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D9DB-0B73-4C54-BEF6-7F357B97ADBC}" type="datetimeFigureOut">
              <a:rPr lang="en-US" smtClean="0"/>
              <a:t>04/21/15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0763-D9BF-49FA-96C4-6565328B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D9DB-0B73-4C54-BEF6-7F357B97ADBC}" type="datetimeFigureOut">
              <a:rPr lang="en-US" smtClean="0"/>
              <a:t>04/21/15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0763-D9BF-49FA-96C4-6565328B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2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D9DB-0B73-4C54-BEF6-7F357B97ADBC}" type="datetimeFigureOut">
              <a:rPr lang="en-US" smtClean="0"/>
              <a:t>04/21/15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0763-D9BF-49FA-96C4-6565328B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D9DB-0B73-4C54-BEF6-7F357B97ADBC}" type="datetimeFigureOut">
              <a:rPr lang="en-US" smtClean="0"/>
              <a:t>04/21/15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0763-D9BF-49FA-96C4-6565328B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4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D9DB-0B73-4C54-BEF6-7F357B97ADBC}" type="datetimeFigureOut">
              <a:rPr lang="en-US" smtClean="0"/>
              <a:t>04/21/15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0763-D9BF-49FA-96C4-6565328B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D9DB-0B73-4C54-BEF6-7F357B97ADBC}" type="datetimeFigureOut">
              <a:rPr lang="en-US" smtClean="0"/>
              <a:t>04/21/15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0763-D9BF-49FA-96C4-6565328B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D9DB-0B73-4C54-BEF6-7F357B97ADBC}" type="datetimeFigureOut">
              <a:rPr lang="en-US" smtClean="0"/>
              <a:t>04/21/15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0763-D9BF-49FA-96C4-6565328B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1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D9DB-0B73-4C54-BEF6-7F357B97ADBC}" type="datetimeFigureOut">
              <a:rPr lang="en-US" smtClean="0"/>
              <a:t>04/21/15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0763-D9BF-49FA-96C4-6565328B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4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D9DB-0B73-4C54-BEF6-7F357B97ADBC}" type="datetimeFigureOut">
              <a:rPr lang="en-US" smtClean="0"/>
              <a:t>04/21/15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0763-D9BF-49FA-96C4-6565328B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D9DB-0B73-4C54-BEF6-7F357B97ADBC}" type="datetimeFigureOut">
              <a:rPr lang="en-US" smtClean="0"/>
              <a:t>04/21/15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0763-D9BF-49FA-96C4-6565328B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3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D9DB-0B73-4C54-BEF6-7F357B97ADBC}" type="datetimeFigureOut">
              <a:rPr lang="en-US" smtClean="0"/>
              <a:t>04/21/15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0763-D9BF-49FA-96C4-6565328B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D9DB-0B73-4C54-BEF6-7F357B97ADBC}" type="datetimeFigureOut">
              <a:rPr lang="en-US" smtClean="0"/>
              <a:t>04/21/15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0763-D9BF-49FA-96C4-6565328B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6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056" y="1268760"/>
            <a:ext cx="810039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0" dirty="0" smtClean="0">
                <a:solidFill>
                  <a:srgbClr val="00509E"/>
                </a:solidFill>
                <a:latin typeface="Bebas Neue Regular" pitchFamily="50" charset="0"/>
              </a:rPr>
              <a:t>CS Saucer</a:t>
            </a:r>
            <a:endParaRPr lang="en-US" sz="17000" dirty="0">
              <a:solidFill>
                <a:srgbClr val="00509E"/>
              </a:solidFill>
              <a:latin typeface="Bebas Neue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2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 Idland</dc:creator>
  <cp:lastModifiedBy>Tor Idland</cp:lastModifiedBy>
  <cp:revision>3</cp:revision>
  <dcterms:created xsi:type="dcterms:W3CDTF">2015-04-21T10:00:21Z</dcterms:created>
  <dcterms:modified xsi:type="dcterms:W3CDTF">2015-04-21T10:19:04Z</dcterms:modified>
</cp:coreProperties>
</file>