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00675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55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2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7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63" indent="0" algn="ctr">
              <a:buNone/>
              <a:defRPr sz="1575"/>
            </a:lvl2pPr>
            <a:lvl3pPr marL="720126" indent="0" algn="ctr">
              <a:buNone/>
              <a:defRPr sz="1418"/>
            </a:lvl3pPr>
            <a:lvl4pPr marL="1080189" indent="0" algn="ctr">
              <a:buNone/>
              <a:defRPr sz="1260"/>
            </a:lvl4pPr>
            <a:lvl5pPr marL="1440252" indent="0" algn="ctr">
              <a:buNone/>
              <a:defRPr sz="1260"/>
            </a:lvl5pPr>
            <a:lvl6pPr marL="1800315" indent="0" algn="ctr">
              <a:buNone/>
              <a:defRPr sz="1260"/>
            </a:lvl6pPr>
            <a:lvl7pPr marL="2160378" indent="0" algn="ctr">
              <a:buNone/>
              <a:defRPr sz="1260"/>
            </a:lvl7pPr>
            <a:lvl8pPr marL="2520441" indent="0" algn="ctr">
              <a:buNone/>
              <a:defRPr sz="1260"/>
            </a:lvl8pPr>
            <a:lvl9pPr marL="2880504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413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4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7"/>
            <a:ext cx="2628900" cy="4576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7"/>
            <a:ext cx="7734300" cy="4576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61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790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20"/>
            <a:ext cx="10515600" cy="2246531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4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63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126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8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25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37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44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50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81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2"/>
            <a:ext cx="5181600" cy="34266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2"/>
            <a:ext cx="5181600" cy="34266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993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7"/>
            <a:ext cx="10515600" cy="1043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323917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63" indent="0">
              <a:buNone/>
              <a:defRPr sz="1575" b="1"/>
            </a:lvl2pPr>
            <a:lvl3pPr marL="720126" indent="0">
              <a:buNone/>
              <a:defRPr sz="1418" b="1"/>
            </a:lvl3pPr>
            <a:lvl4pPr marL="1080189" indent="0">
              <a:buNone/>
              <a:defRPr sz="1260" b="1"/>
            </a:lvl4pPr>
            <a:lvl5pPr marL="1440252" indent="0">
              <a:buNone/>
              <a:defRPr sz="1260" b="1"/>
            </a:lvl5pPr>
            <a:lvl6pPr marL="1800315" indent="0">
              <a:buNone/>
              <a:defRPr sz="1260" b="1"/>
            </a:lvl6pPr>
            <a:lvl7pPr marL="2160378" indent="0">
              <a:buNone/>
              <a:defRPr sz="1260" b="1"/>
            </a:lvl7pPr>
            <a:lvl8pPr marL="2520441" indent="0">
              <a:buNone/>
              <a:defRPr sz="1260" b="1"/>
            </a:lvl8pPr>
            <a:lvl9pPr marL="2880504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972748"/>
            <a:ext cx="5157787" cy="29016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7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63" indent="0">
              <a:buNone/>
              <a:defRPr sz="1575" b="1"/>
            </a:lvl2pPr>
            <a:lvl3pPr marL="720126" indent="0">
              <a:buNone/>
              <a:defRPr sz="1418" b="1"/>
            </a:lvl3pPr>
            <a:lvl4pPr marL="1080189" indent="0">
              <a:buNone/>
              <a:defRPr sz="1260" b="1"/>
            </a:lvl4pPr>
            <a:lvl5pPr marL="1440252" indent="0">
              <a:buNone/>
              <a:defRPr sz="1260" b="1"/>
            </a:lvl5pPr>
            <a:lvl6pPr marL="1800315" indent="0">
              <a:buNone/>
              <a:defRPr sz="1260" b="1"/>
            </a:lvl6pPr>
            <a:lvl7pPr marL="2160378" indent="0">
              <a:buNone/>
              <a:defRPr sz="1260" b="1"/>
            </a:lvl7pPr>
            <a:lvl8pPr marL="2520441" indent="0">
              <a:buNone/>
              <a:defRPr sz="1260" b="1"/>
            </a:lvl8pPr>
            <a:lvl9pPr marL="2880504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8"/>
            <a:ext cx="5183188" cy="29016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25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691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074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0046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8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63" indent="0">
              <a:buNone/>
              <a:defRPr sz="1103"/>
            </a:lvl2pPr>
            <a:lvl3pPr marL="720126" indent="0">
              <a:buNone/>
              <a:defRPr sz="945"/>
            </a:lvl3pPr>
            <a:lvl4pPr marL="1080189" indent="0">
              <a:buNone/>
              <a:defRPr sz="788"/>
            </a:lvl4pPr>
            <a:lvl5pPr marL="1440252" indent="0">
              <a:buNone/>
              <a:defRPr sz="788"/>
            </a:lvl5pPr>
            <a:lvl6pPr marL="1800315" indent="0">
              <a:buNone/>
              <a:defRPr sz="788"/>
            </a:lvl6pPr>
            <a:lvl7pPr marL="2160378" indent="0">
              <a:buNone/>
              <a:defRPr sz="788"/>
            </a:lvl7pPr>
            <a:lvl8pPr marL="2520441" indent="0">
              <a:buNone/>
              <a:defRPr sz="788"/>
            </a:lvl8pPr>
            <a:lvl9pPr marL="2880504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15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60046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8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63" indent="0">
              <a:buNone/>
              <a:defRPr sz="2205"/>
            </a:lvl2pPr>
            <a:lvl3pPr marL="720126" indent="0">
              <a:buNone/>
              <a:defRPr sz="1890"/>
            </a:lvl3pPr>
            <a:lvl4pPr marL="1080189" indent="0">
              <a:buNone/>
              <a:defRPr sz="1575"/>
            </a:lvl4pPr>
            <a:lvl5pPr marL="1440252" indent="0">
              <a:buNone/>
              <a:defRPr sz="1575"/>
            </a:lvl5pPr>
            <a:lvl6pPr marL="1800315" indent="0">
              <a:buNone/>
              <a:defRPr sz="1575"/>
            </a:lvl6pPr>
            <a:lvl7pPr marL="2160378" indent="0">
              <a:buNone/>
              <a:defRPr sz="1575"/>
            </a:lvl7pPr>
            <a:lvl8pPr marL="2520441" indent="0">
              <a:buNone/>
              <a:defRPr sz="1575"/>
            </a:lvl8pPr>
            <a:lvl9pPr marL="2880504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63" indent="0">
              <a:buNone/>
              <a:defRPr sz="1103"/>
            </a:lvl2pPr>
            <a:lvl3pPr marL="720126" indent="0">
              <a:buNone/>
              <a:defRPr sz="945"/>
            </a:lvl3pPr>
            <a:lvl4pPr marL="1080189" indent="0">
              <a:buNone/>
              <a:defRPr sz="788"/>
            </a:lvl4pPr>
            <a:lvl5pPr marL="1440252" indent="0">
              <a:buNone/>
              <a:defRPr sz="788"/>
            </a:lvl5pPr>
            <a:lvl6pPr marL="1800315" indent="0">
              <a:buNone/>
              <a:defRPr sz="788"/>
            </a:lvl6pPr>
            <a:lvl7pPr marL="2160378" indent="0">
              <a:buNone/>
              <a:defRPr sz="788"/>
            </a:lvl7pPr>
            <a:lvl8pPr marL="2520441" indent="0">
              <a:buNone/>
              <a:defRPr sz="788"/>
            </a:lvl8pPr>
            <a:lvl9pPr marL="2880504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959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7"/>
            <a:ext cx="10515600" cy="1043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2"/>
            <a:ext cx="10515600" cy="34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7"/>
            <a:ext cx="2743200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A4B6-3C7F-413A-AF10-C2E81617F672}" type="datetimeFigureOut">
              <a:rPr lang="nb-NO" smtClean="0"/>
              <a:t>29.06.2017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7"/>
            <a:ext cx="4114800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7"/>
            <a:ext cx="2743200" cy="287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465A-A262-4480-B995-1BC3386AE9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948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126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32" indent="-180032" algn="l" defTabSz="720126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95" indent="-180032" algn="l" defTabSz="72012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58" indent="-180032" algn="l" defTabSz="72012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1" indent="-180032" algn="l" defTabSz="72012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84" indent="-180032" algn="l" defTabSz="72012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347" indent="-180032" algn="l" defTabSz="72012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410" indent="-180032" algn="l" defTabSz="72012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473" indent="-180032" algn="l" defTabSz="72012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536" indent="-180032" algn="l" defTabSz="72012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126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63" algn="l" defTabSz="720126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126" algn="l" defTabSz="720126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89" algn="l" defTabSz="720126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252" algn="l" defTabSz="720126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315" algn="l" defTabSz="720126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378" algn="l" defTabSz="720126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441" algn="l" defTabSz="720126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504" algn="l" defTabSz="720126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esultat for sony ps3 dualshock 3 wireless control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" y="1125056"/>
            <a:ext cx="1707675" cy="97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esultat for Raspberry pi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96" y="1125056"/>
            <a:ext cx="1714228" cy="97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esultat for Qualisys Track Manag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4" y="3327590"/>
            <a:ext cx="2345762" cy="7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esultat for cRIO 9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38" y="1733559"/>
            <a:ext cx="2898238" cy="159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esultat for Dell latitude E747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7" t="2544" r="25561" b="9550"/>
          <a:stretch/>
        </p:blipFill>
        <p:spPr bwMode="auto">
          <a:xfrm>
            <a:off x="9293690" y="1769786"/>
            <a:ext cx="2282363" cy="152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028" idx="3"/>
            <a:endCxn id="1032" idx="1"/>
          </p:cNvCxnSpPr>
          <p:nvPr/>
        </p:nvCxnSpPr>
        <p:spPr>
          <a:xfrm>
            <a:off x="3939224" y="1610836"/>
            <a:ext cx="1228114" cy="919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3"/>
            <a:endCxn id="1028" idx="1"/>
          </p:cNvCxnSpPr>
          <p:nvPr/>
        </p:nvCxnSpPr>
        <p:spPr>
          <a:xfrm flipV="1">
            <a:off x="1771394" y="1610836"/>
            <a:ext cx="453602" cy="185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30" idx="3"/>
            <a:endCxn id="1032" idx="1"/>
          </p:cNvCxnSpPr>
          <p:nvPr/>
        </p:nvCxnSpPr>
        <p:spPr>
          <a:xfrm flipV="1">
            <a:off x="2599646" y="2530575"/>
            <a:ext cx="2567692" cy="1148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32" idx="3"/>
            <a:endCxn id="1034" idx="1"/>
          </p:cNvCxnSpPr>
          <p:nvPr/>
        </p:nvCxnSpPr>
        <p:spPr>
          <a:xfrm flipV="1">
            <a:off x="8065576" y="2530574"/>
            <a:ext cx="1228114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IVT, NTNU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MCLab</dc:creator>
  <cp:lastModifiedBy>MCLab</cp:lastModifiedBy>
  <cp:revision>4</cp:revision>
  <dcterms:created xsi:type="dcterms:W3CDTF">2017-06-29T07:02:31Z</dcterms:created>
  <dcterms:modified xsi:type="dcterms:W3CDTF">2017-06-29T07:14:52Z</dcterms:modified>
</cp:coreProperties>
</file>