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88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324-6849-4FD4-A81F-99D19F26C527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99-A6AF-4A05-9F35-C6AF0DB6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4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324-6849-4FD4-A81F-99D19F26C527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99-A6AF-4A05-9F35-C6AF0DB6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4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324-6849-4FD4-A81F-99D19F26C527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99-A6AF-4A05-9F35-C6AF0DB6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324-6849-4FD4-A81F-99D19F26C527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99-A6AF-4A05-9F35-C6AF0DB6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2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324-6849-4FD4-A81F-99D19F26C527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99-A6AF-4A05-9F35-C6AF0DB6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7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324-6849-4FD4-A81F-99D19F26C527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99-A6AF-4A05-9F35-C6AF0DB6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3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324-6849-4FD4-A81F-99D19F26C527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99-A6AF-4A05-9F35-C6AF0DB6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4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324-6849-4FD4-A81F-99D19F26C527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99-A6AF-4A05-9F35-C6AF0DB6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9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324-6849-4FD4-A81F-99D19F26C527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99-A6AF-4A05-9F35-C6AF0DB6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4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324-6849-4FD4-A81F-99D19F26C527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99-A6AF-4A05-9F35-C6AF0DB6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324-6849-4FD4-A81F-99D19F26C527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99-A6AF-4A05-9F35-C6AF0DB6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7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F324-6849-4FD4-A81F-99D19F26C527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18899-A6AF-4A05-9F35-C6AF0DB66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3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0967156" y="2486379"/>
            <a:ext cx="592667" cy="378177"/>
            <a:chOff x="6039556" y="5534379"/>
            <a:chExt cx="592667" cy="378177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2"/>
            <a:srcRect l="52307" t="14601" r="37313" b="31318"/>
            <a:stretch/>
          </p:blipFill>
          <p:spPr>
            <a:xfrm rot="5400000">
              <a:off x="6183233" y="5390702"/>
              <a:ext cx="277092" cy="564445"/>
            </a:xfrm>
            <a:prstGeom prst="rect">
              <a:avLst/>
            </a:prstGeom>
          </p:spPr>
        </p:pic>
        <p:sp>
          <p:nvSpPr>
            <p:cNvPr id="54" name="Rectangle 53"/>
            <p:cNvSpPr/>
            <p:nvPr/>
          </p:nvSpPr>
          <p:spPr>
            <a:xfrm>
              <a:off x="6064495" y="5772445"/>
              <a:ext cx="567728" cy="1401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050" dirty="0" smtClean="0">
                  <a:solidFill>
                    <a:schemeClr val="tx1"/>
                  </a:solidFill>
                </a:rPr>
                <a:t>servo2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30778" y="2413107"/>
            <a:ext cx="787270" cy="804449"/>
            <a:chOff x="349445" y="2840451"/>
            <a:chExt cx="787270" cy="80444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430" y="2840451"/>
              <a:ext cx="495300" cy="4953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49445" y="3335751"/>
              <a:ext cx="787270" cy="309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050" dirty="0" err="1" smtClean="0">
                  <a:solidFill>
                    <a:schemeClr val="tx1"/>
                  </a:solidFill>
                </a:rPr>
                <a:t>VeriStand</a:t>
              </a:r>
              <a:endParaRPr lang="nb-NO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nb-NO" sz="1050" dirty="0" err="1" smtClean="0">
                  <a:solidFill>
                    <a:schemeClr val="tx1"/>
                  </a:solidFill>
                </a:rPr>
                <a:t>workspace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888" y="1484557"/>
            <a:ext cx="787270" cy="754576"/>
            <a:chOff x="366844" y="2006748"/>
            <a:chExt cx="787270" cy="75457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487" y="2006748"/>
              <a:ext cx="713984" cy="445427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366844" y="2452175"/>
              <a:ext cx="787270" cy="309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050" dirty="0" err="1" smtClean="0">
                  <a:solidFill>
                    <a:schemeClr val="tx1"/>
                  </a:solidFill>
                </a:rPr>
                <a:t>sixaxis</a:t>
              </a:r>
              <a:endParaRPr lang="nb-NO" sz="1050" dirty="0">
                <a:solidFill>
                  <a:schemeClr val="tx1"/>
                </a:solidFill>
              </a:endParaRPr>
            </a:p>
            <a:p>
              <a:pPr algn="ctr"/>
              <a:r>
                <a:rPr lang="nb-NO" sz="1050" dirty="0" err="1" smtClean="0">
                  <a:solidFill>
                    <a:schemeClr val="tx1"/>
                  </a:solidFill>
                </a:rPr>
                <a:t>gamepad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766065" y="1602181"/>
            <a:ext cx="787270" cy="568813"/>
            <a:chOff x="1727200" y="1055860"/>
            <a:chExt cx="787270" cy="56881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96985" y="1055860"/>
              <a:ext cx="647700" cy="25966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727200" y="1315524"/>
              <a:ext cx="787270" cy="309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050" dirty="0" err="1" smtClean="0">
                  <a:solidFill>
                    <a:schemeClr val="tx1"/>
                  </a:solidFill>
                </a:rPr>
                <a:t>Raspberry</a:t>
              </a:r>
              <a:r>
                <a:rPr lang="nb-NO" sz="1050" dirty="0" smtClean="0">
                  <a:solidFill>
                    <a:schemeClr val="tx1"/>
                  </a:solidFill>
                </a:rPr>
                <a:t> Pi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Straight Connector 16"/>
          <p:cNvCxnSpPr/>
          <p:nvPr/>
        </p:nvCxnSpPr>
        <p:spPr>
          <a:xfrm flipH="1">
            <a:off x="1238250" y="171450"/>
            <a:ext cx="19050" cy="647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04702" y="649050"/>
            <a:ext cx="6909848" cy="29882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077874" y="1988625"/>
            <a:ext cx="492770" cy="571800"/>
            <a:chOff x="9024731" y="1918775"/>
            <a:chExt cx="492770" cy="57180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47718" y="1918775"/>
              <a:ext cx="446797" cy="452917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9024731" y="2371692"/>
              <a:ext cx="492770" cy="118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050" dirty="0" smtClean="0">
                  <a:solidFill>
                    <a:schemeClr val="tx1"/>
                  </a:solidFill>
                </a:rPr>
                <a:t>FPGA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365538" y="2175372"/>
            <a:ext cx="1416958" cy="465932"/>
            <a:chOff x="5502317" y="5398759"/>
            <a:chExt cx="1416958" cy="465932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91301" y="5398759"/>
              <a:ext cx="438989" cy="15678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502317" y="5555542"/>
              <a:ext cx="1416958" cy="309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050" dirty="0" smtClean="0">
                  <a:solidFill>
                    <a:schemeClr val="tx1"/>
                  </a:solidFill>
                </a:rPr>
                <a:t>u_alpha_omega2pwm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35037" y="2175372"/>
            <a:ext cx="565452" cy="464001"/>
            <a:chOff x="5928069" y="5398759"/>
            <a:chExt cx="565452" cy="46400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91301" y="5398759"/>
              <a:ext cx="438989" cy="156783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5928069" y="5555542"/>
              <a:ext cx="565452" cy="307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050" dirty="0" err="1" smtClean="0">
                  <a:solidFill>
                    <a:schemeClr val="tx1"/>
                  </a:solidFill>
                </a:rPr>
                <a:t>switch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56582" y="1652041"/>
            <a:ext cx="1469918" cy="465932"/>
            <a:chOff x="5475836" y="5398759"/>
            <a:chExt cx="1469918" cy="465932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91301" y="5398759"/>
              <a:ext cx="438989" cy="156783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5475836" y="5555542"/>
              <a:ext cx="1469918" cy="309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050" dirty="0" smtClean="0">
                  <a:solidFill>
                    <a:schemeClr val="tx1"/>
                  </a:solidFill>
                </a:rPr>
                <a:t>sixaxis2u_alpha_omega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46146" y="2571069"/>
            <a:ext cx="1469918" cy="465932"/>
            <a:chOff x="5475836" y="5398759"/>
            <a:chExt cx="1469918" cy="465932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91301" y="5398759"/>
              <a:ext cx="438989" cy="156783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5475836" y="5555542"/>
              <a:ext cx="1469918" cy="309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050" dirty="0" smtClean="0">
                  <a:solidFill>
                    <a:schemeClr val="tx1"/>
                  </a:solidFill>
                </a:rPr>
                <a:t>CS1E_controller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95917" y="1642325"/>
            <a:ext cx="854876" cy="406931"/>
            <a:chOff x="3683252" y="1007722"/>
            <a:chExt cx="854876" cy="40693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09367" y="1007722"/>
              <a:ext cx="195410" cy="244263"/>
            </a:xfrm>
            <a:prstGeom prst="rect">
              <a:avLst/>
            </a:prstGeom>
            <a:ln>
              <a:noFill/>
            </a:ln>
          </p:spPr>
        </p:pic>
        <p:sp>
          <p:nvSpPr>
            <p:cNvPr id="38" name="Rectangle 37"/>
            <p:cNvSpPr/>
            <p:nvPr/>
          </p:nvSpPr>
          <p:spPr>
            <a:xfrm>
              <a:off x="3683252" y="1251985"/>
              <a:ext cx="854876" cy="1626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050" dirty="0" err="1" smtClean="0">
                  <a:solidFill>
                    <a:schemeClr val="tx1"/>
                  </a:solidFill>
                </a:rPr>
                <a:t>WL_Joystick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25528" y="2922286"/>
            <a:ext cx="506695" cy="453532"/>
            <a:chOff x="3875930" y="1007722"/>
            <a:chExt cx="506695" cy="453532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31573" y="1007722"/>
              <a:ext cx="195410" cy="244263"/>
            </a:xfrm>
            <a:prstGeom prst="rect">
              <a:avLst/>
            </a:prstGeom>
            <a:ln>
              <a:noFill/>
            </a:ln>
          </p:spPr>
        </p:pic>
        <p:sp>
          <p:nvSpPr>
            <p:cNvPr id="42" name="Rectangle 41"/>
            <p:cNvSpPr/>
            <p:nvPr/>
          </p:nvSpPr>
          <p:spPr>
            <a:xfrm>
              <a:off x="3875930" y="1251985"/>
              <a:ext cx="506695" cy="2092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050" dirty="0" err="1" smtClean="0">
                  <a:solidFill>
                    <a:schemeClr val="tx1"/>
                  </a:solidFill>
                </a:rPr>
                <a:t>Oqus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3073" y="2951672"/>
            <a:ext cx="461391" cy="170246"/>
          </a:xfrm>
          <a:prstGeom prst="rect">
            <a:avLst/>
          </a:prstGeom>
        </p:spPr>
      </p:pic>
      <p:cxnSp>
        <p:nvCxnSpPr>
          <p:cNvPr id="44" name="Straight Connector 43"/>
          <p:cNvCxnSpPr>
            <a:stCxn id="10" idx="3"/>
            <a:endCxn id="13" idx="1"/>
          </p:cNvCxnSpPr>
          <p:nvPr/>
        </p:nvCxnSpPr>
        <p:spPr>
          <a:xfrm>
            <a:off x="1071515" y="1707271"/>
            <a:ext cx="764335" cy="24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7" idx="3"/>
            <a:endCxn id="33" idx="1"/>
          </p:cNvCxnSpPr>
          <p:nvPr/>
        </p:nvCxnSpPr>
        <p:spPr>
          <a:xfrm flipV="1">
            <a:off x="972063" y="2649461"/>
            <a:ext cx="4389548" cy="11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5" idx="1"/>
            <a:endCxn id="13" idx="3"/>
          </p:cNvCxnSpPr>
          <p:nvPr/>
        </p:nvCxnSpPr>
        <p:spPr>
          <a:xfrm flipH="1" flipV="1">
            <a:off x="2483550" y="1732013"/>
            <a:ext cx="1438482" cy="32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0" idx="1"/>
            <a:endCxn id="25" idx="3"/>
          </p:cNvCxnSpPr>
          <p:nvPr/>
        </p:nvCxnSpPr>
        <p:spPr>
          <a:xfrm flipH="1">
            <a:off x="4117442" y="1730433"/>
            <a:ext cx="1254605" cy="3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3" idx="1"/>
            <a:endCxn id="41" idx="3"/>
          </p:cNvCxnSpPr>
          <p:nvPr/>
        </p:nvCxnSpPr>
        <p:spPr>
          <a:xfrm flipH="1">
            <a:off x="4076581" y="2649461"/>
            <a:ext cx="1285030" cy="394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1" idx="1"/>
            <a:endCxn id="39" idx="3"/>
          </p:cNvCxnSpPr>
          <p:nvPr/>
        </p:nvCxnSpPr>
        <p:spPr>
          <a:xfrm flipH="1" flipV="1">
            <a:off x="2164464" y="3036795"/>
            <a:ext cx="1716707" cy="7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9" idx="1"/>
            <a:endCxn id="22" idx="3"/>
          </p:cNvCxnSpPr>
          <p:nvPr/>
        </p:nvCxnSpPr>
        <p:spPr>
          <a:xfrm flipH="1">
            <a:off x="8293511" y="2215084"/>
            <a:ext cx="807350" cy="38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2" idx="1"/>
            <a:endCxn id="27" idx="3"/>
          </p:cNvCxnSpPr>
          <p:nvPr/>
        </p:nvCxnSpPr>
        <p:spPr>
          <a:xfrm flipH="1">
            <a:off x="7137258" y="2253764"/>
            <a:ext cx="717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3" idx="3"/>
            <a:endCxn id="27" idx="1"/>
          </p:cNvCxnSpPr>
          <p:nvPr/>
        </p:nvCxnSpPr>
        <p:spPr>
          <a:xfrm flipV="1">
            <a:off x="5800600" y="2253764"/>
            <a:ext cx="897669" cy="395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7" idx="1"/>
            <a:endCxn id="30" idx="3"/>
          </p:cNvCxnSpPr>
          <p:nvPr/>
        </p:nvCxnSpPr>
        <p:spPr>
          <a:xfrm flipH="1" flipV="1">
            <a:off x="5811036" y="1730433"/>
            <a:ext cx="887233" cy="52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91444"/>
            <a:ext cx="104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2575983" y="225073"/>
            <a:ext cx="19050" cy="6470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81111" y="239890"/>
            <a:ext cx="10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Realtime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979856" y="2143479"/>
            <a:ext cx="592667" cy="378177"/>
            <a:chOff x="6039556" y="5534379"/>
            <a:chExt cx="592667" cy="3781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2307" t="14601" r="37313" b="31318"/>
            <a:stretch/>
          </p:blipFill>
          <p:spPr>
            <a:xfrm rot="5400000">
              <a:off x="6183233" y="5390702"/>
              <a:ext cx="277092" cy="564445"/>
            </a:xfrm>
            <a:prstGeom prst="rect">
              <a:avLst/>
            </a:prstGeom>
          </p:spPr>
        </p:pic>
        <p:sp>
          <p:nvSpPr>
            <p:cNvPr id="51" name="Rectangle 50"/>
            <p:cNvSpPr/>
            <p:nvPr/>
          </p:nvSpPr>
          <p:spPr>
            <a:xfrm>
              <a:off x="6064495" y="5772445"/>
              <a:ext cx="567728" cy="1401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050" dirty="0" smtClean="0">
                  <a:solidFill>
                    <a:schemeClr val="tx1"/>
                  </a:solidFill>
                </a:rPr>
                <a:t>servo1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979856" y="2880079"/>
            <a:ext cx="592667" cy="378177"/>
            <a:chOff x="6039556" y="5534379"/>
            <a:chExt cx="592667" cy="378177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2"/>
            <a:srcRect l="52307" t="14601" r="37313" b="31318"/>
            <a:stretch/>
          </p:blipFill>
          <p:spPr>
            <a:xfrm rot="5400000">
              <a:off x="6183233" y="5390702"/>
              <a:ext cx="277092" cy="564445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6064495" y="5772445"/>
              <a:ext cx="567728" cy="1401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050" dirty="0" smtClean="0">
                  <a:solidFill>
                    <a:schemeClr val="tx1"/>
                  </a:solidFill>
                </a:rPr>
                <a:t>servo3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967156" y="3273779"/>
            <a:ext cx="592667" cy="378177"/>
            <a:chOff x="6039556" y="5534379"/>
            <a:chExt cx="592667" cy="378177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2"/>
            <a:srcRect l="52307" t="14601" r="37313" b="31318"/>
            <a:stretch/>
          </p:blipFill>
          <p:spPr>
            <a:xfrm rot="5400000">
              <a:off x="6183233" y="5390702"/>
              <a:ext cx="277092" cy="564445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6064495" y="5772445"/>
              <a:ext cx="567728" cy="1401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050" dirty="0" smtClean="0">
                  <a:solidFill>
                    <a:schemeClr val="tx1"/>
                  </a:solidFill>
                </a:rPr>
                <a:t>servo4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Straight Connector 62"/>
          <p:cNvCxnSpPr>
            <a:stCxn id="4" idx="2"/>
            <a:endCxn id="19" idx="3"/>
          </p:cNvCxnSpPr>
          <p:nvPr/>
        </p:nvCxnSpPr>
        <p:spPr>
          <a:xfrm flipH="1" flipV="1">
            <a:off x="9547658" y="2215084"/>
            <a:ext cx="1432199" cy="66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3" idx="2"/>
            <a:endCxn id="19" idx="3"/>
          </p:cNvCxnSpPr>
          <p:nvPr/>
        </p:nvCxnSpPr>
        <p:spPr>
          <a:xfrm flipH="1" flipV="1">
            <a:off x="9547658" y="2215084"/>
            <a:ext cx="1419499" cy="409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2"/>
            <a:endCxn id="19" idx="3"/>
          </p:cNvCxnSpPr>
          <p:nvPr/>
        </p:nvCxnSpPr>
        <p:spPr>
          <a:xfrm flipH="1" flipV="1">
            <a:off x="9547658" y="2215084"/>
            <a:ext cx="1419499" cy="119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7" idx="2"/>
            <a:endCxn id="19" idx="3"/>
          </p:cNvCxnSpPr>
          <p:nvPr/>
        </p:nvCxnSpPr>
        <p:spPr>
          <a:xfrm flipH="1" flipV="1">
            <a:off x="9547658" y="2215084"/>
            <a:ext cx="1432199" cy="803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2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19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IVT, NTNU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R Dahl</dc:creator>
  <cp:lastModifiedBy>A</cp:lastModifiedBy>
  <cp:revision>8</cp:revision>
  <dcterms:created xsi:type="dcterms:W3CDTF">2015-01-20T11:44:01Z</dcterms:created>
  <dcterms:modified xsi:type="dcterms:W3CDTF">2015-01-20T19:52:46Z</dcterms:modified>
</cp:coreProperties>
</file>