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6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4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 flipH="1">
            <a:off x="5244870" y="1585003"/>
            <a:ext cx="0" cy="172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78906" y="2457070"/>
            <a:ext cx="172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5"/>
            <a:endCxn id="87" idx="1"/>
          </p:cNvCxnSpPr>
          <p:nvPr/>
        </p:nvCxnSpPr>
        <p:spPr>
          <a:xfrm>
            <a:off x="4373535" y="1652556"/>
            <a:ext cx="1669752" cy="1653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" idx="3"/>
            <a:endCxn id="88" idx="7"/>
          </p:cNvCxnSpPr>
          <p:nvPr/>
        </p:nvCxnSpPr>
        <p:spPr>
          <a:xfrm flipH="1">
            <a:off x="4432801" y="1646912"/>
            <a:ext cx="1655642" cy="1656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46667" y="1524000"/>
            <a:ext cx="1800000" cy="180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4555" y="3146778"/>
            <a:ext cx="31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63510" y="1337733"/>
            <a:ext cx="31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5799" y="2223911"/>
            <a:ext cx="31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03311" y="2221088"/>
            <a:ext cx="31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04155" y="2782711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29555" y="1651000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3845" y="1648178"/>
            <a:ext cx="62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NW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6911" y="2788355"/>
            <a:ext cx="5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343400" y="1577623"/>
            <a:ext cx="1800000" cy="180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5079999" y="1453444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980288" y="2339622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185355" y="2336800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5085643" y="3251200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4456287" y="1746955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467576" y="3000021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5720643" y="1727200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5703710" y="2994378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597379" y="2232376"/>
            <a:ext cx="31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6" name="Multiply 85"/>
          <p:cNvSpPr/>
          <p:nvPr/>
        </p:nvSpPr>
        <p:spPr>
          <a:xfrm>
            <a:off x="5088466" y="2350911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67778" y="1524000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022622" y="3285066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12355" y="3282244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53089" y="1529644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181600" y="1752600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4667" y="3047999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526845" y="2381955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779911" y="2379133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8304153" y="1723291"/>
            <a:ext cx="0" cy="172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8044967" y="3230360"/>
            <a:ext cx="172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8023572" y="1687690"/>
            <a:ext cx="1800000" cy="180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Multiply 131"/>
          <p:cNvSpPr/>
          <p:nvPr/>
        </p:nvSpPr>
        <p:spPr>
          <a:xfrm>
            <a:off x="8760171" y="1563511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Multiply 132"/>
          <p:cNvSpPr/>
          <p:nvPr/>
        </p:nvSpPr>
        <p:spPr>
          <a:xfrm>
            <a:off x="9660460" y="2449689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Multiply 133"/>
          <p:cNvSpPr/>
          <p:nvPr/>
        </p:nvSpPr>
        <p:spPr>
          <a:xfrm>
            <a:off x="7865527" y="2446867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Multiply 134"/>
          <p:cNvSpPr/>
          <p:nvPr/>
        </p:nvSpPr>
        <p:spPr>
          <a:xfrm>
            <a:off x="8765815" y="3361267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Multiply 135"/>
          <p:cNvSpPr/>
          <p:nvPr/>
        </p:nvSpPr>
        <p:spPr>
          <a:xfrm>
            <a:off x="8136459" y="1857022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Multiply 136"/>
          <p:cNvSpPr/>
          <p:nvPr/>
        </p:nvSpPr>
        <p:spPr>
          <a:xfrm>
            <a:off x="8147748" y="3110088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Multiply 137"/>
          <p:cNvSpPr/>
          <p:nvPr/>
        </p:nvSpPr>
        <p:spPr>
          <a:xfrm>
            <a:off x="9400815" y="1837267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y 138"/>
          <p:cNvSpPr/>
          <p:nvPr/>
        </p:nvSpPr>
        <p:spPr>
          <a:xfrm>
            <a:off x="9383882" y="3104445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y 139"/>
          <p:cNvSpPr/>
          <p:nvPr/>
        </p:nvSpPr>
        <p:spPr>
          <a:xfrm>
            <a:off x="8768638" y="2460978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ltiply 148"/>
          <p:cNvSpPr/>
          <p:nvPr/>
        </p:nvSpPr>
        <p:spPr>
          <a:xfrm>
            <a:off x="8762993" y="3104445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Multiply 149"/>
          <p:cNvSpPr/>
          <p:nvPr/>
        </p:nvSpPr>
        <p:spPr>
          <a:xfrm>
            <a:off x="9397993" y="2441222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ltiply 150"/>
          <p:cNvSpPr/>
          <p:nvPr/>
        </p:nvSpPr>
        <p:spPr>
          <a:xfrm>
            <a:off x="8156215" y="2441223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ultiply 151"/>
          <p:cNvSpPr/>
          <p:nvPr/>
        </p:nvSpPr>
        <p:spPr>
          <a:xfrm>
            <a:off x="8777104" y="1820334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y 152"/>
          <p:cNvSpPr/>
          <p:nvPr/>
        </p:nvSpPr>
        <p:spPr>
          <a:xfrm>
            <a:off x="9666103" y="1580445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y 153"/>
          <p:cNvSpPr/>
          <p:nvPr/>
        </p:nvSpPr>
        <p:spPr>
          <a:xfrm>
            <a:off x="9666104" y="3358445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Multiply 154"/>
          <p:cNvSpPr/>
          <p:nvPr/>
        </p:nvSpPr>
        <p:spPr>
          <a:xfrm>
            <a:off x="7845770" y="3358445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ultiply 155"/>
          <p:cNvSpPr/>
          <p:nvPr/>
        </p:nvSpPr>
        <p:spPr>
          <a:xfrm>
            <a:off x="7859882" y="1580445"/>
            <a:ext cx="310445" cy="254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9543109" y="1748691"/>
            <a:ext cx="0" cy="172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042144" y="1971648"/>
            <a:ext cx="172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9477022" y="3423355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742311" y="3124199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9753600" y="1879599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9482667" y="1636889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8209845" y="1634066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8263466" y="3423355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7921977" y="3138310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7961489" y="1893710"/>
            <a:ext cx="141111" cy="144000"/>
          </a:xfrm>
          <a:prstGeom prst="ellipse">
            <a:avLst/>
          </a:prstGeom>
          <a:noFill/>
          <a:ln w="38100" cmpd="sng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2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 Dahl</dc:creator>
  <cp:lastModifiedBy>A</cp:lastModifiedBy>
  <cp:revision>8</cp:revision>
  <dcterms:created xsi:type="dcterms:W3CDTF">2015-01-20T11:44:01Z</dcterms:created>
  <dcterms:modified xsi:type="dcterms:W3CDTF">2015-01-20T18:58:17Z</dcterms:modified>
</cp:coreProperties>
</file>