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469741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8767"/>
            <a:ext cx="9144000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67230"/>
            <a:ext cx="9144000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78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872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0094"/>
            <a:ext cx="2628900" cy="3980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0094"/>
            <a:ext cx="7734300" cy="39808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828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038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71092"/>
            <a:ext cx="10515600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43570"/>
            <a:ext cx="10515600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75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26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50469"/>
            <a:ext cx="5181600" cy="2980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50469"/>
            <a:ext cx="5181600" cy="29804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570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0094"/>
            <a:ext cx="10515600" cy="9079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51519"/>
            <a:ext cx="5157787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15861"/>
            <a:ext cx="5157787" cy="2523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51519"/>
            <a:ext cx="518318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5861"/>
            <a:ext cx="5183188" cy="2523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904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096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33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3161"/>
            <a:ext cx="3932237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6341"/>
            <a:ext cx="6172200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9224"/>
            <a:ext cx="3932237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499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3161"/>
            <a:ext cx="3932237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6341"/>
            <a:ext cx="6172200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9224"/>
            <a:ext cx="3932237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802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0094"/>
            <a:ext cx="10515600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0469"/>
            <a:ext cx="10515600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53806"/>
            <a:ext cx="27432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B3E-1275-4D0D-A3BC-3BC07B194F5D}" type="datetimeFigureOut">
              <a:rPr lang="nb-NO" smtClean="0"/>
              <a:t>10.07.2017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53806"/>
            <a:ext cx="41148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53806"/>
            <a:ext cx="2743200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BDBA-953E-4775-A1D6-E4E70D1D2BF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529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849"/>
          <a:stretch/>
        </p:blipFill>
        <p:spPr>
          <a:xfrm>
            <a:off x="3032007" y="713636"/>
            <a:ext cx="1582004" cy="324521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93791" y="1537541"/>
            <a:ext cx="1682686" cy="508972"/>
            <a:chOff x="4457701" y="310426"/>
            <a:chExt cx="1682686" cy="508972"/>
          </a:xfrm>
        </p:grpSpPr>
        <p:sp>
          <p:nvSpPr>
            <p:cNvPr id="7" name="TextBox 6"/>
            <p:cNvSpPr txBox="1"/>
            <p:nvPr/>
          </p:nvSpPr>
          <p:spPr>
            <a:xfrm>
              <a:off x="4457701" y="355009"/>
              <a:ext cx="1612294" cy="408623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 smtClean="0"/>
                <a:t>ctrl_custom</a:t>
              </a:r>
              <a:endParaRPr lang="nb-NO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263" b="75804"/>
            <a:stretch/>
          </p:blipFill>
          <p:spPr>
            <a:xfrm>
              <a:off x="5641081" y="310426"/>
              <a:ext cx="499306" cy="508972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508165" y="2161517"/>
            <a:ext cx="1197920" cy="408623"/>
            <a:chOff x="5369929" y="2792497"/>
            <a:chExt cx="1197920" cy="408623"/>
          </a:xfrm>
        </p:grpSpPr>
        <p:sp>
          <p:nvSpPr>
            <p:cNvPr id="10" name="TextBox 9"/>
            <p:cNvSpPr txBox="1"/>
            <p:nvPr/>
          </p:nvSpPr>
          <p:spPr>
            <a:xfrm>
              <a:off x="5369929" y="2792497"/>
              <a:ext cx="1197920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err="1" smtClean="0"/>
                <a:t>ctrl_DP</a:t>
              </a:r>
              <a:endParaRPr lang="nb-NO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42" t="2823" r="27721" b="79426"/>
            <a:stretch/>
          </p:blipFill>
          <p:spPr>
            <a:xfrm>
              <a:off x="6162148" y="2800718"/>
              <a:ext cx="396240" cy="37338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1404" y="3373619"/>
            <a:ext cx="2364681" cy="408623"/>
            <a:chOff x="4226619" y="1993638"/>
            <a:chExt cx="2364681" cy="408623"/>
          </a:xfrm>
        </p:grpSpPr>
        <p:sp>
          <p:nvSpPr>
            <p:cNvPr id="13" name="TextBox 12"/>
            <p:cNvSpPr txBox="1"/>
            <p:nvPr/>
          </p:nvSpPr>
          <p:spPr>
            <a:xfrm>
              <a:off x="4226619" y="1993638"/>
              <a:ext cx="2364681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/>
                <a:t>ctrl_sixaxis2thruster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6" t="2737" r="51608" b="78426"/>
            <a:stretch/>
          </p:blipFill>
          <p:spPr>
            <a:xfrm>
              <a:off x="6164580" y="2001070"/>
              <a:ext cx="426720" cy="39624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638300" y="2721428"/>
            <a:ext cx="1063707" cy="469610"/>
            <a:chOff x="4916657" y="958933"/>
            <a:chExt cx="1063707" cy="469610"/>
          </a:xfrm>
        </p:grpSpPr>
        <p:sp>
          <p:nvSpPr>
            <p:cNvPr id="16" name="TextBox 15"/>
            <p:cNvSpPr txBox="1"/>
            <p:nvPr/>
          </p:nvSpPr>
          <p:spPr>
            <a:xfrm>
              <a:off x="4916657" y="1019920"/>
              <a:ext cx="1063707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b-NO" dirty="0" smtClean="0"/>
                <a:t>STOP</a:t>
              </a:r>
              <a:endParaRPr lang="nb-NO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12" b="79064"/>
            <a:stretch/>
          </p:blipFill>
          <p:spPr>
            <a:xfrm>
              <a:off x="5511537" y="958933"/>
              <a:ext cx="468827" cy="440392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1093794" y="1004180"/>
            <a:ext cx="13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WL_Joystick</a:t>
            </a:r>
            <a:r>
              <a:rPr lang="nb-NO" dirty="0"/>
              <a:t>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490" y="1077300"/>
            <a:ext cx="223097" cy="223097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093791" y="925955"/>
            <a:ext cx="1608216" cy="5257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/>
          </a:p>
        </p:txBody>
      </p:sp>
      <p:cxnSp>
        <p:nvCxnSpPr>
          <p:cNvPr id="25" name="Straight Connector 24"/>
          <p:cNvCxnSpPr>
            <a:stCxn id="20" idx="3"/>
          </p:cNvCxnSpPr>
          <p:nvPr/>
        </p:nvCxnSpPr>
        <p:spPr>
          <a:xfrm>
            <a:off x="2702008" y="1188845"/>
            <a:ext cx="553161" cy="11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02007" y="1786435"/>
            <a:ext cx="553161" cy="119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0" idx="3"/>
          </p:cNvCxnSpPr>
          <p:nvPr/>
        </p:nvCxnSpPr>
        <p:spPr>
          <a:xfrm>
            <a:off x="2706085" y="2365829"/>
            <a:ext cx="543300" cy="23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3"/>
          </p:cNvCxnSpPr>
          <p:nvPr/>
        </p:nvCxnSpPr>
        <p:spPr>
          <a:xfrm flipV="1">
            <a:off x="2702007" y="2980449"/>
            <a:ext cx="557240" cy="6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879" y="2081758"/>
            <a:ext cx="681254" cy="587802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4441301" y="2383279"/>
            <a:ext cx="8760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/>
          <a:srcRect l="11888" t="24856" r="10111" b="22256"/>
          <a:stretch/>
        </p:blipFill>
        <p:spPr>
          <a:xfrm>
            <a:off x="6480520" y="2061301"/>
            <a:ext cx="1193470" cy="617518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V="1">
            <a:off x="5788819" y="2383278"/>
            <a:ext cx="80656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33" idx="1"/>
          </p:cNvCxnSpPr>
          <p:nvPr/>
        </p:nvCxnSpPr>
        <p:spPr>
          <a:xfrm>
            <a:off x="7632014" y="2365829"/>
            <a:ext cx="844550" cy="81467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8" idx="3"/>
            <a:endCxn id="52" idx="1"/>
          </p:cNvCxnSpPr>
          <p:nvPr/>
        </p:nvCxnSpPr>
        <p:spPr>
          <a:xfrm flipV="1">
            <a:off x="7673990" y="1594054"/>
            <a:ext cx="2279877" cy="776006"/>
          </a:xfrm>
          <a:prstGeom prst="bentConnector3">
            <a:avLst>
              <a:gd name="adj1" fmla="val 166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953867" y="1389742"/>
            <a:ext cx="1173480" cy="408623"/>
            <a:chOff x="8476564" y="1373512"/>
            <a:chExt cx="1173480" cy="408623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4078" y="1423772"/>
              <a:ext cx="267846" cy="26881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8476564" y="1373512"/>
              <a:ext cx="1173480" cy="408623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PWM</a:t>
              </a:r>
              <a:endParaRPr lang="nb-NO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424312" y="448973"/>
            <a:ext cx="11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Switch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49794" y="1786435"/>
            <a:ext cx="119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Saturation</a:t>
            </a:r>
            <a:endParaRPr lang="nb-NO" dirty="0"/>
          </a:p>
        </p:txBody>
      </p:sp>
      <p:sp>
        <p:nvSpPr>
          <p:cNvPr id="57" name="TextBox 56"/>
          <p:cNvSpPr txBox="1"/>
          <p:nvPr/>
        </p:nvSpPr>
        <p:spPr>
          <a:xfrm>
            <a:off x="6603331" y="1798365"/>
            <a:ext cx="109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Mech-el</a:t>
            </a:r>
            <a:endParaRPr lang="nb-NO" dirty="0"/>
          </a:p>
        </p:txBody>
      </p:sp>
      <p:cxnSp>
        <p:nvCxnSpPr>
          <p:cNvPr id="45" name="Straight Connector 44"/>
          <p:cNvCxnSpPr>
            <a:stCxn id="13" idx="3"/>
          </p:cNvCxnSpPr>
          <p:nvPr/>
        </p:nvCxnSpPr>
        <p:spPr>
          <a:xfrm flipV="1">
            <a:off x="2706085" y="3577930"/>
            <a:ext cx="54330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564" y="2888212"/>
            <a:ext cx="881529" cy="584577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371588" y="2581243"/>
            <a:ext cx="109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Wrapping</a:t>
            </a:r>
            <a:endParaRPr lang="nb-NO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1381" y="3026449"/>
            <a:ext cx="267846" cy="26881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953867" y="2976189"/>
            <a:ext cx="1173480" cy="40862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PWM</a:t>
            </a:r>
            <a:endParaRPr lang="nb-NO" dirty="0"/>
          </a:p>
        </p:txBody>
      </p:sp>
      <p:cxnSp>
        <p:nvCxnSpPr>
          <p:cNvPr id="39" name="Straight Arrow Connector 38"/>
          <p:cNvCxnSpPr>
            <a:stCxn id="33" idx="3"/>
            <a:endCxn id="59" idx="1"/>
          </p:cNvCxnSpPr>
          <p:nvPr/>
        </p:nvCxnSpPr>
        <p:spPr>
          <a:xfrm>
            <a:off x="9358093" y="3180501"/>
            <a:ext cx="5957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977443" y="1198205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u</a:t>
            </a:r>
            <a:endParaRPr lang="nb-NO" dirty="0"/>
          </a:p>
        </p:txBody>
      </p:sp>
      <p:sp>
        <p:nvSpPr>
          <p:cNvPr id="62" name="TextBox 61"/>
          <p:cNvSpPr txBox="1"/>
          <p:nvPr/>
        </p:nvSpPr>
        <p:spPr>
          <a:xfrm>
            <a:off x="7972290" y="3180500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α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658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IVT, NTNU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MCLab</dc:creator>
  <cp:lastModifiedBy>MCLab</cp:lastModifiedBy>
  <cp:revision>8</cp:revision>
  <dcterms:created xsi:type="dcterms:W3CDTF">2017-06-29T11:00:13Z</dcterms:created>
  <dcterms:modified xsi:type="dcterms:W3CDTF">2017-07-10T13:51:04Z</dcterms:modified>
</cp:coreProperties>
</file>