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61" r:id="rId5"/>
    <p:sldId id="262" r:id="rId6"/>
    <p:sldId id="258" r:id="rId7"/>
    <p:sldId id="264" r:id="rId8"/>
    <p:sldId id="268" r:id="rId9"/>
    <p:sldId id="269" r:id="rId10"/>
    <p:sldId id="263" r:id="rId11"/>
    <p:sldId id="266" r:id="rId12"/>
    <p:sldId id="267" r:id="rId13"/>
    <p:sldId id="265" r:id="rId14"/>
    <p:sldId id="270" r:id="rId15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8" autoAdjust="0"/>
    <p:restoredTop sz="94660"/>
  </p:normalViewPr>
  <p:slideViewPr>
    <p:cSldViewPr snapToGrid="0" snapToObjects="1">
      <p:cViewPr>
        <p:scale>
          <a:sx n="50" d="100"/>
          <a:sy n="50" d="100"/>
        </p:scale>
        <p:origin x="2117" y="7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00D596-A683-408A-8E9E-7B1941D7E3D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2B3D1B2A-F4DF-4A6B-A348-E3156D785A21}">
      <dgm:prSet phldrT="[Tekst]"/>
      <dgm:spPr/>
      <dgm:t>
        <a:bodyPr/>
        <a:lstStyle/>
        <a:p>
          <a:r>
            <a:rPr lang="nb-NO" dirty="0" err="1" smtClean="0"/>
            <a:t>Created</a:t>
          </a:r>
          <a:r>
            <a:rPr lang="nb-NO" dirty="0" smtClean="0"/>
            <a:t> a </a:t>
          </a:r>
          <a:r>
            <a:rPr lang="nb-NO" dirty="0" err="1" smtClean="0"/>
            <a:t>free</a:t>
          </a:r>
          <a:r>
            <a:rPr lang="nb-NO" dirty="0" smtClean="0"/>
            <a:t> </a:t>
          </a:r>
          <a:r>
            <a:rPr lang="nb-NO" dirty="0" err="1" smtClean="0"/>
            <a:t>account</a:t>
          </a:r>
          <a:r>
            <a:rPr lang="nb-NO" dirty="0" smtClean="0"/>
            <a:t> </a:t>
          </a:r>
          <a:r>
            <a:rPr lang="nb-NO" dirty="0" err="1" smtClean="0"/>
            <a:t>on</a:t>
          </a:r>
          <a:r>
            <a:rPr lang="nb-NO" dirty="0" smtClean="0"/>
            <a:t> github.com and send </a:t>
          </a:r>
          <a:r>
            <a:rPr lang="nb-NO" dirty="0" err="1" smtClean="0"/>
            <a:t>me</a:t>
          </a:r>
          <a:r>
            <a:rPr lang="nb-NO" dirty="0" smtClean="0"/>
            <a:t> </a:t>
          </a:r>
          <a:r>
            <a:rPr lang="nb-NO" dirty="0" err="1" smtClean="0"/>
            <a:t>your</a:t>
          </a:r>
          <a:r>
            <a:rPr lang="nb-NO" dirty="0" smtClean="0"/>
            <a:t> </a:t>
          </a:r>
          <a:r>
            <a:rPr lang="nb-NO" dirty="0" err="1" smtClean="0"/>
            <a:t>username</a:t>
          </a:r>
          <a:endParaRPr lang="nb-NO" dirty="0"/>
        </a:p>
      </dgm:t>
    </dgm:pt>
    <dgm:pt modelId="{5F268CC6-70F3-4E81-B821-D44AC5E2CE8D}" type="parTrans" cxnId="{F83F0373-F895-4F1D-A321-9E6176A7924F}">
      <dgm:prSet/>
      <dgm:spPr/>
      <dgm:t>
        <a:bodyPr/>
        <a:lstStyle/>
        <a:p>
          <a:endParaRPr lang="nb-NO"/>
        </a:p>
      </dgm:t>
    </dgm:pt>
    <dgm:pt modelId="{0B6FCD28-7298-46AB-955D-52E9933F0089}" type="sibTrans" cxnId="{F83F0373-F895-4F1D-A321-9E6176A7924F}">
      <dgm:prSet/>
      <dgm:spPr/>
      <dgm:t>
        <a:bodyPr/>
        <a:lstStyle/>
        <a:p>
          <a:endParaRPr lang="nb-NO"/>
        </a:p>
      </dgm:t>
    </dgm:pt>
    <dgm:pt modelId="{927CCC34-0F23-4AF1-B4D8-D99384C10549}">
      <dgm:prSet phldrT="[Tekst]"/>
      <dgm:spPr/>
      <dgm:t>
        <a:bodyPr/>
        <a:lstStyle/>
        <a:p>
          <a:r>
            <a:rPr lang="nb-NO" dirty="0" err="1" smtClean="0"/>
            <a:t>Install</a:t>
          </a:r>
          <a:r>
            <a:rPr lang="nb-NO" dirty="0" smtClean="0"/>
            <a:t> </a:t>
          </a:r>
          <a:r>
            <a:rPr lang="nb-NO" dirty="0" err="1" smtClean="0"/>
            <a:t>the</a:t>
          </a:r>
          <a:r>
            <a:rPr lang="nb-NO" dirty="0" smtClean="0"/>
            <a:t> </a:t>
          </a:r>
          <a:r>
            <a:rPr lang="nb-NO" dirty="0" err="1" smtClean="0"/>
            <a:t>GitHub</a:t>
          </a:r>
          <a:r>
            <a:rPr lang="nb-NO" dirty="0" smtClean="0"/>
            <a:t> Software (Windows, Mac or Linux)</a:t>
          </a:r>
          <a:endParaRPr lang="nb-NO" dirty="0"/>
        </a:p>
      </dgm:t>
    </dgm:pt>
    <dgm:pt modelId="{74BE5531-13BD-4ED8-9AE5-C2FD2EFF113D}" type="parTrans" cxnId="{ECB29407-013C-412A-A960-29A770B8FA62}">
      <dgm:prSet/>
      <dgm:spPr/>
      <dgm:t>
        <a:bodyPr/>
        <a:lstStyle/>
        <a:p>
          <a:endParaRPr lang="nb-NO"/>
        </a:p>
      </dgm:t>
    </dgm:pt>
    <dgm:pt modelId="{21E079A5-B135-4CEA-BEB9-EACDF224DDD3}" type="sibTrans" cxnId="{ECB29407-013C-412A-A960-29A770B8FA62}">
      <dgm:prSet/>
      <dgm:spPr/>
      <dgm:t>
        <a:bodyPr/>
        <a:lstStyle/>
        <a:p>
          <a:endParaRPr lang="nb-NO"/>
        </a:p>
      </dgm:t>
    </dgm:pt>
    <dgm:pt modelId="{14C7F199-F3FB-4FF8-A1F7-1951FDDB24F5}">
      <dgm:prSet phldrT="[Tekst]"/>
      <dgm:spPr/>
      <dgm:t>
        <a:bodyPr/>
        <a:lstStyle/>
        <a:p>
          <a:r>
            <a:rPr lang="nb-NO" dirty="0" err="1" smtClean="0"/>
            <a:t>Click</a:t>
          </a:r>
          <a:r>
            <a:rPr lang="nb-NO" dirty="0" smtClean="0"/>
            <a:t> </a:t>
          </a:r>
          <a:r>
            <a:rPr lang="nb-NO" dirty="0" err="1" smtClean="0"/>
            <a:t>on</a:t>
          </a:r>
          <a:r>
            <a:rPr lang="nb-NO" dirty="0" smtClean="0"/>
            <a:t> «+», </a:t>
          </a:r>
          <a:r>
            <a:rPr lang="nb-NO" dirty="0" err="1" smtClean="0"/>
            <a:t>select</a:t>
          </a:r>
          <a:r>
            <a:rPr lang="nb-NO" dirty="0" smtClean="0"/>
            <a:t> «</a:t>
          </a:r>
          <a:r>
            <a:rPr lang="nb-NO" dirty="0" err="1" smtClean="0"/>
            <a:t>Clone</a:t>
          </a:r>
          <a:r>
            <a:rPr lang="nb-NO" dirty="0" smtClean="0"/>
            <a:t>», </a:t>
          </a:r>
          <a:r>
            <a:rPr lang="nb-NO" dirty="0" err="1" smtClean="0"/>
            <a:t>pick</a:t>
          </a:r>
          <a:r>
            <a:rPr lang="nb-NO" dirty="0" smtClean="0"/>
            <a:t> «</a:t>
          </a:r>
          <a:r>
            <a:rPr lang="nb-NO" dirty="0" err="1" smtClean="0"/>
            <a:t>MCSim</a:t>
          </a:r>
          <a:r>
            <a:rPr lang="nb-NO" dirty="0" smtClean="0"/>
            <a:t>» and </a:t>
          </a:r>
          <a:r>
            <a:rPr lang="nb-NO" dirty="0" err="1" smtClean="0"/>
            <a:t>place</a:t>
          </a:r>
          <a:r>
            <a:rPr lang="nb-NO" dirty="0" smtClean="0"/>
            <a:t> it </a:t>
          </a:r>
          <a:r>
            <a:rPr lang="nb-NO" dirty="0" err="1" smtClean="0"/>
            <a:t>on</a:t>
          </a:r>
          <a:r>
            <a:rPr lang="nb-NO" dirty="0" smtClean="0"/>
            <a:t> a spot </a:t>
          </a:r>
          <a:r>
            <a:rPr lang="nb-NO" dirty="0" err="1" smtClean="0"/>
            <a:t>on</a:t>
          </a:r>
          <a:r>
            <a:rPr lang="nb-NO" dirty="0" smtClean="0"/>
            <a:t> </a:t>
          </a:r>
          <a:r>
            <a:rPr lang="nb-NO" dirty="0" err="1" smtClean="0"/>
            <a:t>your</a:t>
          </a:r>
          <a:r>
            <a:rPr lang="nb-NO" dirty="0" smtClean="0"/>
            <a:t> harddrive</a:t>
          </a:r>
          <a:endParaRPr lang="nb-NO" dirty="0"/>
        </a:p>
      </dgm:t>
    </dgm:pt>
    <dgm:pt modelId="{892B1A26-6B03-4807-BDA2-98C70EE27E84}" type="parTrans" cxnId="{255D039C-7741-4EE2-9E77-357ACF4CC615}">
      <dgm:prSet/>
      <dgm:spPr/>
      <dgm:t>
        <a:bodyPr/>
        <a:lstStyle/>
        <a:p>
          <a:endParaRPr lang="nb-NO"/>
        </a:p>
      </dgm:t>
    </dgm:pt>
    <dgm:pt modelId="{4A24288A-41F2-4A1F-A9D2-A2997D1A221D}" type="sibTrans" cxnId="{255D039C-7741-4EE2-9E77-357ACF4CC615}">
      <dgm:prSet/>
      <dgm:spPr/>
      <dgm:t>
        <a:bodyPr/>
        <a:lstStyle/>
        <a:p>
          <a:endParaRPr lang="nb-NO"/>
        </a:p>
      </dgm:t>
    </dgm:pt>
    <dgm:pt modelId="{D1160420-1136-4D39-A3CC-1FDC1E6992D9}" type="pres">
      <dgm:prSet presAssocID="{3B00D596-A683-408A-8E9E-7B1941D7E3D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nb-NO"/>
        </a:p>
      </dgm:t>
    </dgm:pt>
    <dgm:pt modelId="{0531B482-AE86-4323-841D-2617DAF2AE60}" type="pres">
      <dgm:prSet presAssocID="{3B00D596-A683-408A-8E9E-7B1941D7E3D0}" presName="dummyMaxCanvas" presStyleCnt="0">
        <dgm:presLayoutVars/>
      </dgm:prSet>
      <dgm:spPr/>
    </dgm:pt>
    <dgm:pt modelId="{F7B379BE-9F2A-4A61-A072-1A91A4F57690}" type="pres">
      <dgm:prSet presAssocID="{3B00D596-A683-408A-8E9E-7B1941D7E3D0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642B649F-14E9-4A35-9C70-1146FFC9D6DB}" type="pres">
      <dgm:prSet presAssocID="{3B00D596-A683-408A-8E9E-7B1941D7E3D0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C761B29A-DFC8-426C-83D1-499E4EAB7AAA}" type="pres">
      <dgm:prSet presAssocID="{3B00D596-A683-408A-8E9E-7B1941D7E3D0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F22D4AD6-E32F-427A-BC68-729BE48A2371}" type="pres">
      <dgm:prSet presAssocID="{3B00D596-A683-408A-8E9E-7B1941D7E3D0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2B022D9D-BE97-4F3F-837C-0099F4F6B240}" type="pres">
      <dgm:prSet presAssocID="{3B00D596-A683-408A-8E9E-7B1941D7E3D0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0BF44A64-4E15-4B9D-8687-2B71ED5328F8}" type="pres">
      <dgm:prSet presAssocID="{3B00D596-A683-408A-8E9E-7B1941D7E3D0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CD26011F-5FB7-4A64-AB9A-DA7DA54E11DE}" type="pres">
      <dgm:prSet presAssocID="{3B00D596-A683-408A-8E9E-7B1941D7E3D0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4C0F28C9-3A3F-4946-96CB-8BE5EA810412}" type="pres">
      <dgm:prSet presAssocID="{3B00D596-A683-408A-8E9E-7B1941D7E3D0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</dgm:ptLst>
  <dgm:cxnLst>
    <dgm:cxn modelId="{A0C4A73E-CF9F-472D-9B9D-35E81B9C5440}" type="presOf" srcId="{14C7F199-F3FB-4FF8-A1F7-1951FDDB24F5}" destId="{C761B29A-DFC8-426C-83D1-499E4EAB7AAA}" srcOrd="0" destOrd="0" presId="urn:microsoft.com/office/officeart/2005/8/layout/vProcess5"/>
    <dgm:cxn modelId="{CADE221C-6867-4E65-8705-400036CEE813}" type="presOf" srcId="{21E079A5-B135-4CEA-BEB9-EACDF224DDD3}" destId="{2B022D9D-BE97-4F3F-837C-0099F4F6B240}" srcOrd="0" destOrd="0" presId="urn:microsoft.com/office/officeart/2005/8/layout/vProcess5"/>
    <dgm:cxn modelId="{F83F0373-F895-4F1D-A321-9E6176A7924F}" srcId="{3B00D596-A683-408A-8E9E-7B1941D7E3D0}" destId="{2B3D1B2A-F4DF-4A6B-A348-E3156D785A21}" srcOrd="0" destOrd="0" parTransId="{5F268CC6-70F3-4E81-B821-D44AC5E2CE8D}" sibTransId="{0B6FCD28-7298-46AB-955D-52E9933F0089}"/>
    <dgm:cxn modelId="{255D039C-7741-4EE2-9E77-357ACF4CC615}" srcId="{3B00D596-A683-408A-8E9E-7B1941D7E3D0}" destId="{14C7F199-F3FB-4FF8-A1F7-1951FDDB24F5}" srcOrd="2" destOrd="0" parTransId="{892B1A26-6B03-4807-BDA2-98C70EE27E84}" sibTransId="{4A24288A-41F2-4A1F-A9D2-A2997D1A221D}"/>
    <dgm:cxn modelId="{0C61C16C-660C-4273-8E4C-094CD72B41B8}" type="presOf" srcId="{927CCC34-0F23-4AF1-B4D8-D99384C10549}" destId="{642B649F-14E9-4A35-9C70-1146FFC9D6DB}" srcOrd="0" destOrd="0" presId="urn:microsoft.com/office/officeart/2005/8/layout/vProcess5"/>
    <dgm:cxn modelId="{294BCB98-6E94-415F-A3D4-5723DCC9A450}" type="presOf" srcId="{3B00D596-A683-408A-8E9E-7B1941D7E3D0}" destId="{D1160420-1136-4D39-A3CC-1FDC1E6992D9}" srcOrd="0" destOrd="0" presId="urn:microsoft.com/office/officeart/2005/8/layout/vProcess5"/>
    <dgm:cxn modelId="{36E8952B-35FF-458A-87F9-192D8F3A5069}" type="presOf" srcId="{14C7F199-F3FB-4FF8-A1F7-1951FDDB24F5}" destId="{4C0F28C9-3A3F-4946-96CB-8BE5EA810412}" srcOrd="1" destOrd="0" presId="urn:microsoft.com/office/officeart/2005/8/layout/vProcess5"/>
    <dgm:cxn modelId="{ED53A5F3-8012-464F-85E6-FF92AF4E4622}" type="presOf" srcId="{2B3D1B2A-F4DF-4A6B-A348-E3156D785A21}" destId="{0BF44A64-4E15-4B9D-8687-2B71ED5328F8}" srcOrd="1" destOrd="0" presId="urn:microsoft.com/office/officeart/2005/8/layout/vProcess5"/>
    <dgm:cxn modelId="{9FF652E2-5B67-47C1-8827-1E39200F51FC}" type="presOf" srcId="{927CCC34-0F23-4AF1-B4D8-D99384C10549}" destId="{CD26011F-5FB7-4A64-AB9A-DA7DA54E11DE}" srcOrd="1" destOrd="0" presId="urn:microsoft.com/office/officeart/2005/8/layout/vProcess5"/>
    <dgm:cxn modelId="{F031A419-C8C5-4BF5-B5DD-E52B83915E9C}" type="presOf" srcId="{2B3D1B2A-F4DF-4A6B-A348-E3156D785A21}" destId="{F7B379BE-9F2A-4A61-A072-1A91A4F57690}" srcOrd="0" destOrd="0" presId="urn:microsoft.com/office/officeart/2005/8/layout/vProcess5"/>
    <dgm:cxn modelId="{25B46B2A-6589-435B-A573-87293698EB56}" type="presOf" srcId="{0B6FCD28-7298-46AB-955D-52E9933F0089}" destId="{F22D4AD6-E32F-427A-BC68-729BE48A2371}" srcOrd="0" destOrd="0" presId="urn:microsoft.com/office/officeart/2005/8/layout/vProcess5"/>
    <dgm:cxn modelId="{ECB29407-013C-412A-A960-29A770B8FA62}" srcId="{3B00D596-A683-408A-8E9E-7B1941D7E3D0}" destId="{927CCC34-0F23-4AF1-B4D8-D99384C10549}" srcOrd="1" destOrd="0" parTransId="{74BE5531-13BD-4ED8-9AE5-C2FD2EFF113D}" sibTransId="{21E079A5-B135-4CEA-BEB9-EACDF224DDD3}"/>
    <dgm:cxn modelId="{CE9FE5BF-FBFE-4E22-ACDC-2BC763292B25}" type="presParOf" srcId="{D1160420-1136-4D39-A3CC-1FDC1E6992D9}" destId="{0531B482-AE86-4323-841D-2617DAF2AE60}" srcOrd="0" destOrd="0" presId="urn:microsoft.com/office/officeart/2005/8/layout/vProcess5"/>
    <dgm:cxn modelId="{BC2FC6CF-8377-45FC-8946-FE01AFCD8162}" type="presParOf" srcId="{D1160420-1136-4D39-A3CC-1FDC1E6992D9}" destId="{F7B379BE-9F2A-4A61-A072-1A91A4F57690}" srcOrd="1" destOrd="0" presId="urn:microsoft.com/office/officeart/2005/8/layout/vProcess5"/>
    <dgm:cxn modelId="{B24613A8-F805-4010-ABA8-3F7F80763140}" type="presParOf" srcId="{D1160420-1136-4D39-A3CC-1FDC1E6992D9}" destId="{642B649F-14E9-4A35-9C70-1146FFC9D6DB}" srcOrd="2" destOrd="0" presId="urn:microsoft.com/office/officeart/2005/8/layout/vProcess5"/>
    <dgm:cxn modelId="{C131C618-130F-47E7-A6F0-8E3450953A43}" type="presParOf" srcId="{D1160420-1136-4D39-A3CC-1FDC1E6992D9}" destId="{C761B29A-DFC8-426C-83D1-499E4EAB7AAA}" srcOrd="3" destOrd="0" presId="urn:microsoft.com/office/officeart/2005/8/layout/vProcess5"/>
    <dgm:cxn modelId="{71F123CD-4DED-4393-994A-145E5F1479AD}" type="presParOf" srcId="{D1160420-1136-4D39-A3CC-1FDC1E6992D9}" destId="{F22D4AD6-E32F-427A-BC68-729BE48A2371}" srcOrd="4" destOrd="0" presId="urn:microsoft.com/office/officeart/2005/8/layout/vProcess5"/>
    <dgm:cxn modelId="{04AB4BD4-F099-4F75-8B85-AE4FB3BB8272}" type="presParOf" srcId="{D1160420-1136-4D39-A3CC-1FDC1E6992D9}" destId="{2B022D9D-BE97-4F3F-837C-0099F4F6B240}" srcOrd="5" destOrd="0" presId="urn:microsoft.com/office/officeart/2005/8/layout/vProcess5"/>
    <dgm:cxn modelId="{E652DAB3-FB69-4CAF-A4A3-46FB727F4B18}" type="presParOf" srcId="{D1160420-1136-4D39-A3CC-1FDC1E6992D9}" destId="{0BF44A64-4E15-4B9D-8687-2B71ED5328F8}" srcOrd="6" destOrd="0" presId="urn:microsoft.com/office/officeart/2005/8/layout/vProcess5"/>
    <dgm:cxn modelId="{D2E37704-F5AD-4C95-ABE0-E50F1D95ABF0}" type="presParOf" srcId="{D1160420-1136-4D39-A3CC-1FDC1E6992D9}" destId="{CD26011F-5FB7-4A64-AB9A-DA7DA54E11DE}" srcOrd="7" destOrd="0" presId="urn:microsoft.com/office/officeart/2005/8/layout/vProcess5"/>
    <dgm:cxn modelId="{82F266EC-6206-4729-9FEC-64559146EB2F}" type="presParOf" srcId="{D1160420-1136-4D39-A3CC-1FDC1E6992D9}" destId="{4C0F28C9-3A3F-4946-96CB-8BE5EA81041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F4DA30-7731-45F7-9822-0A826ECF96AC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D887D399-6D88-4F0D-B3B0-F610B59F6D06}">
      <dgm:prSet phldrT="[Tekst]"/>
      <dgm:spPr/>
      <dgm:t>
        <a:bodyPr/>
        <a:lstStyle/>
        <a:p>
          <a:r>
            <a:rPr lang="nb-NO" dirty="0" smtClean="0"/>
            <a:t>Contra</a:t>
          </a:r>
          <a:endParaRPr lang="nb-NO" dirty="0"/>
        </a:p>
      </dgm:t>
    </dgm:pt>
    <dgm:pt modelId="{2A8FEA68-3391-472C-87C3-F252EA5312CD}" type="parTrans" cxnId="{247B9D86-2CE3-4078-ACCD-335A41012FC0}">
      <dgm:prSet/>
      <dgm:spPr/>
      <dgm:t>
        <a:bodyPr/>
        <a:lstStyle/>
        <a:p>
          <a:endParaRPr lang="nb-NO"/>
        </a:p>
      </dgm:t>
    </dgm:pt>
    <dgm:pt modelId="{29257146-A220-458F-A275-8A6D8B0B824C}" type="sibTrans" cxnId="{247B9D86-2CE3-4078-ACCD-335A41012FC0}">
      <dgm:prSet/>
      <dgm:spPr/>
      <dgm:t>
        <a:bodyPr/>
        <a:lstStyle/>
        <a:p>
          <a:endParaRPr lang="nb-NO"/>
        </a:p>
      </dgm:t>
    </dgm:pt>
    <dgm:pt modelId="{C8F1134F-50F6-42CC-ADB6-CD1F9166F6E6}">
      <dgm:prSet phldrT="[Tekst]"/>
      <dgm:spPr/>
      <dgm:t>
        <a:bodyPr/>
        <a:lstStyle/>
        <a:p>
          <a:r>
            <a:rPr lang="nb-NO" dirty="0" err="1" smtClean="0"/>
            <a:t>You</a:t>
          </a:r>
          <a:r>
            <a:rPr lang="nb-NO" dirty="0" smtClean="0"/>
            <a:t> have to press </a:t>
          </a:r>
          <a:r>
            <a:rPr lang="nb-NO" dirty="0" err="1" smtClean="0"/>
            <a:t>the</a:t>
          </a:r>
          <a:r>
            <a:rPr lang="nb-NO" dirty="0" smtClean="0"/>
            <a:t> </a:t>
          </a:r>
          <a:r>
            <a:rPr lang="nb-NO" dirty="0" err="1" smtClean="0"/>
            <a:t>commit</a:t>
          </a:r>
          <a:r>
            <a:rPr lang="nb-NO" dirty="0" smtClean="0"/>
            <a:t> </a:t>
          </a:r>
          <a:r>
            <a:rPr lang="nb-NO" dirty="0" err="1" smtClean="0"/>
            <a:t>button</a:t>
          </a:r>
          <a:endParaRPr lang="nb-NO" dirty="0"/>
        </a:p>
      </dgm:t>
    </dgm:pt>
    <dgm:pt modelId="{8B96EC42-06B8-42B7-8829-D545432E01FB}" type="parTrans" cxnId="{62C3280F-3365-4469-B07E-7467D1C2CBF4}">
      <dgm:prSet/>
      <dgm:spPr/>
      <dgm:t>
        <a:bodyPr/>
        <a:lstStyle/>
        <a:p>
          <a:endParaRPr lang="nb-NO"/>
        </a:p>
      </dgm:t>
    </dgm:pt>
    <dgm:pt modelId="{3BE2AAF9-CE91-4926-9509-08041186B43B}" type="sibTrans" cxnId="{62C3280F-3365-4469-B07E-7467D1C2CBF4}">
      <dgm:prSet/>
      <dgm:spPr/>
      <dgm:t>
        <a:bodyPr/>
        <a:lstStyle/>
        <a:p>
          <a:endParaRPr lang="nb-NO"/>
        </a:p>
      </dgm:t>
    </dgm:pt>
    <dgm:pt modelId="{A5AE4250-2625-4D4F-BBC7-F5EEBDD36A78}">
      <dgm:prSet phldrT="[Tekst]"/>
      <dgm:spPr/>
      <dgm:t>
        <a:bodyPr/>
        <a:lstStyle/>
        <a:p>
          <a:r>
            <a:rPr lang="nb-NO" dirty="0" err="1" smtClean="0"/>
            <a:t>Keeping</a:t>
          </a:r>
          <a:r>
            <a:rPr lang="nb-NO" dirty="0" smtClean="0"/>
            <a:t> </a:t>
          </a:r>
          <a:r>
            <a:rPr lang="nb-NO" dirty="0" err="1" smtClean="0"/>
            <a:t>track</a:t>
          </a:r>
          <a:r>
            <a:rPr lang="nb-NO" dirty="0" smtClean="0"/>
            <a:t> </a:t>
          </a:r>
          <a:r>
            <a:rPr lang="nb-NO" dirty="0" err="1" smtClean="0"/>
            <a:t>of</a:t>
          </a:r>
          <a:r>
            <a:rPr lang="nb-NO" dirty="0" smtClean="0"/>
            <a:t> </a:t>
          </a:r>
          <a:r>
            <a:rPr lang="nb-NO" dirty="0" err="1" smtClean="0"/>
            <a:t>changes</a:t>
          </a:r>
          <a:r>
            <a:rPr lang="nb-NO" dirty="0" smtClean="0"/>
            <a:t> </a:t>
          </a:r>
          <a:endParaRPr lang="nb-NO" dirty="0"/>
        </a:p>
      </dgm:t>
    </dgm:pt>
    <dgm:pt modelId="{D037EC83-A858-4F74-88FE-EC5681A771AB}" type="parTrans" cxnId="{AD051112-C3D0-4E44-8031-2597B1C284D6}">
      <dgm:prSet/>
      <dgm:spPr/>
      <dgm:t>
        <a:bodyPr/>
        <a:lstStyle/>
        <a:p>
          <a:endParaRPr lang="nb-NO"/>
        </a:p>
      </dgm:t>
    </dgm:pt>
    <dgm:pt modelId="{66696352-AE4C-4AA5-89DB-A20A852F26CD}" type="sibTrans" cxnId="{AD051112-C3D0-4E44-8031-2597B1C284D6}">
      <dgm:prSet/>
      <dgm:spPr/>
      <dgm:t>
        <a:bodyPr/>
        <a:lstStyle/>
        <a:p>
          <a:endParaRPr lang="nb-NO"/>
        </a:p>
      </dgm:t>
    </dgm:pt>
    <dgm:pt modelId="{1FDD1E13-26CB-4B2B-A151-3F95B7603861}">
      <dgm:prSet phldrT="[Tekst]"/>
      <dgm:spPr/>
      <dgm:t>
        <a:bodyPr/>
        <a:lstStyle/>
        <a:p>
          <a:r>
            <a:rPr lang="nb-NO" dirty="0" smtClean="0"/>
            <a:t>Software </a:t>
          </a:r>
          <a:r>
            <a:rPr lang="nb-NO" dirty="0" err="1" smtClean="0"/>
            <a:t>can</a:t>
          </a:r>
          <a:r>
            <a:rPr lang="nb-NO" dirty="0" smtClean="0"/>
            <a:t> </a:t>
          </a:r>
          <a:r>
            <a:rPr lang="nb-NO" dirty="0" err="1" smtClean="0"/>
            <a:t>easily</a:t>
          </a:r>
          <a:r>
            <a:rPr lang="nb-NO" dirty="0" smtClean="0"/>
            <a:t> be </a:t>
          </a:r>
          <a:r>
            <a:rPr lang="nb-NO" dirty="0" err="1" smtClean="0"/>
            <a:t>published</a:t>
          </a:r>
          <a:endParaRPr lang="nb-NO" dirty="0"/>
        </a:p>
      </dgm:t>
    </dgm:pt>
    <dgm:pt modelId="{83B97718-A5F9-4E92-968B-22666DD3FA34}" type="parTrans" cxnId="{1814DA1D-7988-49EF-96F9-DC0CC4E3AA94}">
      <dgm:prSet/>
      <dgm:spPr/>
      <dgm:t>
        <a:bodyPr/>
        <a:lstStyle/>
        <a:p>
          <a:endParaRPr lang="nb-NO"/>
        </a:p>
      </dgm:t>
    </dgm:pt>
    <dgm:pt modelId="{9C041994-8DF3-446B-862E-D69BEC9E5666}" type="sibTrans" cxnId="{1814DA1D-7988-49EF-96F9-DC0CC4E3AA94}">
      <dgm:prSet/>
      <dgm:spPr/>
      <dgm:t>
        <a:bodyPr/>
        <a:lstStyle/>
        <a:p>
          <a:endParaRPr lang="nb-NO"/>
        </a:p>
      </dgm:t>
    </dgm:pt>
    <dgm:pt modelId="{E9166516-6727-42D5-8E7C-F35115B52740}">
      <dgm:prSet phldrT="[Tekst]"/>
      <dgm:spPr/>
      <dgm:t>
        <a:bodyPr/>
        <a:lstStyle/>
        <a:p>
          <a:r>
            <a:rPr lang="nb-NO" dirty="0" smtClean="0"/>
            <a:t>Wiki-Page is </a:t>
          </a:r>
          <a:r>
            <a:rPr lang="nb-NO" dirty="0" err="1" smtClean="0"/>
            <a:t>included</a:t>
          </a:r>
          <a:endParaRPr lang="nb-NO" dirty="0"/>
        </a:p>
      </dgm:t>
    </dgm:pt>
    <dgm:pt modelId="{56437B41-E872-47EE-A507-6B8559A4D45C}" type="parTrans" cxnId="{18946C27-CF65-4DF5-A794-5A42C5818893}">
      <dgm:prSet/>
      <dgm:spPr/>
      <dgm:t>
        <a:bodyPr/>
        <a:lstStyle/>
        <a:p>
          <a:endParaRPr lang="nb-NO"/>
        </a:p>
      </dgm:t>
    </dgm:pt>
    <dgm:pt modelId="{D5C0F6FF-6C91-4E92-926D-772EB99B5826}" type="sibTrans" cxnId="{18946C27-CF65-4DF5-A794-5A42C5818893}">
      <dgm:prSet/>
      <dgm:spPr/>
      <dgm:t>
        <a:bodyPr/>
        <a:lstStyle/>
        <a:p>
          <a:endParaRPr lang="nb-NO"/>
        </a:p>
      </dgm:t>
    </dgm:pt>
    <dgm:pt modelId="{2F011327-2384-427E-8E26-85047BA67E3C}">
      <dgm:prSet phldrT="[Tekst]"/>
      <dgm:spPr/>
      <dgm:t>
        <a:bodyPr/>
        <a:lstStyle/>
        <a:p>
          <a:r>
            <a:rPr lang="nb-NO" dirty="0" smtClean="0"/>
            <a:t>Pro</a:t>
          </a:r>
          <a:endParaRPr lang="nb-NO" dirty="0"/>
        </a:p>
      </dgm:t>
    </dgm:pt>
    <dgm:pt modelId="{C0A524B7-9714-4E7B-B4C3-3DE1C2397F14}" type="sibTrans" cxnId="{5C99790C-62C0-497F-AE85-B99FF1D277B2}">
      <dgm:prSet/>
      <dgm:spPr/>
      <dgm:t>
        <a:bodyPr/>
        <a:lstStyle/>
        <a:p>
          <a:endParaRPr lang="nb-NO"/>
        </a:p>
      </dgm:t>
    </dgm:pt>
    <dgm:pt modelId="{6D878AA7-C468-4523-BD52-B140F494EFC4}" type="parTrans" cxnId="{5C99790C-62C0-497F-AE85-B99FF1D277B2}">
      <dgm:prSet/>
      <dgm:spPr/>
      <dgm:t>
        <a:bodyPr/>
        <a:lstStyle/>
        <a:p>
          <a:endParaRPr lang="nb-NO"/>
        </a:p>
      </dgm:t>
    </dgm:pt>
    <dgm:pt modelId="{17B1B87A-4B85-4797-AF76-03E8F14DD65E}">
      <dgm:prSet phldrT="[Tekst]"/>
      <dgm:spPr/>
      <dgm:t>
        <a:bodyPr/>
        <a:lstStyle/>
        <a:p>
          <a:r>
            <a:rPr lang="nb-NO" dirty="0" smtClean="0"/>
            <a:t>Automatic </a:t>
          </a:r>
          <a:r>
            <a:rPr lang="nb-NO" dirty="0" err="1" smtClean="0"/>
            <a:t>Backup</a:t>
          </a:r>
          <a:endParaRPr lang="nb-NO" dirty="0"/>
        </a:p>
      </dgm:t>
    </dgm:pt>
    <dgm:pt modelId="{B2339B06-3D5B-42EB-8483-89D4F5EE4298}" type="sibTrans" cxnId="{C566925F-7A99-42F5-97A9-1627817E7AD9}">
      <dgm:prSet/>
      <dgm:spPr/>
      <dgm:t>
        <a:bodyPr/>
        <a:lstStyle/>
        <a:p>
          <a:endParaRPr lang="nb-NO"/>
        </a:p>
      </dgm:t>
    </dgm:pt>
    <dgm:pt modelId="{82A9D131-9232-4226-8829-B1CCC0EEC677}" type="parTrans" cxnId="{C566925F-7A99-42F5-97A9-1627817E7AD9}">
      <dgm:prSet/>
      <dgm:spPr/>
      <dgm:t>
        <a:bodyPr/>
        <a:lstStyle/>
        <a:p>
          <a:endParaRPr lang="nb-NO"/>
        </a:p>
      </dgm:t>
    </dgm:pt>
    <dgm:pt modelId="{260568DF-C015-4404-B0E1-D59715DC94E5}" type="pres">
      <dgm:prSet presAssocID="{D8F4DA30-7731-45F7-9822-0A826ECF96AC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nb-NO"/>
        </a:p>
      </dgm:t>
    </dgm:pt>
    <dgm:pt modelId="{8A48E143-968F-4CC7-BE68-61B4F95C2DAF}" type="pres">
      <dgm:prSet presAssocID="{D8F4DA30-7731-45F7-9822-0A826ECF96AC}" presName="dummyMaxCanvas" presStyleCnt="0"/>
      <dgm:spPr/>
    </dgm:pt>
    <dgm:pt modelId="{9EB89310-7925-4F18-B11F-7214075E8E55}" type="pres">
      <dgm:prSet presAssocID="{D8F4DA30-7731-45F7-9822-0A826ECF96AC}" presName="parentComposite" presStyleCnt="0"/>
      <dgm:spPr/>
    </dgm:pt>
    <dgm:pt modelId="{FEA33F4B-715D-43A9-BFE0-935722BBEFE4}" type="pres">
      <dgm:prSet presAssocID="{D8F4DA30-7731-45F7-9822-0A826ECF96AC}" presName="parent1" presStyleLbl="alignAccFollowNode1" presStyleIdx="0" presStyleCnt="4" custScaleY="64683">
        <dgm:presLayoutVars>
          <dgm:chMax val="4"/>
        </dgm:presLayoutVars>
      </dgm:prSet>
      <dgm:spPr/>
      <dgm:t>
        <a:bodyPr/>
        <a:lstStyle/>
        <a:p>
          <a:endParaRPr lang="nb-NO"/>
        </a:p>
      </dgm:t>
    </dgm:pt>
    <dgm:pt modelId="{430B55DB-E5C3-4EAC-92BB-3835202864F5}" type="pres">
      <dgm:prSet presAssocID="{D8F4DA30-7731-45F7-9822-0A826ECF96AC}" presName="parent2" presStyleLbl="alignAccFollowNode1" presStyleIdx="1" presStyleCnt="4" custScaleY="64683">
        <dgm:presLayoutVars>
          <dgm:chMax val="4"/>
        </dgm:presLayoutVars>
      </dgm:prSet>
      <dgm:spPr/>
      <dgm:t>
        <a:bodyPr/>
        <a:lstStyle/>
        <a:p>
          <a:endParaRPr lang="nb-NO"/>
        </a:p>
      </dgm:t>
    </dgm:pt>
    <dgm:pt modelId="{B863EB32-57E6-4601-AFE6-F6D822516839}" type="pres">
      <dgm:prSet presAssocID="{D8F4DA30-7731-45F7-9822-0A826ECF96AC}" presName="childrenComposite" presStyleCnt="0"/>
      <dgm:spPr/>
    </dgm:pt>
    <dgm:pt modelId="{566C944E-DA76-49AD-A315-FB4DAC7C346A}" type="pres">
      <dgm:prSet presAssocID="{D8F4DA30-7731-45F7-9822-0A826ECF96AC}" presName="dummyMaxCanvas_ChildArea" presStyleCnt="0"/>
      <dgm:spPr/>
    </dgm:pt>
    <dgm:pt modelId="{B64F4A62-BB14-43FD-9A1D-E2CB347FE667}" type="pres">
      <dgm:prSet presAssocID="{D8F4DA30-7731-45F7-9822-0A826ECF96AC}" presName="fulcrum" presStyleLbl="alignAccFollowNode1" presStyleIdx="2" presStyleCnt="4"/>
      <dgm:spPr/>
    </dgm:pt>
    <dgm:pt modelId="{B7D98500-CC72-4D8A-B6FC-149D6F63E6D6}" type="pres">
      <dgm:prSet presAssocID="{D8F4DA30-7731-45F7-9822-0A826ECF96AC}" presName="balance_14" presStyleLbl="alignAccFollowNode1" presStyleIdx="3" presStyleCnt="4">
        <dgm:presLayoutVars>
          <dgm:bulletEnabled val="1"/>
        </dgm:presLayoutVars>
      </dgm:prSet>
      <dgm:spPr/>
    </dgm:pt>
    <dgm:pt modelId="{4A2370AA-7F8A-4108-A29A-CAB11A0C86D9}" type="pres">
      <dgm:prSet presAssocID="{D8F4DA30-7731-45F7-9822-0A826ECF96AC}" presName="right_14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DAAC5A7E-7B71-4031-9E20-12CA8C6814C4}" type="pres">
      <dgm:prSet presAssocID="{D8F4DA30-7731-45F7-9822-0A826ECF96AC}" presName="right_14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377DFF7B-9E7C-4390-BA94-998341CD9816}" type="pres">
      <dgm:prSet presAssocID="{D8F4DA30-7731-45F7-9822-0A826ECF96AC}" presName="right_14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C0A26715-DF4A-458B-B6B3-4927347B05ED}" type="pres">
      <dgm:prSet presAssocID="{D8F4DA30-7731-45F7-9822-0A826ECF96AC}" presName="right_14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3D3AB7A8-C50C-4CE9-A309-1E2ACF10E463}" type="pres">
      <dgm:prSet presAssocID="{D8F4DA30-7731-45F7-9822-0A826ECF96AC}" presName="left_14_1" presStyleLbl="node1" presStyleIdx="4" presStyleCnt="5" custScaleY="94203" custLinFactNeighborX="804" custLinFactNeighborY="-576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</dgm:ptLst>
  <dgm:cxnLst>
    <dgm:cxn modelId="{19A8AE0D-9D4C-40EE-8C5E-9A839D05066E}" type="presOf" srcId="{17B1B87A-4B85-4797-AF76-03E8F14DD65E}" destId="{DAAC5A7E-7B71-4031-9E20-12CA8C6814C4}" srcOrd="0" destOrd="0" presId="urn:microsoft.com/office/officeart/2005/8/layout/balance1"/>
    <dgm:cxn modelId="{18946C27-CF65-4DF5-A794-5A42C5818893}" srcId="{2F011327-2384-427E-8E26-85047BA67E3C}" destId="{E9166516-6727-42D5-8E7C-F35115B52740}" srcOrd="3" destOrd="0" parTransId="{56437B41-E872-47EE-A507-6B8559A4D45C}" sibTransId="{D5C0F6FF-6C91-4E92-926D-772EB99B5826}"/>
    <dgm:cxn modelId="{C566925F-7A99-42F5-97A9-1627817E7AD9}" srcId="{2F011327-2384-427E-8E26-85047BA67E3C}" destId="{17B1B87A-4B85-4797-AF76-03E8F14DD65E}" srcOrd="1" destOrd="0" parTransId="{82A9D131-9232-4226-8829-B1CCC0EEC677}" sibTransId="{B2339B06-3D5B-42EB-8483-89D4F5EE4298}"/>
    <dgm:cxn modelId="{D22B30F5-C864-4E4C-A1ED-F35AADF6471C}" type="presOf" srcId="{1FDD1E13-26CB-4B2B-A151-3F95B7603861}" destId="{377DFF7B-9E7C-4390-BA94-998341CD9816}" srcOrd="0" destOrd="0" presId="urn:microsoft.com/office/officeart/2005/8/layout/balance1"/>
    <dgm:cxn modelId="{62C3280F-3365-4469-B07E-7467D1C2CBF4}" srcId="{D887D399-6D88-4F0D-B3B0-F610B59F6D06}" destId="{C8F1134F-50F6-42CC-ADB6-CD1F9166F6E6}" srcOrd="0" destOrd="0" parTransId="{8B96EC42-06B8-42B7-8829-D545432E01FB}" sibTransId="{3BE2AAF9-CE91-4926-9509-08041186B43B}"/>
    <dgm:cxn modelId="{615D36E5-2CA0-4A5B-9A80-35FCAB62E053}" type="presOf" srcId="{C8F1134F-50F6-42CC-ADB6-CD1F9166F6E6}" destId="{3D3AB7A8-C50C-4CE9-A309-1E2ACF10E463}" srcOrd="0" destOrd="0" presId="urn:microsoft.com/office/officeart/2005/8/layout/balance1"/>
    <dgm:cxn modelId="{247B9D86-2CE3-4078-ACCD-335A41012FC0}" srcId="{D8F4DA30-7731-45F7-9822-0A826ECF96AC}" destId="{D887D399-6D88-4F0D-B3B0-F610B59F6D06}" srcOrd="0" destOrd="0" parTransId="{2A8FEA68-3391-472C-87C3-F252EA5312CD}" sibTransId="{29257146-A220-458F-A275-8A6D8B0B824C}"/>
    <dgm:cxn modelId="{8853384E-4ECB-4E4E-8BB1-C8C0E8F1FA0A}" type="presOf" srcId="{2F011327-2384-427E-8E26-85047BA67E3C}" destId="{430B55DB-E5C3-4EAC-92BB-3835202864F5}" srcOrd="0" destOrd="0" presId="urn:microsoft.com/office/officeart/2005/8/layout/balance1"/>
    <dgm:cxn modelId="{D028EF79-E082-4905-BABC-4D5E6DBA0EFD}" type="presOf" srcId="{E9166516-6727-42D5-8E7C-F35115B52740}" destId="{C0A26715-DF4A-458B-B6B3-4927347B05ED}" srcOrd="0" destOrd="0" presId="urn:microsoft.com/office/officeart/2005/8/layout/balance1"/>
    <dgm:cxn modelId="{7E4453CC-FF06-492A-A78A-1C6F7D119710}" type="presOf" srcId="{D8F4DA30-7731-45F7-9822-0A826ECF96AC}" destId="{260568DF-C015-4404-B0E1-D59715DC94E5}" srcOrd="0" destOrd="0" presId="urn:microsoft.com/office/officeart/2005/8/layout/balance1"/>
    <dgm:cxn modelId="{5C99790C-62C0-497F-AE85-B99FF1D277B2}" srcId="{D8F4DA30-7731-45F7-9822-0A826ECF96AC}" destId="{2F011327-2384-427E-8E26-85047BA67E3C}" srcOrd="1" destOrd="0" parTransId="{6D878AA7-C468-4523-BD52-B140F494EFC4}" sibTransId="{C0A524B7-9714-4E7B-B4C3-3DE1C2397F14}"/>
    <dgm:cxn modelId="{05913372-2AF4-4D12-A213-552DF7692C7D}" type="presOf" srcId="{D887D399-6D88-4F0D-B3B0-F610B59F6D06}" destId="{FEA33F4B-715D-43A9-BFE0-935722BBEFE4}" srcOrd="0" destOrd="0" presId="urn:microsoft.com/office/officeart/2005/8/layout/balance1"/>
    <dgm:cxn modelId="{AD051112-C3D0-4E44-8031-2597B1C284D6}" srcId="{2F011327-2384-427E-8E26-85047BA67E3C}" destId="{A5AE4250-2625-4D4F-BBC7-F5EEBDD36A78}" srcOrd="0" destOrd="0" parTransId="{D037EC83-A858-4F74-88FE-EC5681A771AB}" sibTransId="{66696352-AE4C-4AA5-89DB-A20A852F26CD}"/>
    <dgm:cxn modelId="{BDABE06F-70D0-40B4-95C4-E416A7A5E76C}" type="presOf" srcId="{A5AE4250-2625-4D4F-BBC7-F5EEBDD36A78}" destId="{4A2370AA-7F8A-4108-A29A-CAB11A0C86D9}" srcOrd="0" destOrd="0" presId="urn:microsoft.com/office/officeart/2005/8/layout/balance1"/>
    <dgm:cxn modelId="{1814DA1D-7988-49EF-96F9-DC0CC4E3AA94}" srcId="{2F011327-2384-427E-8E26-85047BA67E3C}" destId="{1FDD1E13-26CB-4B2B-A151-3F95B7603861}" srcOrd="2" destOrd="0" parTransId="{83B97718-A5F9-4E92-968B-22666DD3FA34}" sibTransId="{9C041994-8DF3-446B-862E-D69BEC9E5666}"/>
    <dgm:cxn modelId="{6686A311-A577-4D92-8B86-61B1C43E3BE6}" type="presParOf" srcId="{260568DF-C015-4404-B0E1-D59715DC94E5}" destId="{8A48E143-968F-4CC7-BE68-61B4F95C2DAF}" srcOrd="0" destOrd="0" presId="urn:microsoft.com/office/officeart/2005/8/layout/balance1"/>
    <dgm:cxn modelId="{1137DF35-60F6-4655-B1F4-EEA899546A01}" type="presParOf" srcId="{260568DF-C015-4404-B0E1-D59715DC94E5}" destId="{9EB89310-7925-4F18-B11F-7214075E8E55}" srcOrd="1" destOrd="0" presId="urn:microsoft.com/office/officeart/2005/8/layout/balance1"/>
    <dgm:cxn modelId="{75112B70-8DD2-4CAA-807F-B32F31AB1539}" type="presParOf" srcId="{9EB89310-7925-4F18-B11F-7214075E8E55}" destId="{FEA33F4B-715D-43A9-BFE0-935722BBEFE4}" srcOrd="0" destOrd="0" presId="urn:microsoft.com/office/officeart/2005/8/layout/balance1"/>
    <dgm:cxn modelId="{B7724660-A52D-4655-8FB3-CAB430E8A465}" type="presParOf" srcId="{9EB89310-7925-4F18-B11F-7214075E8E55}" destId="{430B55DB-E5C3-4EAC-92BB-3835202864F5}" srcOrd="1" destOrd="0" presId="urn:microsoft.com/office/officeart/2005/8/layout/balance1"/>
    <dgm:cxn modelId="{FDCF01BB-DC2E-4244-BB71-838C32FA80B6}" type="presParOf" srcId="{260568DF-C015-4404-B0E1-D59715DC94E5}" destId="{B863EB32-57E6-4601-AFE6-F6D822516839}" srcOrd="2" destOrd="0" presId="urn:microsoft.com/office/officeart/2005/8/layout/balance1"/>
    <dgm:cxn modelId="{FEB64A1B-3AF1-42DB-9DA5-730C5DE1CBFF}" type="presParOf" srcId="{B863EB32-57E6-4601-AFE6-F6D822516839}" destId="{566C944E-DA76-49AD-A315-FB4DAC7C346A}" srcOrd="0" destOrd="0" presId="urn:microsoft.com/office/officeart/2005/8/layout/balance1"/>
    <dgm:cxn modelId="{F3A53F4C-415A-479F-8FE3-D00450161587}" type="presParOf" srcId="{B863EB32-57E6-4601-AFE6-F6D822516839}" destId="{B64F4A62-BB14-43FD-9A1D-E2CB347FE667}" srcOrd="1" destOrd="0" presId="urn:microsoft.com/office/officeart/2005/8/layout/balance1"/>
    <dgm:cxn modelId="{64584507-C082-4223-AD8F-90AC5F04BD44}" type="presParOf" srcId="{B863EB32-57E6-4601-AFE6-F6D822516839}" destId="{B7D98500-CC72-4D8A-B6FC-149D6F63E6D6}" srcOrd="2" destOrd="0" presId="urn:microsoft.com/office/officeart/2005/8/layout/balance1"/>
    <dgm:cxn modelId="{1C48C1A9-A74B-463B-8CA2-B84C7DC53E67}" type="presParOf" srcId="{B863EB32-57E6-4601-AFE6-F6D822516839}" destId="{4A2370AA-7F8A-4108-A29A-CAB11A0C86D9}" srcOrd="3" destOrd="0" presId="urn:microsoft.com/office/officeart/2005/8/layout/balance1"/>
    <dgm:cxn modelId="{6A6C2597-DB6D-4F1C-9208-0A3A35B1799E}" type="presParOf" srcId="{B863EB32-57E6-4601-AFE6-F6D822516839}" destId="{DAAC5A7E-7B71-4031-9E20-12CA8C6814C4}" srcOrd="4" destOrd="0" presId="urn:microsoft.com/office/officeart/2005/8/layout/balance1"/>
    <dgm:cxn modelId="{CC14E388-3143-4742-9B86-0134FC1E893F}" type="presParOf" srcId="{B863EB32-57E6-4601-AFE6-F6D822516839}" destId="{377DFF7B-9E7C-4390-BA94-998341CD9816}" srcOrd="5" destOrd="0" presId="urn:microsoft.com/office/officeart/2005/8/layout/balance1"/>
    <dgm:cxn modelId="{1A6B3D40-EFAF-42CE-95DB-175E94820218}" type="presParOf" srcId="{B863EB32-57E6-4601-AFE6-F6D822516839}" destId="{C0A26715-DF4A-458B-B6B3-4927347B05ED}" srcOrd="6" destOrd="0" presId="urn:microsoft.com/office/officeart/2005/8/layout/balance1"/>
    <dgm:cxn modelId="{D7553CD6-568B-481E-BC5E-5A1102B4663F}" type="presParOf" srcId="{B863EB32-57E6-4601-AFE6-F6D822516839}" destId="{3D3AB7A8-C50C-4CE9-A309-1E2ACF10E463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379BE-9F2A-4A61-A072-1A91A4F57690}">
      <dsp:nvSpPr>
        <dsp:cNvPr id="0" name=""/>
        <dsp:cNvSpPr/>
      </dsp:nvSpPr>
      <dsp:spPr>
        <a:xfrm>
          <a:off x="0" y="0"/>
          <a:ext cx="5834027" cy="1372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600" kern="1200" dirty="0" err="1" smtClean="0"/>
            <a:t>Created</a:t>
          </a:r>
          <a:r>
            <a:rPr lang="nb-NO" sz="2600" kern="1200" dirty="0" smtClean="0"/>
            <a:t> a </a:t>
          </a:r>
          <a:r>
            <a:rPr lang="nb-NO" sz="2600" kern="1200" dirty="0" err="1" smtClean="0"/>
            <a:t>free</a:t>
          </a:r>
          <a:r>
            <a:rPr lang="nb-NO" sz="2600" kern="1200" dirty="0" smtClean="0"/>
            <a:t> </a:t>
          </a:r>
          <a:r>
            <a:rPr lang="nb-NO" sz="2600" kern="1200" dirty="0" err="1" smtClean="0"/>
            <a:t>account</a:t>
          </a:r>
          <a:r>
            <a:rPr lang="nb-NO" sz="2600" kern="1200" dirty="0" smtClean="0"/>
            <a:t> </a:t>
          </a:r>
          <a:r>
            <a:rPr lang="nb-NO" sz="2600" kern="1200" dirty="0" err="1" smtClean="0"/>
            <a:t>on</a:t>
          </a:r>
          <a:r>
            <a:rPr lang="nb-NO" sz="2600" kern="1200" dirty="0" smtClean="0"/>
            <a:t> github.com and send </a:t>
          </a:r>
          <a:r>
            <a:rPr lang="nb-NO" sz="2600" kern="1200" dirty="0" err="1" smtClean="0"/>
            <a:t>me</a:t>
          </a:r>
          <a:r>
            <a:rPr lang="nb-NO" sz="2600" kern="1200" dirty="0" smtClean="0"/>
            <a:t> </a:t>
          </a:r>
          <a:r>
            <a:rPr lang="nb-NO" sz="2600" kern="1200" dirty="0" err="1" smtClean="0"/>
            <a:t>your</a:t>
          </a:r>
          <a:r>
            <a:rPr lang="nb-NO" sz="2600" kern="1200" dirty="0" smtClean="0"/>
            <a:t> </a:t>
          </a:r>
          <a:r>
            <a:rPr lang="nb-NO" sz="2600" kern="1200" dirty="0" err="1" smtClean="0"/>
            <a:t>username</a:t>
          </a:r>
          <a:endParaRPr lang="nb-NO" sz="2600" kern="1200" dirty="0"/>
        </a:p>
      </dsp:txBody>
      <dsp:txXfrm>
        <a:off x="40205" y="40205"/>
        <a:ext cx="4352764" cy="1292302"/>
      </dsp:txXfrm>
    </dsp:sp>
    <dsp:sp modelId="{642B649F-14E9-4A35-9C70-1146FFC9D6DB}">
      <dsp:nvSpPr>
        <dsp:cNvPr id="0" name=""/>
        <dsp:cNvSpPr/>
      </dsp:nvSpPr>
      <dsp:spPr>
        <a:xfrm>
          <a:off x="514767" y="1601497"/>
          <a:ext cx="5834027" cy="1372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600" kern="1200" dirty="0" err="1" smtClean="0"/>
            <a:t>Install</a:t>
          </a:r>
          <a:r>
            <a:rPr lang="nb-NO" sz="2600" kern="1200" dirty="0" smtClean="0"/>
            <a:t> </a:t>
          </a:r>
          <a:r>
            <a:rPr lang="nb-NO" sz="2600" kern="1200" dirty="0" err="1" smtClean="0"/>
            <a:t>the</a:t>
          </a:r>
          <a:r>
            <a:rPr lang="nb-NO" sz="2600" kern="1200" dirty="0" smtClean="0"/>
            <a:t> </a:t>
          </a:r>
          <a:r>
            <a:rPr lang="nb-NO" sz="2600" kern="1200" dirty="0" err="1" smtClean="0"/>
            <a:t>GitHub</a:t>
          </a:r>
          <a:r>
            <a:rPr lang="nb-NO" sz="2600" kern="1200" dirty="0" smtClean="0"/>
            <a:t> Software (Windows, Mac or Linux)</a:t>
          </a:r>
          <a:endParaRPr lang="nb-NO" sz="2600" kern="1200" dirty="0"/>
        </a:p>
      </dsp:txBody>
      <dsp:txXfrm>
        <a:off x="554972" y="1641702"/>
        <a:ext cx="4346587" cy="1292302"/>
      </dsp:txXfrm>
    </dsp:sp>
    <dsp:sp modelId="{C761B29A-DFC8-426C-83D1-499E4EAB7AAA}">
      <dsp:nvSpPr>
        <dsp:cNvPr id="0" name=""/>
        <dsp:cNvSpPr/>
      </dsp:nvSpPr>
      <dsp:spPr>
        <a:xfrm>
          <a:off x="1029534" y="3202995"/>
          <a:ext cx="5834027" cy="1372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600" kern="1200" dirty="0" err="1" smtClean="0"/>
            <a:t>Click</a:t>
          </a:r>
          <a:r>
            <a:rPr lang="nb-NO" sz="2600" kern="1200" dirty="0" smtClean="0"/>
            <a:t> </a:t>
          </a:r>
          <a:r>
            <a:rPr lang="nb-NO" sz="2600" kern="1200" dirty="0" err="1" smtClean="0"/>
            <a:t>on</a:t>
          </a:r>
          <a:r>
            <a:rPr lang="nb-NO" sz="2600" kern="1200" dirty="0" smtClean="0"/>
            <a:t> «+», </a:t>
          </a:r>
          <a:r>
            <a:rPr lang="nb-NO" sz="2600" kern="1200" dirty="0" err="1" smtClean="0"/>
            <a:t>select</a:t>
          </a:r>
          <a:r>
            <a:rPr lang="nb-NO" sz="2600" kern="1200" dirty="0" smtClean="0"/>
            <a:t> «</a:t>
          </a:r>
          <a:r>
            <a:rPr lang="nb-NO" sz="2600" kern="1200" dirty="0" err="1" smtClean="0"/>
            <a:t>Clone</a:t>
          </a:r>
          <a:r>
            <a:rPr lang="nb-NO" sz="2600" kern="1200" dirty="0" smtClean="0"/>
            <a:t>», </a:t>
          </a:r>
          <a:r>
            <a:rPr lang="nb-NO" sz="2600" kern="1200" dirty="0" err="1" smtClean="0"/>
            <a:t>pick</a:t>
          </a:r>
          <a:r>
            <a:rPr lang="nb-NO" sz="2600" kern="1200" dirty="0" smtClean="0"/>
            <a:t> «</a:t>
          </a:r>
          <a:r>
            <a:rPr lang="nb-NO" sz="2600" kern="1200" dirty="0" err="1" smtClean="0"/>
            <a:t>MCSim</a:t>
          </a:r>
          <a:r>
            <a:rPr lang="nb-NO" sz="2600" kern="1200" dirty="0" smtClean="0"/>
            <a:t>» and </a:t>
          </a:r>
          <a:r>
            <a:rPr lang="nb-NO" sz="2600" kern="1200" dirty="0" err="1" smtClean="0"/>
            <a:t>place</a:t>
          </a:r>
          <a:r>
            <a:rPr lang="nb-NO" sz="2600" kern="1200" dirty="0" smtClean="0"/>
            <a:t> it </a:t>
          </a:r>
          <a:r>
            <a:rPr lang="nb-NO" sz="2600" kern="1200" dirty="0" err="1" smtClean="0"/>
            <a:t>on</a:t>
          </a:r>
          <a:r>
            <a:rPr lang="nb-NO" sz="2600" kern="1200" dirty="0" smtClean="0"/>
            <a:t> a spot </a:t>
          </a:r>
          <a:r>
            <a:rPr lang="nb-NO" sz="2600" kern="1200" dirty="0" err="1" smtClean="0"/>
            <a:t>on</a:t>
          </a:r>
          <a:r>
            <a:rPr lang="nb-NO" sz="2600" kern="1200" dirty="0" smtClean="0"/>
            <a:t> </a:t>
          </a:r>
          <a:r>
            <a:rPr lang="nb-NO" sz="2600" kern="1200" dirty="0" err="1" smtClean="0"/>
            <a:t>your</a:t>
          </a:r>
          <a:r>
            <a:rPr lang="nb-NO" sz="2600" kern="1200" dirty="0" smtClean="0"/>
            <a:t> harddrive</a:t>
          </a:r>
          <a:endParaRPr lang="nb-NO" sz="2600" kern="1200" dirty="0"/>
        </a:p>
      </dsp:txBody>
      <dsp:txXfrm>
        <a:off x="1069739" y="3243200"/>
        <a:ext cx="4346587" cy="1292302"/>
      </dsp:txXfrm>
    </dsp:sp>
    <dsp:sp modelId="{F22D4AD6-E32F-427A-BC68-729BE48A2371}">
      <dsp:nvSpPr>
        <dsp:cNvPr id="0" name=""/>
        <dsp:cNvSpPr/>
      </dsp:nvSpPr>
      <dsp:spPr>
        <a:xfrm>
          <a:off x="4941764" y="1040973"/>
          <a:ext cx="892263" cy="89226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b-NO" sz="3600" kern="1200"/>
        </a:p>
      </dsp:txBody>
      <dsp:txXfrm>
        <a:off x="5142523" y="1040973"/>
        <a:ext cx="490745" cy="671428"/>
      </dsp:txXfrm>
    </dsp:sp>
    <dsp:sp modelId="{2B022D9D-BE97-4F3F-837C-0099F4F6B240}">
      <dsp:nvSpPr>
        <dsp:cNvPr id="0" name=""/>
        <dsp:cNvSpPr/>
      </dsp:nvSpPr>
      <dsp:spPr>
        <a:xfrm>
          <a:off x="5456531" y="2633319"/>
          <a:ext cx="892263" cy="89226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b-NO" sz="3600" kern="1200"/>
        </a:p>
      </dsp:txBody>
      <dsp:txXfrm>
        <a:off x="5657290" y="2633319"/>
        <a:ext cx="490745" cy="6714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33F4B-715D-43A9-BFE0-935722BBEFE4}">
      <dsp:nvSpPr>
        <dsp:cNvPr id="0" name=""/>
        <dsp:cNvSpPr/>
      </dsp:nvSpPr>
      <dsp:spPr>
        <a:xfrm>
          <a:off x="1490592" y="206026"/>
          <a:ext cx="2100110" cy="75467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3200" kern="1200" dirty="0" smtClean="0"/>
            <a:t>Contra</a:t>
          </a:r>
          <a:endParaRPr lang="nb-NO" sz="3200" kern="1200" dirty="0"/>
        </a:p>
      </dsp:txBody>
      <dsp:txXfrm>
        <a:off x="1512696" y="228130"/>
        <a:ext cx="2055902" cy="710466"/>
      </dsp:txXfrm>
    </dsp:sp>
    <dsp:sp modelId="{430B55DB-E5C3-4EAC-92BB-3835202864F5}">
      <dsp:nvSpPr>
        <dsp:cNvPr id="0" name=""/>
        <dsp:cNvSpPr/>
      </dsp:nvSpPr>
      <dsp:spPr>
        <a:xfrm>
          <a:off x="4524084" y="206026"/>
          <a:ext cx="2100110" cy="75467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3200" kern="1200" dirty="0" smtClean="0"/>
            <a:t>Pro</a:t>
          </a:r>
          <a:endParaRPr lang="nb-NO" sz="3200" kern="1200" dirty="0"/>
        </a:p>
      </dsp:txBody>
      <dsp:txXfrm>
        <a:off x="4546188" y="228130"/>
        <a:ext cx="2055902" cy="710466"/>
      </dsp:txXfrm>
    </dsp:sp>
    <dsp:sp modelId="{B64F4A62-BB14-43FD-9A1D-E2CB347FE667}">
      <dsp:nvSpPr>
        <dsp:cNvPr id="0" name=""/>
        <dsp:cNvSpPr/>
      </dsp:nvSpPr>
      <dsp:spPr>
        <a:xfrm>
          <a:off x="3619870" y="4958593"/>
          <a:ext cx="875045" cy="875045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98500-CC72-4D8A-B6FC-149D6F63E6D6}">
      <dsp:nvSpPr>
        <dsp:cNvPr id="0" name=""/>
        <dsp:cNvSpPr/>
      </dsp:nvSpPr>
      <dsp:spPr>
        <a:xfrm rot="240000">
          <a:off x="1431454" y="4583626"/>
          <a:ext cx="5251878" cy="3672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2370AA-7F8A-4108-A29A-CAB11A0C86D9}">
      <dsp:nvSpPr>
        <dsp:cNvPr id="0" name=""/>
        <dsp:cNvSpPr/>
      </dsp:nvSpPr>
      <dsp:spPr>
        <a:xfrm rot="240000">
          <a:off x="4590402" y="3922016"/>
          <a:ext cx="2084147" cy="7197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700" kern="1200" dirty="0" err="1" smtClean="0"/>
            <a:t>Keeping</a:t>
          </a:r>
          <a:r>
            <a:rPr lang="nb-NO" sz="1700" kern="1200" dirty="0" smtClean="0"/>
            <a:t> </a:t>
          </a:r>
          <a:r>
            <a:rPr lang="nb-NO" sz="1700" kern="1200" dirty="0" err="1" smtClean="0"/>
            <a:t>track</a:t>
          </a:r>
          <a:r>
            <a:rPr lang="nb-NO" sz="1700" kern="1200" dirty="0" smtClean="0"/>
            <a:t> </a:t>
          </a:r>
          <a:r>
            <a:rPr lang="nb-NO" sz="1700" kern="1200" dirty="0" err="1" smtClean="0"/>
            <a:t>of</a:t>
          </a:r>
          <a:r>
            <a:rPr lang="nb-NO" sz="1700" kern="1200" dirty="0" smtClean="0"/>
            <a:t> </a:t>
          </a:r>
          <a:r>
            <a:rPr lang="nb-NO" sz="1700" kern="1200" dirty="0" err="1" smtClean="0"/>
            <a:t>changes</a:t>
          </a:r>
          <a:r>
            <a:rPr lang="nb-NO" sz="1700" kern="1200" dirty="0" smtClean="0"/>
            <a:t> </a:t>
          </a:r>
          <a:endParaRPr lang="nb-NO" sz="1700" kern="1200" dirty="0"/>
        </a:p>
      </dsp:txBody>
      <dsp:txXfrm>
        <a:off x="4625537" y="3957151"/>
        <a:ext cx="2013877" cy="649479"/>
      </dsp:txXfrm>
    </dsp:sp>
    <dsp:sp modelId="{DAAC5A7E-7B71-4031-9E20-12CA8C6814C4}">
      <dsp:nvSpPr>
        <dsp:cNvPr id="0" name=""/>
        <dsp:cNvSpPr/>
      </dsp:nvSpPr>
      <dsp:spPr>
        <a:xfrm rot="240000">
          <a:off x="4648738" y="3151976"/>
          <a:ext cx="2084147" cy="7197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700" kern="1200" dirty="0" smtClean="0"/>
            <a:t>Automatic </a:t>
          </a:r>
          <a:r>
            <a:rPr lang="nb-NO" sz="1700" kern="1200" dirty="0" err="1" smtClean="0"/>
            <a:t>Backup</a:t>
          </a:r>
          <a:endParaRPr lang="nb-NO" sz="1700" kern="1200" dirty="0"/>
        </a:p>
      </dsp:txBody>
      <dsp:txXfrm>
        <a:off x="4683873" y="3187111"/>
        <a:ext cx="2013877" cy="649479"/>
      </dsp:txXfrm>
    </dsp:sp>
    <dsp:sp modelId="{377DFF7B-9E7C-4390-BA94-998341CD9816}">
      <dsp:nvSpPr>
        <dsp:cNvPr id="0" name=""/>
        <dsp:cNvSpPr/>
      </dsp:nvSpPr>
      <dsp:spPr>
        <a:xfrm rot="240000">
          <a:off x="4707074" y="2381935"/>
          <a:ext cx="2084147" cy="7197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700" kern="1200" dirty="0" smtClean="0"/>
            <a:t>Software </a:t>
          </a:r>
          <a:r>
            <a:rPr lang="nb-NO" sz="1700" kern="1200" dirty="0" err="1" smtClean="0"/>
            <a:t>can</a:t>
          </a:r>
          <a:r>
            <a:rPr lang="nb-NO" sz="1700" kern="1200" dirty="0" smtClean="0"/>
            <a:t> </a:t>
          </a:r>
          <a:r>
            <a:rPr lang="nb-NO" sz="1700" kern="1200" dirty="0" err="1" smtClean="0"/>
            <a:t>easily</a:t>
          </a:r>
          <a:r>
            <a:rPr lang="nb-NO" sz="1700" kern="1200" dirty="0" smtClean="0"/>
            <a:t> be </a:t>
          </a:r>
          <a:r>
            <a:rPr lang="nb-NO" sz="1700" kern="1200" dirty="0" err="1" smtClean="0"/>
            <a:t>published</a:t>
          </a:r>
          <a:endParaRPr lang="nb-NO" sz="1700" kern="1200" dirty="0"/>
        </a:p>
      </dsp:txBody>
      <dsp:txXfrm>
        <a:off x="4742209" y="2417070"/>
        <a:ext cx="2013877" cy="649479"/>
      </dsp:txXfrm>
    </dsp:sp>
    <dsp:sp modelId="{C0A26715-DF4A-458B-B6B3-4927347B05ED}">
      <dsp:nvSpPr>
        <dsp:cNvPr id="0" name=""/>
        <dsp:cNvSpPr/>
      </dsp:nvSpPr>
      <dsp:spPr>
        <a:xfrm rot="240000">
          <a:off x="4765411" y="1611895"/>
          <a:ext cx="2084147" cy="7197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700" kern="1200" dirty="0" smtClean="0"/>
            <a:t>Wiki-Page is </a:t>
          </a:r>
          <a:r>
            <a:rPr lang="nb-NO" sz="1700" kern="1200" dirty="0" err="1" smtClean="0"/>
            <a:t>included</a:t>
          </a:r>
          <a:endParaRPr lang="nb-NO" sz="1700" kern="1200" dirty="0"/>
        </a:p>
      </dsp:txBody>
      <dsp:txXfrm>
        <a:off x="4800546" y="1647030"/>
        <a:ext cx="2013877" cy="649479"/>
      </dsp:txXfrm>
    </dsp:sp>
    <dsp:sp modelId="{3D3AB7A8-C50C-4CE9-A309-1E2ACF10E463}">
      <dsp:nvSpPr>
        <dsp:cNvPr id="0" name=""/>
        <dsp:cNvSpPr/>
      </dsp:nvSpPr>
      <dsp:spPr>
        <a:xfrm rot="240000">
          <a:off x="1572266" y="3732241"/>
          <a:ext cx="2087673" cy="669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700" kern="1200" dirty="0" err="1" smtClean="0"/>
            <a:t>You</a:t>
          </a:r>
          <a:r>
            <a:rPr lang="nb-NO" sz="1700" kern="1200" dirty="0" smtClean="0"/>
            <a:t> have to press </a:t>
          </a:r>
          <a:r>
            <a:rPr lang="nb-NO" sz="1700" kern="1200" dirty="0" err="1" smtClean="0"/>
            <a:t>the</a:t>
          </a:r>
          <a:r>
            <a:rPr lang="nb-NO" sz="1700" kern="1200" dirty="0" smtClean="0"/>
            <a:t> </a:t>
          </a:r>
          <a:r>
            <a:rPr lang="nb-NO" sz="1700" kern="1200" dirty="0" err="1" smtClean="0"/>
            <a:t>commit</a:t>
          </a:r>
          <a:r>
            <a:rPr lang="nb-NO" sz="1700" kern="1200" dirty="0" smtClean="0"/>
            <a:t> </a:t>
          </a:r>
          <a:r>
            <a:rPr lang="nb-NO" sz="1700" kern="1200" dirty="0" err="1" smtClean="0"/>
            <a:t>button</a:t>
          </a:r>
          <a:endParaRPr lang="nb-NO" sz="1700" kern="1200" dirty="0"/>
        </a:p>
      </dsp:txBody>
      <dsp:txXfrm>
        <a:off x="1604940" y="3764915"/>
        <a:ext cx="2022325" cy="603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14753" y="2677415"/>
            <a:ext cx="7772400" cy="901094"/>
          </a:xfrm>
        </p:spPr>
        <p:txBody>
          <a:bodyPr anchor="t" anchorCtr="0"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14753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Klikk for å redigere undertittelstil i malen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017750" y="274638"/>
            <a:ext cx="5459249" cy="5851525"/>
          </a:xfrm>
        </p:spPr>
        <p:txBody>
          <a:bodyPr vert="eaVert"/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6421247"/>
            <a:ext cx="862779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‹#›</a:t>
            </a:fld>
            <a:endParaRPr lang="nb-NO" b="1" i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35765" y="4406900"/>
            <a:ext cx="74589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35765" y="2906713"/>
            <a:ext cx="74589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95551" y="274638"/>
            <a:ext cx="7407404" cy="1143000"/>
          </a:xfrm>
        </p:spPr>
        <p:txBody>
          <a:bodyPr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1114711" y="1600200"/>
            <a:ext cx="36678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5305711" y="1600200"/>
            <a:ext cx="367394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59523" y="274638"/>
            <a:ext cx="74074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69676" y="1535113"/>
            <a:ext cx="376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1069676" y="2174875"/>
            <a:ext cx="376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5257502" y="1535113"/>
            <a:ext cx="38122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5257501" y="2174875"/>
            <a:ext cx="38122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2464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142491" y="273050"/>
            <a:ext cx="476508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64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194628" y="1600200"/>
            <a:ext cx="74074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pic>
        <p:nvPicPr>
          <p:cNvPr id="6" name="Bilde 5" descr="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267185" y="865333"/>
            <a:ext cx="7772400" cy="901094"/>
          </a:xfrm>
        </p:spPr>
        <p:txBody>
          <a:bodyPr/>
          <a:lstStyle/>
          <a:p>
            <a:r>
              <a:rPr lang="nb-NO" dirty="0" smtClean="0"/>
              <a:t>Version Management for </a:t>
            </a:r>
            <a:r>
              <a:rPr lang="nb-NO" dirty="0" err="1" smtClean="0"/>
              <a:t>MCSim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267185" y="1502786"/>
            <a:ext cx="7772400" cy="1752600"/>
          </a:xfrm>
        </p:spPr>
        <p:txBody>
          <a:bodyPr>
            <a:normAutofit/>
          </a:bodyPr>
          <a:lstStyle/>
          <a:p>
            <a:r>
              <a:rPr lang="nb-NO" sz="2400" dirty="0" smtClean="0"/>
              <a:t>Marine Control Simulator </a:t>
            </a:r>
            <a:r>
              <a:rPr lang="nb-NO" sz="2400" dirty="0" err="1" smtClean="0"/>
              <a:t>Toolbox</a:t>
            </a:r>
            <a:r>
              <a:rPr lang="nb-NO" sz="2400" dirty="0" smtClean="0"/>
              <a:t> at AMOS</a:t>
            </a:r>
            <a:endParaRPr lang="nb-NO" sz="2400" dirty="0"/>
          </a:p>
        </p:txBody>
      </p:sp>
      <p:pic>
        <p:nvPicPr>
          <p:cNvPr id="4" name="Bilde 3" descr="stripe_tek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85" y="5973795"/>
            <a:ext cx="1528108" cy="577699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737" y="2210765"/>
            <a:ext cx="5442411" cy="434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1"/>
          <p:cNvSpPr txBox="1">
            <a:spLocks/>
          </p:cNvSpPr>
          <p:nvPr/>
        </p:nvSpPr>
        <p:spPr>
          <a:xfrm>
            <a:off x="1327682" y="0"/>
            <a:ext cx="72426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Creating Tags</a:t>
            </a:r>
            <a:endParaRPr lang="nb-NO" dirty="0"/>
          </a:p>
        </p:txBody>
      </p:sp>
      <p:sp>
        <p:nvSpPr>
          <p:cNvPr id="6" name="Plassholder for innhold 2"/>
          <p:cNvSpPr txBox="1">
            <a:spLocks/>
          </p:cNvSpPr>
          <p:nvPr/>
        </p:nvSpPr>
        <p:spPr>
          <a:xfrm>
            <a:off x="1327682" y="998220"/>
            <a:ext cx="7445928" cy="549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If major changes to the Master are made, a tag of the software will be created</a:t>
            </a:r>
          </a:p>
          <a:p>
            <a:r>
              <a:rPr lang="en-US" sz="2200" dirty="0" smtClean="0"/>
              <a:t>A tag is a stable version of the Master, that can serve as starting point for every new user</a:t>
            </a:r>
          </a:p>
          <a:p>
            <a:r>
              <a:rPr lang="en-US" sz="2200" dirty="0" smtClean="0"/>
              <a:t>Allows a version control (Version 1.0, Version 2.0 , etc.) and an easy publication of the software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nb-NO" sz="1800" dirty="0" smtClean="0"/>
          </a:p>
        </p:txBody>
      </p:sp>
      <p:sp>
        <p:nvSpPr>
          <p:cNvPr id="11" name="TekstSylinder 10"/>
          <p:cNvSpPr txBox="1"/>
          <p:nvPr/>
        </p:nvSpPr>
        <p:spPr>
          <a:xfrm>
            <a:off x="1064372" y="6493397"/>
            <a:ext cx="11563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GitHub, 2014</a:t>
            </a:r>
            <a:endParaRPr lang="nb-NO" sz="1100" dirty="0"/>
          </a:p>
        </p:txBody>
      </p:sp>
      <p:pic>
        <p:nvPicPr>
          <p:cNvPr id="13" name="Bil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27" y="3745808"/>
            <a:ext cx="7304437" cy="266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6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1"/>
          <p:cNvSpPr txBox="1">
            <a:spLocks/>
          </p:cNvSpPr>
          <p:nvPr/>
        </p:nvSpPr>
        <p:spPr>
          <a:xfrm>
            <a:off x="1327682" y="0"/>
            <a:ext cx="72426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Nice, how do I get it?</a:t>
            </a:r>
            <a:endParaRPr lang="nb-NO" dirty="0"/>
          </a:p>
        </p:txBody>
      </p:sp>
      <p:sp>
        <p:nvSpPr>
          <p:cNvPr id="6" name="Plassholder for innhold 2"/>
          <p:cNvSpPr txBox="1">
            <a:spLocks/>
          </p:cNvSpPr>
          <p:nvPr/>
        </p:nvSpPr>
        <p:spPr>
          <a:xfrm>
            <a:off x="1327682" y="998220"/>
            <a:ext cx="7445928" cy="549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Three steps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nb-NO" sz="1800" dirty="0" smtClean="0"/>
          </a:p>
        </p:txBody>
      </p:sp>
      <p:sp>
        <p:nvSpPr>
          <p:cNvPr id="11" name="TekstSylinder 10"/>
          <p:cNvSpPr txBox="1"/>
          <p:nvPr/>
        </p:nvSpPr>
        <p:spPr>
          <a:xfrm>
            <a:off x="1064372" y="6493397"/>
            <a:ext cx="11563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GitHub, 2014</a:t>
            </a:r>
            <a:endParaRPr lang="nb-NO" sz="11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6669542"/>
              </p:ext>
            </p:extLst>
          </p:nvPr>
        </p:nvGraphicFramePr>
        <p:xfrm>
          <a:off x="1470212" y="1629249"/>
          <a:ext cx="6863562" cy="4575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275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1"/>
          <p:cNvSpPr txBox="1">
            <a:spLocks/>
          </p:cNvSpPr>
          <p:nvPr/>
        </p:nvSpPr>
        <p:spPr>
          <a:xfrm>
            <a:off x="1327682" y="0"/>
            <a:ext cx="72426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Wiki on GitHub for </a:t>
            </a:r>
            <a:r>
              <a:rPr lang="en-US" dirty="0" err="1" smtClean="0"/>
              <a:t>MCSim</a:t>
            </a:r>
            <a:endParaRPr lang="nb-NO" dirty="0"/>
          </a:p>
        </p:txBody>
      </p:sp>
      <p:pic>
        <p:nvPicPr>
          <p:cNvPr id="2" name="Bil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682" y="2287369"/>
            <a:ext cx="6797992" cy="4298215"/>
          </a:xfrm>
          <a:prstGeom prst="rect">
            <a:avLst/>
          </a:prstGeom>
        </p:spPr>
      </p:pic>
      <p:sp>
        <p:nvSpPr>
          <p:cNvPr id="6" name="Plassholder for innhold 2"/>
          <p:cNvSpPr txBox="1">
            <a:spLocks/>
          </p:cNvSpPr>
          <p:nvPr/>
        </p:nvSpPr>
        <p:spPr>
          <a:xfrm>
            <a:off x="1327682" y="998220"/>
            <a:ext cx="7445928" cy="549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A wiki can be accessed on the </a:t>
            </a:r>
            <a:r>
              <a:rPr lang="en-US" sz="2200" dirty="0" err="1" smtClean="0"/>
              <a:t>github</a:t>
            </a:r>
            <a:r>
              <a:rPr lang="en-US" sz="2200" dirty="0" smtClean="0"/>
              <a:t> project website</a:t>
            </a:r>
          </a:p>
          <a:p>
            <a:pPr lvl="1"/>
            <a:r>
              <a:rPr lang="en-US" sz="1800" dirty="0" smtClean="0"/>
              <a:t>Feel free to use it for sharing your ideas on </a:t>
            </a:r>
            <a:r>
              <a:rPr lang="en-US" sz="1800" dirty="0" err="1" smtClean="0"/>
              <a:t>MCSim</a:t>
            </a:r>
            <a:endParaRPr lang="en-US" sz="1800" dirty="0" smtClean="0"/>
          </a:p>
          <a:p>
            <a:pPr lvl="1"/>
            <a:r>
              <a:rPr lang="en-US" sz="1800" dirty="0" smtClean="0"/>
              <a:t>Everyone can create pages in the wiki</a:t>
            </a:r>
            <a:endParaRPr lang="en-US" sz="18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nb-NO" sz="1800" dirty="0" smtClean="0"/>
          </a:p>
        </p:txBody>
      </p:sp>
    </p:spTree>
    <p:extLst>
      <p:ext uri="{BB962C8B-B14F-4D97-AF65-F5344CB8AC3E}">
        <p14:creationId xmlns:p14="http://schemas.microsoft.com/office/powerpoint/2010/main" val="26610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1"/>
          <p:cNvSpPr txBox="1">
            <a:spLocks/>
          </p:cNvSpPr>
          <p:nvPr/>
        </p:nvSpPr>
        <p:spPr>
          <a:xfrm>
            <a:off x="1327682" y="0"/>
            <a:ext cx="72426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Advantages and Disadvantages</a:t>
            </a:r>
            <a:endParaRPr lang="nb-NO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86913787"/>
              </p:ext>
            </p:extLst>
          </p:nvPr>
        </p:nvGraphicFramePr>
        <p:xfrm>
          <a:off x="891251" y="821803"/>
          <a:ext cx="8114787" cy="5833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350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1"/>
          <p:cNvSpPr txBox="1">
            <a:spLocks/>
          </p:cNvSpPr>
          <p:nvPr/>
        </p:nvSpPr>
        <p:spPr>
          <a:xfrm>
            <a:off x="1327682" y="0"/>
            <a:ext cx="72426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Questions?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>
            <a:off x="1064372" y="6493397"/>
            <a:ext cx="11563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xkcd</a:t>
            </a:r>
            <a:r>
              <a:rPr lang="en-US" sz="1100" dirty="0" smtClean="0"/>
              <a:t>, 2014</a:t>
            </a:r>
            <a:endParaRPr lang="nb-NO" sz="1100" dirty="0"/>
          </a:p>
        </p:txBody>
      </p:sp>
      <p:pic>
        <p:nvPicPr>
          <p:cNvPr id="4098" name="Picture 2" descr="http://imgs.xkcd.com/comics/git_comm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682" y="1291768"/>
            <a:ext cx="7284474" cy="414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63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327682" y="0"/>
            <a:ext cx="7242650" cy="1143000"/>
          </a:xfrm>
        </p:spPr>
        <p:txBody>
          <a:bodyPr/>
          <a:lstStyle/>
          <a:p>
            <a:r>
              <a:rPr lang="nb-NO" dirty="0" smtClean="0"/>
              <a:t>Content</a:t>
            </a:r>
            <a:endParaRPr lang="nb-NO" dirty="0"/>
          </a:p>
        </p:txBody>
      </p:sp>
      <p:sp>
        <p:nvSpPr>
          <p:cNvPr id="5" name="Plassholder for innhold 2"/>
          <p:cNvSpPr txBox="1">
            <a:spLocks/>
          </p:cNvSpPr>
          <p:nvPr/>
        </p:nvSpPr>
        <p:spPr>
          <a:xfrm>
            <a:off x="1327682" y="1005840"/>
            <a:ext cx="7242650" cy="4975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romanUcPeriod"/>
            </a:pPr>
            <a:r>
              <a:rPr lang="nb-NO" sz="2200" dirty="0" err="1" smtClean="0"/>
              <a:t>Introduction</a:t>
            </a:r>
            <a:r>
              <a:rPr lang="nb-NO" sz="2200" dirty="0" smtClean="0"/>
              <a:t> to </a:t>
            </a:r>
            <a:r>
              <a:rPr lang="nb-NO" sz="2200" dirty="0" err="1" smtClean="0"/>
              <a:t>MCSim</a:t>
            </a:r>
            <a:endParaRPr lang="nb-NO" sz="2200" dirty="0" smtClean="0"/>
          </a:p>
          <a:p>
            <a:pPr marL="514350" indent="-514350">
              <a:buFont typeface="+mj-lt"/>
              <a:buAutoNum type="romanUcPeriod"/>
            </a:pPr>
            <a:r>
              <a:rPr lang="nb-NO" sz="2200" dirty="0" smtClean="0"/>
              <a:t>Basics </a:t>
            </a:r>
            <a:r>
              <a:rPr lang="nb-NO" sz="2200" dirty="0" err="1" smtClean="0"/>
              <a:t>on</a:t>
            </a:r>
            <a:r>
              <a:rPr lang="nb-NO" sz="2200" dirty="0" smtClean="0"/>
              <a:t> Version Management</a:t>
            </a:r>
          </a:p>
          <a:p>
            <a:pPr marL="514350" indent="-514350">
              <a:buFont typeface="+mj-lt"/>
              <a:buAutoNum type="romanUcPeriod"/>
            </a:pPr>
            <a:r>
              <a:rPr lang="nb-NO" sz="2200" dirty="0" smtClean="0"/>
              <a:t>Using </a:t>
            </a:r>
            <a:r>
              <a:rPr lang="nb-NO" sz="2200" dirty="0" err="1" smtClean="0"/>
              <a:t>git</a:t>
            </a:r>
            <a:endParaRPr lang="nb-NO" sz="2200" dirty="0" smtClean="0"/>
          </a:p>
          <a:p>
            <a:pPr marL="971550" lvl="1" indent="-514350">
              <a:buFont typeface="+mj-lt"/>
              <a:buAutoNum type="alphaLcParenR"/>
            </a:pPr>
            <a:r>
              <a:rPr lang="nb-NO" sz="2200" dirty="0" smtClean="0"/>
              <a:t>Master and </a:t>
            </a:r>
            <a:r>
              <a:rPr lang="nb-NO" sz="2200" dirty="0" err="1" smtClean="0"/>
              <a:t>Branches</a:t>
            </a:r>
            <a:endParaRPr lang="nb-NO" sz="2200" dirty="0" smtClean="0"/>
          </a:p>
          <a:p>
            <a:pPr marL="971550" lvl="1" indent="-514350">
              <a:buFont typeface="+mj-lt"/>
              <a:buAutoNum type="alphaLcParenR"/>
            </a:pPr>
            <a:r>
              <a:rPr lang="nb-NO" sz="2200" dirty="0" err="1" smtClean="0"/>
              <a:t>Committing</a:t>
            </a:r>
            <a:r>
              <a:rPr lang="nb-NO" sz="2200" dirty="0" smtClean="0"/>
              <a:t> and </a:t>
            </a:r>
            <a:r>
              <a:rPr lang="nb-NO" sz="2200" dirty="0" err="1" smtClean="0"/>
              <a:t>Pulling</a:t>
            </a:r>
            <a:endParaRPr lang="nb-NO" sz="2200" dirty="0" smtClean="0"/>
          </a:p>
          <a:p>
            <a:pPr marL="971550" lvl="1" indent="-514350">
              <a:buFont typeface="+mj-lt"/>
              <a:buAutoNum type="alphaLcParenR"/>
            </a:pPr>
            <a:r>
              <a:rPr lang="nb-NO" sz="2200" dirty="0" err="1" smtClean="0"/>
              <a:t>Creating</a:t>
            </a:r>
            <a:r>
              <a:rPr lang="nb-NO" sz="2200" dirty="0" smtClean="0"/>
              <a:t> Tags</a:t>
            </a:r>
          </a:p>
          <a:p>
            <a:pPr marL="514350" indent="-514350">
              <a:buFont typeface="+mj-lt"/>
              <a:buAutoNum type="romanUcPeriod"/>
            </a:pPr>
            <a:r>
              <a:rPr lang="nb-NO" sz="2200" dirty="0" smtClean="0"/>
              <a:t>Installation Guide</a:t>
            </a:r>
          </a:p>
          <a:p>
            <a:pPr marL="514350" indent="-514350">
              <a:buFont typeface="+mj-lt"/>
              <a:buAutoNum type="romanUcPeriod"/>
            </a:pPr>
            <a:r>
              <a:rPr lang="nb-NO" sz="2200" dirty="0" smtClean="0"/>
              <a:t>Wiki-Page</a:t>
            </a:r>
            <a:endParaRPr lang="nb-NO" sz="2200" dirty="0" smtClean="0"/>
          </a:p>
          <a:p>
            <a:pPr marL="514350" indent="-514350">
              <a:buFont typeface="+mj-lt"/>
              <a:buAutoNum type="romanUcPeriod"/>
            </a:pPr>
            <a:r>
              <a:rPr lang="nb-NO" sz="2200" dirty="0" err="1" smtClean="0"/>
              <a:t>Conclusion</a:t>
            </a:r>
            <a:endParaRPr lang="nb-NO" sz="2200" dirty="0" smtClean="0"/>
          </a:p>
          <a:p>
            <a:pPr marL="514350" indent="-514350">
              <a:buFont typeface="+mj-lt"/>
              <a:buAutoNum type="romanUcPeriod"/>
            </a:pPr>
            <a:endParaRPr lang="nb-NO" sz="2200" dirty="0" smtClean="0"/>
          </a:p>
          <a:p>
            <a:pPr marL="857250" lvl="1" indent="-400050">
              <a:buFont typeface="+mj-lt"/>
              <a:buAutoNum type="romanUcPeriod"/>
            </a:pPr>
            <a:endParaRPr lang="nb-NO" sz="1800" dirty="0" smtClean="0"/>
          </a:p>
          <a:p>
            <a:pPr marL="514350" indent="-514350">
              <a:buFont typeface="+mj-lt"/>
              <a:buAutoNum type="romanUcPeriod"/>
            </a:pPr>
            <a:endParaRPr lang="nb-NO" sz="2200" dirty="0" smtClean="0"/>
          </a:p>
        </p:txBody>
      </p:sp>
    </p:spTree>
    <p:extLst>
      <p:ext uri="{BB962C8B-B14F-4D97-AF65-F5344CB8AC3E}">
        <p14:creationId xmlns:p14="http://schemas.microsoft.com/office/powerpoint/2010/main" val="143770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327682" y="0"/>
            <a:ext cx="7242650" cy="1143000"/>
          </a:xfrm>
        </p:spPr>
        <p:txBody>
          <a:bodyPr/>
          <a:lstStyle/>
          <a:p>
            <a:r>
              <a:rPr lang="nb-NO" dirty="0" err="1" smtClean="0"/>
              <a:t>Introducing</a:t>
            </a:r>
            <a:r>
              <a:rPr lang="nb-NO" dirty="0" smtClean="0"/>
              <a:t> </a:t>
            </a:r>
            <a:r>
              <a:rPr lang="nb-NO" dirty="0" err="1" smtClean="0"/>
              <a:t>MCSim</a:t>
            </a:r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517" y="1143000"/>
            <a:ext cx="5442411" cy="4340729"/>
          </a:xfrm>
          <a:prstGeom prst="rect">
            <a:avLst/>
          </a:prstGeom>
        </p:spPr>
      </p:pic>
      <p:sp>
        <p:nvSpPr>
          <p:cNvPr id="14" name="Plassholder for innhold 2"/>
          <p:cNvSpPr>
            <a:spLocks noGrp="1"/>
          </p:cNvSpPr>
          <p:nvPr>
            <p:ph idx="1"/>
          </p:nvPr>
        </p:nvSpPr>
        <p:spPr>
          <a:xfrm>
            <a:off x="1327682" y="3977640"/>
            <a:ext cx="4193442" cy="2469199"/>
          </a:xfrm>
        </p:spPr>
        <p:txBody>
          <a:bodyPr>
            <a:noAutofit/>
          </a:bodyPr>
          <a:lstStyle/>
          <a:p>
            <a:r>
              <a:rPr lang="nb-NO" sz="2200" dirty="0" smtClean="0"/>
              <a:t>The </a:t>
            </a:r>
            <a:r>
              <a:rPr lang="nb-NO" sz="2200" dirty="0" err="1" smtClean="0"/>
              <a:t>toolbox</a:t>
            </a:r>
            <a:r>
              <a:rPr lang="nb-NO" sz="2200" dirty="0" smtClean="0"/>
              <a:t> </a:t>
            </a:r>
            <a:r>
              <a:rPr lang="nb-NO" sz="2200" dirty="0" err="1" smtClean="0"/>
              <a:t>contains</a:t>
            </a:r>
            <a:r>
              <a:rPr lang="nb-NO" sz="2200" dirty="0" smtClean="0"/>
              <a:t> a </a:t>
            </a:r>
            <a:r>
              <a:rPr lang="nb-NO" sz="2200" dirty="0" err="1" smtClean="0"/>
              <a:t>sophisticated</a:t>
            </a:r>
            <a:r>
              <a:rPr lang="nb-NO" sz="2200" dirty="0" smtClean="0"/>
              <a:t> </a:t>
            </a:r>
            <a:r>
              <a:rPr lang="nb-NO" sz="2200" dirty="0" err="1" smtClean="0"/>
              <a:t>environment</a:t>
            </a:r>
            <a:r>
              <a:rPr lang="nb-NO" sz="2200" dirty="0" smtClean="0"/>
              <a:t> </a:t>
            </a:r>
            <a:r>
              <a:rPr lang="nb-NO" sz="2200" dirty="0" err="1" smtClean="0"/>
              <a:t>module</a:t>
            </a:r>
            <a:endParaRPr lang="nb-NO" sz="2200" dirty="0" smtClean="0"/>
          </a:p>
          <a:p>
            <a:r>
              <a:rPr lang="nb-NO" sz="2200" dirty="0" smtClean="0"/>
              <a:t>The </a:t>
            </a:r>
            <a:r>
              <a:rPr lang="nb-NO" sz="2200" dirty="0" err="1" smtClean="0"/>
              <a:t>vessel</a:t>
            </a:r>
            <a:r>
              <a:rPr lang="nb-NO" sz="2200" dirty="0" smtClean="0"/>
              <a:t> </a:t>
            </a:r>
            <a:r>
              <a:rPr lang="nb-NO" sz="2200" dirty="0" err="1" smtClean="0"/>
              <a:t>module</a:t>
            </a:r>
            <a:r>
              <a:rPr lang="nb-NO" sz="2200" dirty="0" smtClean="0"/>
              <a:t> </a:t>
            </a:r>
            <a:r>
              <a:rPr lang="nb-NO" sz="2200" dirty="0" err="1" smtClean="0"/>
              <a:t>contains</a:t>
            </a:r>
            <a:r>
              <a:rPr lang="nb-NO" sz="2200" dirty="0" smtClean="0"/>
              <a:t> </a:t>
            </a:r>
            <a:r>
              <a:rPr lang="nb-NO" sz="2200" dirty="0" err="1" smtClean="0"/>
              <a:t>eight</a:t>
            </a:r>
            <a:r>
              <a:rPr lang="nb-NO" sz="2200" dirty="0" smtClean="0"/>
              <a:t> different </a:t>
            </a:r>
            <a:r>
              <a:rPr lang="nb-NO" sz="2200" dirty="0" err="1" smtClean="0"/>
              <a:t>models</a:t>
            </a:r>
            <a:r>
              <a:rPr lang="nb-NO" sz="2200" dirty="0" smtClean="0"/>
              <a:t> </a:t>
            </a:r>
            <a:r>
              <a:rPr lang="nb-NO" sz="2200" dirty="0" err="1" smtClean="0"/>
              <a:t>of</a:t>
            </a:r>
            <a:r>
              <a:rPr lang="nb-NO" sz="2200" dirty="0" smtClean="0"/>
              <a:t> </a:t>
            </a:r>
            <a:r>
              <a:rPr lang="nb-NO" sz="2200" dirty="0" err="1" smtClean="0"/>
              <a:t>ships</a:t>
            </a:r>
            <a:endParaRPr lang="nb-NO" sz="2200" dirty="0"/>
          </a:p>
        </p:txBody>
      </p:sp>
      <p:sp>
        <p:nvSpPr>
          <p:cNvPr id="5" name="Plassholder for innhold 2"/>
          <p:cNvSpPr txBox="1">
            <a:spLocks/>
          </p:cNvSpPr>
          <p:nvPr/>
        </p:nvSpPr>
        <p:spPr>
          <a:xfrm>
            <a:off x="1327682" y="1005841"/>
            <a:ext cx="2410941" cy="3103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200" dirty="0" smtClean="0"/>
              <a:t>AMOS </a:t>
            </a:r>
            <a:r>
              <a:rPr lang="nb-NO" sz="2200" dirty="0" err="1" smtClean="0"/>
              <a:t>owns</a:t>
            </a:r>
            <a:r>
              <a:rPr lang="nb-NO" sz="2200" dirty="0" smtClean="0"/>
              <a:t> a </a:t>
            </a:r>
            <a:r>
              <a:rPr lang="nb-NO" sz="2200" dirty="0" err="1" smtClean="0"/>
              <a:t>toolbox</a:t>
            </a:r>
            <a:r>
              <a:rPr lang="nb-NO" sz="2200" dirty="0" smtClean="0"/>
              <a:t> to </a:t>
            </a:r>
            <a:r>
              <a:rPr lang="nb-NO" sz="2200" dirty="0" err="1" smtClean="0"/>
              <a:t>simulate</a:t>
            </a:r>
            <a:r>
              <a:rPr lang="nb-NO" sz="2200" dirty="0" smtClean="0"/>
              <a:t> </a:t>
            </a:r>
            <a:r>
              <a:rPr lang="nb-NO" sz="2200" dirty="0" err="1" smtClean="0"/>
              <a:t>ships</a:t>
            </a:r>
            <a:r>
              <a:rPr lang="nb-NO" sz="2200" dirty="0" smtClean="0"/>
              <a:t> and test </a:t>
            </a:r>
            <a:r>
              <a:rPr lang="nb-NO" sz="2200" dirty="0" err="1" smtClean="0"/>
              <a:t>control</a:t>
            </a:r>
            <a:r>
              <a:rPr lang="nb-NO" sz="2200" dirty="0" smtClean="0"/>
              <a:t> systems in a </a:t>
            </a:r>
            <a:r>
              <a:rPr lang="nb-NO" sz="2200" dirty="0" err="1" smtClean="0"/>
              <a:t>simulation</a:t>
            </a:r>
            <a:r>
              <a:rPr lang="nb-NO" sz="2200" dirty="0" smtClean="0"/>
              <a:t> </a:t>
            </a:r>
            <a:r>
              <a:rPr lang="nb-NO" sz="2200" dirty="0" err="1" smtClean="0"/>
              <a:t>envoirnment</a:t>
            </a:r>
            <a:endParaRPr lang="nb-NO" sz="2200" dirty="0" smtClean="0"/>
          </a:p>
        </p:txBody>
      </p:sp>
    </p:spTree>
    <p:extLst>
      <p:ext uri="{BB962C8B-B14F-4D97-AF65-F5344CB8AC3E}">
        <p14:creationId xmlns:p14="http://schemas.microsoft.com/office/powerpoint/2010/main" val="330688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1"/>
          <p:cNvSpPr txBox="1">
            <a:spLocks/>
          </p:cNvSpPr>
          <p:nvPr/>
        </p:nvSpPr>
        <p:spPr>
          <a:xfrm>
            <a:off x="1327682" y="0"/>
            <a:ext cx="72426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b-NO" dirty="0" err="1" smtClean="0"/>
              <a:t>Idea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Version Management </a:t>
            </a:r>
            <a:endParaRPr lang="nb-NO" dirty="0"/>
          </a:p>
        </p:txBody>
      </p:sp>
      <p:sp>
        <p:nvSpPr>
          <p:cNvPr id="6" name="Plassholder for innhold 2"/>
          <p:cNvSpPr txBox="1">
            <a:spLocks/>
          </p:cNvSpPr>
          <p:nvPr/>
        </p:nvSpPr>
        <p:spPr>
          <a:xfrm>
            <a:off x="1327682" y="998220"/>
            <a:ext cx="7445928" cy="549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200" dirty="0" smtClean="0"/>
              <a:t>The </a:t>
            </a:r>
            <a:r>
              <a:rPr lang="nb-NO" sz="2200" dirty="0" err="1" smtClean="0"/>
              <a:t>toolbox</a:t>
            </a:r>
            <a:r>
              <a:rPr lang="nb-NO" sz="2200" dirty="0" smtClean="0"/>
              <a:t> is </a:t>
            </a:r>
            <a:r>
              <a:rPr lang="nb-NO" sz="2200" dirty="0" err="1" smtClean="0"/>
              <a:t>being</a:t>
            </a:r>
            <a:r>
              <a:rPr lang="nb-NO" sz="2200" dirty="0" smtClean="0"/>
              <a:t> used in different </a:t>
            </a:r>
            <a:r>
              <a:rPr lang="nb-NO" sz="2200" dirty="0" err="1" smtClean="0"/>
              <a:t>research</a:t>
            </a:r>
            <a:r>
              <a:rPr lang="nb-NO" sz="2200" dirty="0" smtClean="0"/>
              <a:t> </a:t>
            </a:r>
            <a:r>
              <a:rPr lang="nb-NO" sz="2200" dirty="0" err="1" smtClean="0"/>
              <a:t>project</a:t>
            </a:r>
            <a:endParaRPr lang="nb-NO" sz="2200" dirty="0" smtClean="0"/>
          </a:p>
          <a:p>
            <a:pPr lvl="1"/>
            <a:r>
              <a:rPr lang="nb-NO" sz="1800" dirty="0" smtClean="0"/>
              <a:t>Power System </a:t>
            </a:r>
            <a:r>
              <a:rPr lang="nb-NO" sz="1800" dirty="0" err="1" smtClean="0"/>
              <a:t>Configuration</a:t>
            </a:r>
            <a:endParaRPr lang="nb-NO" sz="1800" dirty="0" smtClean="0"/>
          </a:p>
          <a:p>
            <a:pPr lvl="1"/>
            <a:r>
              <a:rPr lang="nb-NO" sz="1800" dirty="0" err="1" smtClean="0"/>
              <a:t>Thruster</a:t>
            </a:r>
            <a:r>
              <a:rPr lang="nb-NO" sz="1800" dirty="0" smtClean="0"/>
              <a:t> </a:t>
            </a:r>
            <a:r>
              <a:rPr lang="nb-NO" sz="1800" dirty="0" err="1" smtClean="0"/>
              <a:t>Allocation</a:t>
            </a:r>
            <a:r>
              <a:rPr lang="nb-NO" sz="1800" dirty="0" smtClean="0"/>
              <a:t> Problem</a:t>
            </a:r>
          </a:p>
          <a:p>
            <a:pPr lvl="1"/>
            <a:r>
              <a:rPr lang="nb-NO" sz="1800" dirty="0" err="1" smtClean="0"/>
              <a:t>Stationkeeping</a:t>
            </a:r>
            <a:r>
              <a:rPr lang="nb-NO" sz="1800" dirty="0" smtClean="0"/>
              <a:t> (DP, TAPM, PM)</a:t>
            </a:r>
          </a:p>
          <a:p>
            <a:pPr lvl="1"/>
            <a:r>
              <a:rPr lang="nb-NO" sz="1800" dirty="0" smtClean="0"/>
              <a:t>Arctic Operations</a:t>
            </a:r>
          </a:p>
          <a:p>
            <a:r>
              <a:rPr lang="nb-NO" sz="2200" dirty="0" err="1" smtClean="0"/>
              <a:t>Each</a:t>
            </a:r>
            <a:r>
              <a:rPr lang="nb-NO" sz="2200" dirty="0" smtClean="0"/>
              <a:t> </a:t>
            </a:r>
            <a:r>
              <a:rPr lang="nb-NO" sz="2200" dirty="0" err="1" smtClean="0"/>
              <a:t>user</a:t>
            </a:r>
            <a:r>
              <a:rPr lang="nb-NO" sz="2200" dirty="0" smtClean="0"/>
              <a:t> </a:t>
            </a:r>
            <a:r>
              <a:rPr lang="nb-NO" sz="2200" dirty="0" err="1" smtClean="0"/>
              <a:t>indidually</a:t>
            </a:r>
            <a:r>
              <a:rPr lang="nb-NO" sz="2200" dirty="0" smtClean="0"/>
              <a:t> </a:t>
            </a:r>
            <a:r>
              <a:rPr lang="nb-NO" sz="2200" dirty="0" err="1" smtClean="0"/>
              <a:t>generates</a:t>
            </a:r>
            <a:r>
              <a:rPr lang="nb-NO" sz="2200" dirty="0" smtClean="0"/>
              <a:t> </a:t>
            </a:r>
            <a:r>
              <a:rPr lang="nb-NO" sz="2200" dirty="0" err="1" smtClean="0"/>
              <a:t>new</a:t>
            </a:r>
            <a:r>
              <a:rPr lang="nb-NO" sz="2200" dirty="0" smtClean="0"/>
              <a:t> </a:t>
            </a:r>
            <a:r>
              <a:rPr lang="nb-NO" sz="2200" dirty="0" err="1" smtClean="0"/>
              <a:t>functions</a:t>
            </a:r>
            <a:r>
              <a:rPr lang="nb-NO" sz="2200" dirty="0" smtClean="0"/>
              <a:t> in </a:t>
            </a:r>
            <a:r>
              <a:rPr lang="nb-NO" sz="2200" dirty="0" err="1" smtClean="0"/>
              <a:t>MCSim</a:t>
            </a:r>
            <a:endParaRPr lang="nb-NO" sz="2200" dirty="0"/>
          </a:p>
          <a:p>
            <a:pPr lvl="1"/>
            <a:r>
              <a:rPr lang="nb-NO" sz="1800" dirty="0" smtClean="0"/>
              <a:t>The </a:t>
            </a:r>
            <a:r>
              <a:rPr lang="nb-NO" sz="1800" dirty="0" err="1" smtClean="0"/>
              <a:t>addition</a:t>
            </a:r>
            <a:r>
              <a:rPr lang="nb-NO" sz="1800" dirty="0" smtClean="0"/>
              <a:t> to </a:t>
            </a:r>
            <a:r>
              <a:rPr lang="nb-NO" sz="1800" dirty="0" err="1" smtClean="0"/>
              <a:t>MCSim</a:t>
            </a:r>
            <a:r>
              <a:rPr lang="nb-NO" sz="1800" dirty="0" smtClean="0"/>
              <a:t> </a:t>
            </a:r>
            <a:r>
              <a:rPr lang="nb-NO" sz="1800" dirty="0" err="1" smtClean="0"/>
              <a:t>can</a:t>
            </a:r>
            <a:r>
              <a:rPr lang="nb-NO" sz="1800" dirty="0" smtClean="0"/>
              <a:t> be </a:t>
            </a:r>
            <a:r>
              <a:rPr lang="nb-NO" sz="1800" dirty="0" err="1" smtClean="0"/>
              <a:t>of</a:t>
            </a:r>
            <a:r>
              <a:rPr lang="nb-NO" sz="1800" dirty="0" smtClean="0"/>
              <a:t> huge </a:t>
            </a:r>
            <a:r>
              <a:rPr lang="nb-NO" sz="1800" dirty="0" err="1" smtClean="0"/>
              <a:t>value</a:t>
            </a:r>
            <a:r>
              <a:rPr lang="nb-NO" sz="1800" dirty="0" smtClean="0"/>
              <a:t> to </a:t>
            </a:r>
            <a:r>
              <a:rPr lang="nb-NO" sz="1800" dirty="0" err="1" smtClean="0"/>
              <a:t>other</a:t>
            </a:r>
            <a:r>
              <a:rPr lang="nb-NO" sz="1800" dirty="0" smtClean="0"/>
              <a:t> </a:t>
            </a:r>
            <a:r>
              <a:rPr lang="nb-NO" sz="1800" dirty="0" err="1" smtClean="0"/>
              <a:t>users</a:t>
            </a:r>
            <a:r>
              <a:rPr lang="nb-NO" sz="1800" dirty="0" smtClean="0"/>
              <a:t> </a:t>
            </a:r>
            <a:r>
              <a:rPr lang="nb-NO" sz="1800" dirty="0" err="1" smtClean="0"/>
              <a:t>aswell</a:t>
            </a:r>
            <a:endParaRPr lang="nb-NO" sz="1800" dirty="0" smtClean="0"/>
          </a:p>
          <a:p>
            <a:pPr lvl="1"/>
            <a:r>
              <a:rPr lang="en-US" sz="1800" dirty="0" smtClean="0"/>
              <a:t>We need to find a way to distribute new features among users</a:t>
            </a:r>
            <a:endParaRPr lang="nb-NO" sz="1800" dirty="0" smtClean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72" y="4696404"/>
            <a:ext cx="3335127" cy="1796993"/>
          </a:xfrm>
          <a:prstGeom prst="rect">
            <a:avLst/>
          </a:prstGeom>
        </p:spPr>
      </p:pic>
      <p:grpSp>
        <p:nvGrpSpPr>
          <p:cNvPr id="12" name="Gruppe 11"/>
          <p:cNvGrpSpPr/>
          <p:nvPr/>
        </p:nvGrpSpPr>
        <p:grpSpPr>
          <a:xfrm>
            <a:off x="5547875" y="4696403"/>
            <a:ext cx="3441678" cy="1796993"/>
            <a:chOff x="5296415" y="4836909"/>
            <a:chExt cx="3441678" cy="1796993"/>
          </a:xfrm>
        </p:grpSpPr>
        <p:pic>
          <p:nvPicPr>
            <p:cNvPr id="9" name="Bild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7449" y="4836909"/>
              <a:ext cx="3335127" cy="1796993"/>
            </a:xfrm>
            <a:prstGeom prst="rect">
              <a:avLst/>
            </a:prstGeom>
          </p:spPr>
        </p:pic>
        <p:pic>
          <p:nvPicPr>
            <p:cNvPr id="8" name="Bild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6415" y="4852727"/>
              <a:ext cx="1143000" cy="1781175"/>
            </a:xfrm>
            <a:prstGeom prst="rect">
              <a:avLst/>
            </a:prstGeom>
          </p:spPr>
        </p:pic>
        <p:pic>
          <p:nvPicPr>
            <p:cNvPr id="11" name="Bild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5093" y="4852727"/>
              <a:ext cx="1143000" cy="1781175"/>
            </a:xfrm>
            <a:prstGeom prst="rect">
              <a:avLst/>
            </a:prstGeom>
          </p:spPr>
        </p:pic>
      </p:grpSp>
      <p:sp>
        <p:nvSpPr>
          <p:cNvPr id="13" name="Pil høyre 12"/>
          <p:cNvSpPr/>
          <p:nvPr/>
        </p:nvSpPr>
        <p:spPr>
          <a:xfrm>
            <a:off x="4629583" y="5419639"/>
            <a:ext cx="797341" cy="35052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kstSylinder 14"/>
          <p:cNvSpPr txBox="1"/>
          <p:nvPr/>
        </p:nvSpPr>
        <p:spPr>
          <a:xfrm>
            <a:off x="1064372" y="6493397"/>
            <a:ext cx="11563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Microsoft, 2014</a:t>
            </a:r>
            <a:endParaRPr lang="nb-NO" sz="1100" dirty="0"/>
          </a:p>
        </p:txBody>
      </p:sp>
      <p:sp>
        <p:nvSpPr>
          <p:cNvPr id="21" name="Bue 20"/>
          <p:cNvSpPr/>
          <p:nvPr/>
        </p:nvSpPr>
        <p:spPr>
          <a:xfrm>
            <a:off x="6080760" y="4114800"/>
            <a:ext cx="1156088" cy="904103"/>
          </a:xfrm>
          <a:prstGeom prst="arc">
            <a:avLst>
              <a:gd name="adj1" fmla="val 11025387"/>
              <a:gd name="adj2" fmla="val 0"/>
            </a:avLst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Bue 21"/>
          <p:cNvSpPr/>
          <p:nvPr/>
        </p:nvSpPr>
        <p:spPr>
          <a:xfrm flipH="1">
            <a:off x="7232992" y="4114800"/>
            <a:ext cx="1139144" cy="904103"/>
          </a:xfrm>
          <a:prstGeom prst="arc">
            <a:avLst>
              <a:gd name="adj1" fmla="val 11025387"/>
              <a:gd name="adj2" fmla="val 0"/>
            </a:avLst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87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1"/>
          <p:cNvSpPr txBox="1">
            <a:spLocks/>
          </p:cNvSpPr>
          <p:nvPr/>
        </p:nvSpPr>
        <p:spPr>
          <a:xfrm>
            <a:off x="1327682" y="0"/>
            <a:ext cx="72426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Introducing </a:t>
            </a:r>
            <a:r>
              <a:rPr lang="en-US" dirty="0" err="1" smtClean="0"/>
              <a:t>git</a:t>
            </a:r>
            <a:endParaRPr lang="nb-NO" dirty="0"/>
          </a:p>
        </p:txBody>
      </p:sp>
      <p:sp>
        <p:nvSpPr>
          <p:cNvPr id="6" name="Plassholder for innhold 2"/>
          <p:cNvSpPr txBox="1">
            <a:spLocks/>
          </p:cNvSpPr>
          <p:nvPr/>
        </p:nvSpPr>
        <p:spPr>
          <a:xfrm>
            <a:off x="1327682" y="998220"/>
            <a:ext cx="7445928" cy="549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 smtClean="0"/>
              <a:t>git</a:t>
            </a:r>
            <a:r>
              <a:rPr lang="en-US" sz="2200" dirty="0" smtClean="0"/>
              <a:t> has been developed by Linus </a:t>
            </a:r>
            <a:r>
              <a:rPr lang="en-US" sz="2200" dirty="0" err="1" smtClean="0"/>
              <a:t>Torvald</a:t>
            </a:r>
            <a:r>
              <a:rPr lang="en-US" sz="2200" dirty="0" smtClean="0"/>
              <a:t> for the distributed development of the Linux kernel</a:t>
            </a:r>
          </a:p>
          <a:p>
            <a:r>
              <a:rPr lang="en-US" sz="2200" dirty="0" smtClean="0"/>
              <a:t>It works as a distributed system, meaning every user has all data of the project available</a:t>
            </a:r>
          </a:p>
          <a:p>
            <a:r>
              <a:rPr lang="en-US" sz="2200" dirty="0" smtClean="0"/>
              <a:t>It is open source and free to use</a:t>
            </a:r>
          </a:p>
          <a:p>
            <a:r>
              <a:rPr lang="en-US" sz="2200" dirty="0" smtClean="0"/>
              <a:t>Each user maintains a local copy of the repository</a:t>
            </a:r>
          </a:p>
          <a:p>
            <a:r>
              <a:rPr lang="en-US" sz="2200" dirty="0" smtClean="0"/>
              <a:t>All user repositories are mirrored on a server </a:t>
            </a:r>
            <a:r>
              <a:rPr lang="nb-NO" sz="2200" dirty="0" smtClean="0"/>
              <a:t>(</a:t>
            </a:r>
            <a:r>
              <a:rPr lang="nb-NO" sz="2200" dirty="0" err="1" smtClean="0"/>
              <a:t>backup</a:t>
            </a:r>
            <a:r>
              <a:rPr lang="nb-NO" sz="2200" dirty="0" smtClean="0"/>
              <a:t>)</a:t>
            </a:r>
            <a:endParaRPr lang="en-US" sz="2200" dirty="0" smtClean="0"/>
          </a:p>
          <a:p>
            <a:endParaRPr lang="en-US" sz="2200" dirty="0" smtClean="0"/>
          </a:p>
          <a:p>
            <a:endParaRPr lang="nb-NO" sz="1800" dirty="0" smtClean="0"/>
          </a:p>
        </p:txBody>
      </p:sp>
      <p:sp>
        <p:nvSpPr>
          <p:cNvPr id="15" name="TekstSylinder 14"/>
          <p:cNvSpPr txBox="1"/>
          <p:nvPr/>
        </p:nvSpPr>
        <p:spPr>
          <a:xfrm>
            <a:off x="1064372" y="6493397"/>
            <a:ext cx="11563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GitHub, 2014</a:t>
            </a:r>
            <a:endParaRPr lang="nb-NO" sz="1100" dirty="0"/>
          </a:p>
        </p:txBody>
      </p:sp>
      <p:pic>
        <p:nvPicPr>
          <p:cNvPr id="2050" name="Picture 2" descr="http://upload.wikimedia.org/wikipedia/commons/thumb/e/e0/Git-logo.svg/512px-Git-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566" y="4259434"/>
            <a:ext cx="3904075" cy="163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23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1"/>
          <p:cNvSpPr txBox="1">
            <a:spLocks/>
          </p:cNvSpPr>
          <p:nvPr/>
        </p:nvSpPr>
        <p:spPr>
          <a:xfrm>
            <a:off x="1327682" y="0"/>
            <a:ext cx="72426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The Master and Branches</a:t>
            </a:r>
            <a:endParaRPr lang="nb-NO" dirty="0"/>
          </a:p>
        </p:txBody>
      </p:sp>
      <p:sp>
        <p:nvSpPr>
          <p:cNvPr id="6" name="Plassholder for innhold 2"/>
          <p:cNvSpPr txBox="1">
            <a:spLocks/>
          </p:cNvSpPr>
          <p:nvPr/>
        </p:nvSpPr>
        <p:spPr>
          <a:xfrm>
            <a:off x="1327682" y="998220"/>
            <a:ext cx="7445928" cy="549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The Master contains the current version of the toolbox</a:t>
            </a:r>
          </a:p>
          <a:p>
            <a:r>
              <a:rPr lang="en-US" sz="2200" dirty="0" smtClean="0"/>
              <a:t>For each project a branch from the master can be created allowing to make changes without the other users being effected</a:t>
            </a:r>
          </a:p>
          <a:p>
            <a:r>
              <a:rPr lang="en-US" sz="2200" dirty="0" smtClean="0"/>
              <a:t>After the project is complete, the branch can be merged with the Master, making the changes available to all users</a:t>
            </a:r>
          </a:p>
          <a:p>
            <a:endParaRPr lang="en-US" sz="2200" dirty="0" smtClean="0"/>
          </a:p>
          <a:p>
            <a:endParaRPr lang="nb-NO" sz="1800" dirty="0" smtClean="0"/>
          </a:p>
        </p:txBody>
      </p:sp>
      <p:pic>
        <p:nvPicPr>
          <p:cNvPr id="27" name="Bild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66" y="3666648"/>
            <a:ext cx="6710382" cy="2700293"/>
          </a:xfrm>
          <a:prstGeom prst="rect">
            <a:avLst/>
          </a:prstGeom>
        </p:spPr>
      </p:pic>
      <p:sp>
        <p:nvSpPr>
          <p:cNvPr id="31" name="TekstSylinder 30"/>
          <p:cNvSpPr txBox="1"/>
          <p:nvPr/>
        </p:nvSpPr>
        <p:spPr>
          <a:xfrm>
            <a:off x="1064372" y="6493397"/>
            <a:ext cx="11563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GitHub, 2014</a:t>
            </a:r>
            <a:endParaRPr lang="nb-NO" sz="1100" dirty="0"/>
          </a:p>
        </p:txBody>
      </p:sp>
    </p:spTree>
    <p:extLst>
      <p:ext uri="{BB962C8B-B14F-4D97-AF65-F5344CB8AC3E}">
        <p14:creationId xmlns:p14="http://schemas.microsoft.com/office/powerpoint/2010/main" val="232748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1"/>
          <p:cNvSpPr txBox="1">
            <a:spLocks/>
          </p:cNvSpPr>
          <p:nvPr/>
        </p:nvSpPr>
        <p:spPr>
          <a:xfrm>
            <a:off x="1327682" y="0"/>
            <a:ext cx="72426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Committing and Pulling</a:t>
            </a:r>
            <a:endParaRPr lang="nb-NO" dirty="0"/>
          </a:p>
        </p:txBody>
      </p:sp>
      <p:sp>
        <p:nvSpPr>
          <p:cNvPr id="6" name="Plassholder for innhold 2"/>
          <p:cNvSpPr txBox="1">
            <a:spLocks/>
          </p:cNvSpPr>
          <p:nvPr/>
        </p:nvSpPr>
        <p:spPr>
          <a:xfrm>
            <a:off x="1327682" y="998220"/>
            <a:ext cx="7445928" cy="549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A commit sends all changes you made on the project to your branch</a:t>
            </a:r>
          </a:p>
          <a:p>
            <a:r>
              <a:rPr lang="en-US" sz="2200" dirty="0" smtClean="0"/>
              <a:t>It is always possible to reverse any commit you ever did, adding a nice backup and recovery functionality to your project</a:t>
            </a:r>
          </a:p>
          <a:p>
            <a:endParaRPr lang="en-US" sz="2200" dirty="0" smtClean="0"/>
          </a:p>
          <a:p>
            <a:endParaRPr lang="nb-NO" sz="1800" dirty="0" smtClean="0"/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58" y="3885263"/>
            <a:ext cx="7363130" cy="2497544"/>
          </a:xfrm>
          <a:prstGeom prst="rect">
            <a:avLst/>
          </a:prstGeom>
        </p:spPr>
      </p:pic>
      <p:sp>
        <p:nvSpPr>
          <p:cNvPr id="7" name="TekstSylinder 6"/>
          <p:cNvSpPr txBox="1"/>
          <p:nvPr/>
        </p:nvSpPr>
        <p:spPr>
          <a:xfrm>
            <a:off x="1064372" y="6493397"/>
            <a:ext cx="11563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GitHub, 2014</a:t>
            </a:r>
            <a:endParaRPr lang="nb-NO" sz="1100" dirty="0"/>
          </a:p>
        </p:txBody>
      </p:sp>
    </p:spTree>
    <p:extLst>
      <p:ext uri="{BB962C8B-B14F-4D97-AF65-F5344CB8AC3E}">
        <p14:creationId xmlns:p14="http://schemas.microsoft.com/office/powerpoint/2010/main" val="41892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1"/>
          <p:cNvSpPr txBox="1">
            <a:spLocks/>
          </p:cNvSpPr>
          <p:nvPr/>
        </p:nvSpPr>
        <p:spPr>
          <a:xfrm>
            <a:off x="1327682" y="0"/>
            <a:ext cx="72426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Committing and Pulling</a:t>
            </a:r>
            <a:endParaRPr lang="nb-NO" dirty="0"/>
          </a:p>
        </p:txBody>
      </p:sp>
      <p:sp>
        <p:nvSpPr>
          <p:cNvPr id="6" name="Plassholder for innhold 2"/>
          <p:cNvSpPr txBox="1">
            <a:spLocks/>
          </p:cNvSpPr>
          <p:nvPr/>
        </p:nvSpPr>
        <p:spPr>
          <a:xfrm>
            <a:off x="1327682" y="998220"/>
            <a:ext cx="7445928" cy="549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If a functionality works, it can be merged with the Master by requesting a pull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nb-NO" sz="1800" dirty="0" smtClean="0"/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58" y="3885263"/>
            <a:ext cx="7363130" cy="2497544"/>
          </a:xfrm>
          <a:prstGeom prst="rect">
            <a:avLst/>
          </a:prstGeom>
        </p:spPr>
      </p:pic>
      <p:pic>
        <p:nvPicPr>
          <p:cNvPr id="3" name="Bil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682" y="3774673"/>
            <a:ext cx="7314169" cy="2559036"/>
          </a:xfrm>
          <a:prstGeom prst="rect">
            <a:avLst/>
          </a:prstGeom>
        </p:spPr>
      </p:pic>
      <p:sp>
        <p:nvSpPr>
          <p:cNvPr id="11" name="TekstSylinder 10"/>
          <p:cNvSpPr txBox="1"/>
          <p:nvPr/>
        </p:nvSpPr>
        <p:spPr>
          <a:xfrm>
            <a:off x="1064372" y="6493397"/>
            <a:ext cx="11563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GitHub, 2014</a:t>
            </a:r>
            <a:endParaRPr lang="nb-NO" sz="1100" dirty="0"/>
          </a:p>
        </p:txBody>
      </p:sp>
    </p:spTree>
    <p:extLst>
      <p:ext uri="{BB962C8B-B14F-4D97-AF65-F5344CB8AC3E}">
        <p14:creationId xmlns:p14="http://schemas.microsoft.com/office/powerpoint/2010/main" val="11719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1"/>
          <p:cNvSpPr txBox="1">
            <a:spLocks/>
          </p:cNvSpPr>
          <p:nvPr/>
        </p:nvSpPr>
        <p:spPr>
          <a:xfrm>
            <a:off x="1327682" y="0"/>
            <a:ext cx="72426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Committing and Pulling</a:t>
            </a:r>
            <a:endParaRPr lang="nb-NO" dirty="0"/>
          </a:p>
        </p:txBody>
      </p:sp>
      <p:sp>
        <p:nvSpPr>
          <p:cNvPr id="6" name="Plassholder for innhold 2"/>
          <p:cNvSpPr txBox="1">
            <a:spLocks/>
          </p:cNvSpPr>
          <p:nvPr/>
        </p:nvSpPr>
        <p:spPr>
          <a:xfrm>
            <a:off x="1327682" y="998220"/>
            <a:ext cx="7445928" cy="549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After a pull-request has been submitted, the users or a suitable board can decide how it can be merged into the Master</a:t>
            </a:r>
          </a:p>
          <a:p>
            <a:r>
              <a:rPr lang="en-US" sz="2200" dirty="0" smtClean="0"/>
              <a:t>The changes can be reviewed and questions or comments can be made</a:t>
            </a:r>
          </a:p>
          <a:p>
            <a:r>
              <a:rPr lang="en-US" sz="2200" dirty="0" smtClean="0"/>
              <a:t>After everyone clears the changes your branch is merged with the Master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nb-NO" sz="1800" dirty="0" smtClean="0"/>
          </a:p>
        </p:txBody>
      </p:sp>
      <p:sp>
        <p:nvSpPr>
          <p:cNvPr id="11" name="TekstSylinder 10"/>
          <p:cNvSpPr txBox="1"/>
          <p:nvPr/>
        </p:nvSpPr>
        <p:spPr>
          <a:xfrm>
            <a:off x="1064372" y="6493397"/>
            <a:ext cx="11563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GitHub, 2014</a:t>
            </a:r>
            <a:endParaRPr lang="nb-NO" sz="1100" dirty="0"/>
          </a:p>
        </p:txBody>
      </p:sp>
      <p:pic>
        <p:nvPicPr>
          <p:cNvPr id="2" name="Bil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58" y="3657601"/>
            <a:ext cx="7279387" cy="275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7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3169</TotalTime>
  <Words>551</Words>
  <Application>Microsoft Office PowerPoint</Application>
  <PresentationFormat>Skjermfremvisning (4:3)</PresentationFormat>
  <Paragraphs>81</Paragraphs>
  <Slides>14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Office-tema</vt:lpstr>
      <vt:lpstr>Version Management for MCSim</vt:lpstr>
      <vt:lpstr>Content</vt:lpstr>
      <vt:lpstr>Introducing MCSim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>NTNU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Hans-Martin Heyn</cp:lastModifiedBy>
  <cp:revision>117</cp:revision>
  <dcterms:created xsi:type="dcterms:W3CDTF">2013-06-10T16:56:09Z</dcterms:created>
  <dcterms:modified xsi:type="dcterms:W3CDTF">2014-11-19T10:25:00Z</dcterms:modified>
</cp:coreProperties>
</file>