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57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F1F6-0E09-45CA-8F8F-00DF70B1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5CA56-D459-48B9-A69B-69303A578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B603-25BE-4907-AACE-085A1750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8347-5C67-4F98-ACCF-DC424D81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BC47-2D7E-4427-BFF1-7FA46B3E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120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216C-37F5-4E23-8E32-2C2EDA49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50A62-7129-4CF7-9538-090BAE4D7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B7B6B-F747-4AA7-95EC-89536808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6125-21C7-4D97-8041-4C2E7ED6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82A4A-96C4-489A-AA54-356900B7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848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DD367-ADA2-4D18-8745-682E368AD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E4005-EDED-4EA6-8E44-A5911436F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AE56-7F45-4379-B61A-BD1AAAF3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9A49-B656-4DB8-BBDF-BEEFE32A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7DF6-7FD2-4B02-8FAB-31078399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980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D91F-5F0C-4C94-87C4-275A0E58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5B417-945C-4C8D-9D14-B25FB9BF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C01DE-6A7E-4687-B148-8918B78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DF16-650E-4599-8205-C165FB87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CD77-E9F8-4644-8555-E8FADEED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20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C761-F65E-4BB3-9E9D-668CF9F8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94D6D-40EF-4EA9-AD43-E4AD8F41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73199-D1F3-4BB4-98FC-26FDB863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4EFC-814C-4CF6-A2D1-0AD708BA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2E45-F5C9-475B-88A0-C14382CD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728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F21D-CD96-4C8B-B9AF-5995AEBA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6606-32E8-4FC4-BE6F-E151D621D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25DD5-72B9-4EFD-A3CB-6F1B301E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D5B4C-CDBF-48AD-8387-3902E919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DC72C-85CB-434F-AEEF-1500AC65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F25C3-0E9A-4D56-94C1-A47CF7E8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634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3D4A-07FE-45A7-B0DA-B40696A5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EE83E-4F04-4952-8DA4-51EF0AC1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98DF7-5284-425B-92C4-269E42BEE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DAFE1-4515-41CC-9C60-26BFD11E0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C178C-8D1D-4FEF-88F5-683A6BA40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F2AAA-EA46-494F-8F3F-828516CB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122F2-47EF-40B3-A958-2C529FC1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701E9-A4C4-4852-9342-3075E3A3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1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55A4-C86B-43BA-9727-88F5F5EC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4C684-82BE-490A-A42B-A4B337D6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9AE61-41F0-4E17-B09A-CBC36182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07DD1-CD1C-4765-BEDB-F7E84EB0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89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E9830-929A-417E-989A-4EBE1366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02375-7C73-4965-8B6E-56C53BDD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EDFA1-F1B6-4AC6-A448-39D2ECB5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205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4D1F-D651-415E-8DBF-45374529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764C-FDC8-479E-AF1B-00A76FE0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38D1D-C542-43F3-87CB-F28F17B1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C0FE-A7AB-4DEA-9532-6D29B0CB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5D22-699F-44A3-A8A5-FF56510B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28D5-314D-4871-900E-4F9C3F5C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821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46B2-1911-43CD-9FFE-A66242BE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41ABE-AAB5-4626-AA0C-12AF9120B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D0C5E-D9A2-4244-AF8A-12149C07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3097F-129D-4253-99C6-045E4FB9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493-D4A0-463F-97E4-17E73EAC9BB1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04BE1-A425-408A-82BE-07770755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E5F09-45A5-4C89-B029-68D51A53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66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3DDB2-C387-4F8D-B41D-6B29F3C3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FB097-32D1-413D-8585-236954C93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A38CB-125A-4B70-8078-7FB7DF6DD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3493-D4A0-463F-97E4-17E73EAC9BB1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3F2F9-1EBC-432B-B0CE-53D2AB0BD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4949-9C82-422F-8B18-CC7FD0B20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1BCB-7D07-42B5-9336-1FC20DC07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48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C791-B3AA-4BAF-A6A5-EAE903E99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Mcsim</a:t>
            </a:r>
            <a:r>
              <a:rPr lang="nb-NO" dirty="0"/>
              <a:t> Python </a:t>
            </a:r>
            <a:r>
              <a:rPr lang="nb-NO" dirty="0" err="1"/>
              <a:t>toolbox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375C-9BB9-4C75-9DE0-C0BC1CAD0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How to </a:t>
            </a:r>
            <a:r>
              <a:rPr lang="nb-NO" dirty="0" err="1"/>
              <a:t>structure</a:t>
            </a:r>
            <a:r>
              <a:rPr lang="nb-NO" dirty="0"/>
              <a:t> it?</a:t>
            </a:r>
          </a:p>
          <a:p>
            <a:endParaRPr lang="nb-NO" dirty="0"/>
          </a:p>
          <a:p>
            <a:r>
              <a:rPr lang="nb-NO" dirty="0"/>
              <a:t>Mathias Marley, </a:t>
            </a:r>
            <a:r>
              <a:rPr lang="nb-NO" dirty="0" err="1"/>
              <a:t>Feb</a:t>
            </a:r>
            <a:r>
              <a:rPr lang="nb-NO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85813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3E9A-14E2-4D8C-8D32-A189EC0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17AE-3EB3-435D-8654-75A2034A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191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Main goal: a </a:t>
            </a:r>
            <a:r>
              <a:rPr lang="nb-NO" dirty="0" err="1"/>
              <a:t>tool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actually</a:t>
            </a:r>
            <a:r>
              <a:rPr lang="nb-NO" dirty="0"/>
              <a:t> used and </a:t>
            </a:r>
            <a:r>
              <a:rPr lang="nb-NO" dirty="0" err="1"/>
              <a:t>developed</a:t>
            </a:r>
            <a:endParaRPr lang="nb-NO" dirty="0"/>
          </a:p>
          <a:p>
            <a:r>
              <a:rPr lang="nb-NO" dirty="0" err="1"/>
              <a:t>Ease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use</a:t>
            </a:r>
            <a:endParaRPr lang="nb-NO" dirty="0"/>
          </a:p>
          <a:p>
            <a:r>
              <a:rPr lang="nb-NO" dirty="0" err="1"/>
              <a:t>Ease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development</a:t>
            </a:r>
            <a:endParaRPr lang="nb-NO" dirty="0"/>
          </a:p>
          <a:p>
            <a:r>
              <a:rPr lang="nb-NO" dirty="0"/>
              <a:t>«</a:t>
            </a:r>
            <a:r>
              <a:rPr lang="nb-NO" dirty="0" err="1"/>
              <a:t>Sufficient</a:t>
            </a:r>
            <a:r>
              <a:rPr lang="nb-NO" dirty="0"/>
              <a:t>» </a:t>
            </a:r>
            <a:r>
              <a:rPr lang="nb-NO" dirty="0" err="1"/>
              <a:t>documentation</a:t>
            </a:r>
            <a:endParaRPr lang="nb-NO" dirty="0"/>
          </a:p>
          <a:p>
            <a:r>
              <a:rPr lang="nb-NO" dirty="0" err="1"/>
              <a:t>Flexible</a:t>
            </a:r>
            <a:r>
              <a:rPr lang="nb-NO" dirty="0"/>
              <a:t> and </a:t>
            </a:r>
            <a:r>
              <a:rPr lang="nb-NO" dirty="0" err="1"/>
              <a:t>easy</a:t>
            </a:r>
            <a:r>
              <a:rPr lang="nb-NO" dirty="0"/>
              <a:t> to </a:t>
            </a:r>
            <a:r>
              <a:rPr lang="nb-NO" dirty="0" err="1"/>
              <a:t>modify</a:t>
            </a:r>
            <a:r>
              <a:rPr lang="nb-NO" dirty="0"/>
              <a:t> for </a:t>
            </a:r>
            <a:r>
              <a:rPr lang="nb-NO" dirty="0" err="1"/>
              <a:t>users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287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3E9A-14E2-4D8C-8D32-A189EC0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Main </a:t>
            </a:r>
            <a:r>
              <a:rPr lang="nb-NO" dirty="0" err="1"/>
              <a:t>structure</a:t>
            </a:r>
            <a:endParaRPr lang="nb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A7ED2-0B7A-46CC-B786-E1D42DA5AC21}"/>
              </a:ext>
            </a:extLst>
          </p:cNvPr>
          <p:cNvSpPr/>
          <p:nvPr/>
        </p:nvSpPr>
        <p:spPr>
          <a:xfrm>
            <a:off x="2072079" y="2281805"/>
            <a:ext cx="24663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Library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F438E-D33E-4191-9E97-8812BE04F6BC}"/>
              </a:ext>
            </a:extLst>
          </p:cNvPr>
          <p:cNvSpPr/>
          <p:nvPr/>
        </p:nvSpPr>
        <p:spPr>
          <a:xfrm>
            <a:off x="2072078" y="3510792"/>
            <a:ext cx="24663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Library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F503F0-4A07-460F-A848-F1B582CCEC6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38442" y="2739005"/>
            <a:ext cx="1442907" cy="583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0EADD2-68F4-4EB7-B222-A0290E8A81FE}"/>
              </a:ext>
            </a:extLst>
          </p:cNvPr>
          <p:cNvCxnSpPr>
            <a:cxnSpLocks/>
          </p:cNvCxnSpPr>
          <p:nvPr/>
        </p:nvCxnSpPr>
        <p:spPr>
          <a:xfrm flipV="1">
            <a:off x="4538441" y="3369577"/>
            <a:ext cx="1442908" cy="517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F769514-23B0-45DE-9AA3-E8CBE4060635}"/>
              </a:ext>
            </a:extLst>
          </p:cNvPr>
          <p:cNvSpPr/>
          <p:nvPr/>
        </p:nvSpPr>
        <p:spPr>
          <a:xfrm>
            <a:off x="5981349" y="2864840"/>
            <a:ext cx="28634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User scripts (</a:t>
            </a:r>
            <a:r>
              <a:rPr lang="nb-NO" dirty="0" err="1"/>
              <a:t>load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data and run </a:t>
            </a:r>
            <a:r>
              <a:rPr lang="nb-NO" dirty="0" err="1"/>
              <a:t>simulations</a:t>
            </a:r>
            <a:r>
              <a:rPr lang="nb-NO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D518FE-6BFB-4D73-8BB8-B8A92752B206}"/>
              </a:ext>
            </a:extLst>
          </p:cNvPr>
          <p:cNvSpPr/>
          <p:nvPr/>
        </p:nvSpPr>
        <p:spPr>
          <a:xfrm>
            <a:off x="2072078" y="5142144"/>
            <a:ext cx="24663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Model-</a:t>
            </a:r>
            <a:r>
              <a:rPr lang="nb-NO" dirty="0" err="1"/>
              <a:t>generating</a:t>
            </a:r>
            <a:r>
              <a:rPr lang="nb-NO" dirty="0"/>
              <a:t> scripts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40EE9C-C572-4033-B3A8-0D6E7CDAA808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302454" y="4425192"/>
            <a:ext cx="2806" cy="71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6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C82-6ECA-45D1-9B71-266E3BC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5212-6ADC-425E-8716-23CCBCB3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8" y="1825625"/>
            <a:ext cx="6711893" cy="4351338"/>
          </a:xfrm>
        </p:spPr>
        <p:txBody>
          <a:bodyPr>
            <a:normAutofit/>
          </a:bodyPr>
          <a:lstStyle/>
          <a:p>
            <a:endParaRPr lang="nb-NO" dirty="0"/>
          </a:p>
          <a:p>
            <a:r>
              <a:rPr lang="nb-NO" dirty="0"/>
              <a:t>A «</a:t>
            </a:r>
            <a:r>
              <a:rPr lang="nb-NO" dirty="0" err="1"/>
              <a:t>model</a:t>
            </a:r>
            <a:r>
              <a:rPr lang="nb-NO" dirty="0"/>
              <a:t>» </a:t>
            </a:r>
            <a:r>
              <a:rPr lang="nb-NO" dirty="0" err="1"/>
              <a:t>consists</a:t>
            </a:r>
            <a:r>
              <a:rPr lang="nb-NO" dirty="0"/>
              <a:t> </a:t>
            </a:r>
            <a:r>
              <a:rPr lang="nb-NO" dirty="0" err="1"/>
              <a:t>of</a:t>
            </a:r>
            <a:endParaRPr lang="nb-NO" dirty="0"/>
          </a:p>
          <a:p>
            <a:pPr lvl="1"/>
            <a:r>
              <a:rPr lang="nb-NO" dirty="0"/>
              <a:t>A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, </a:t>
            </a:r>
            <a:r>
              <a:rPr lang="nb-NO" dirty="0" err="1"/>
              <a:t>located</a:t>
            </a:r>
            <a:r>
              <a:rPr lang="nb-NO" dirty="0"/>
              <a:t> in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library</a:t>
            </a:r>
            <a:endParaRPr lang="nb-NO" dirty="0"/>
          </a:p>
          <a:p>
            <a:pPr lvl="1"/>
            <a:r>
              <a:rPr lang="nb-NO" dirty="0"/>
              <a:t>A </a:t>
            </a:r>
            <a:r>
              <a:rPr lang="nb-NO" dirty="0" err="1"/>
              <a:t>model</a:t>
            </a:r>
            <a:r>
              <a:rPr lang="nb-NO" dirty="0"/>
              <a:t> parameter file, </a:t>
            </a:r>
            <a:r>
              <a:rPr lang="nb-NO" dirty="0" err="1"/>
              <a:t>stored</a:t>
            </a:r>
            <a:r>
              <a:rPr lang="nb-NO" dirty="0"/>
              <a:t> in .</a:t>
            </a:r>
            <a:r>
              <a:rPr lang="nb-NO" dirty="0" err="1"/>
              <a:t>pkl</a:t>
            </a:r>
            <a:r>
              <a:rPr lang="nb-NO" dirty="0"/>
              <a:t> files </a:t>
            </a:r>
          </a:p>
        </p:txBody>
      </p:sp>
    </p:spTree>
    <p:extLst>
      <p:ext uri="{BB962C8B-B14F-4D97-AF65-F5344CB8AC3E}">
        <p14:creationId xmlns:p14="http://schemas.microsoft.com/office/powerpoint/2010/main" val="24092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A6F2-92B9-4475-9AA1-90BE253B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Main </a:t>
            </a:r>
            <a:r>
              <a:rPr lang="nb-NO" dirty="0" err="1"/>
              <a:t>libraries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function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8F05-20F3-4858-BD2A-22BD7968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MClib</a:t>
            </a:r>
            <a:r>
              <a:rPr lang="nb-NO" dirty="0"/>
              <a:t>: general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dirty="0" err="1"/>
              <a:t>MCmod</a:t>
            </a:r>
            <a:r>
              <a:rPr lang="nb-NO" dirty="0"/>
              <a:t>: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dirty="0" err="1"/>
              <a:t>MCcon</a:t>
            </a:r>
            <a:r>
              <a:rPr lang="nb-NO" dirty="0"/>
              <a:t> (</a:t>
            </a:r>
            <a:r>
              <a:rPr lang="nb-NO" dirty="0" err="1"/>
              <a:t>control</a:t>
            </a:r>
            <a:r>
              <a:rPr lang="nb-NO" dirty="0"/>
              <a:t>), </a:t>
            </a:r>
            <a:r>
              <a:rPr lang="nb-NO" dirty="0" err="1"/>
              <a:t>MCenv</a:t>
            </a:r>
            <a:r>
              <a:rPr lang="nb-NO" dirty="0"/>
              <a:t> (</a:t>
            </a:r>
            <a:r>
              <a:rPr lang="nb-NO" dirty="0" err="1"/>
              <a:t>environmental</a:t>
            </a:r>
            <a:r>
              <a:rPr lang="nb-NO" dirty="0"/>
              <a:t>), </a:t>
            </a:r>
            <a:r>
              <a:rPr lang="nb-NO" dirty="0" err="1"/>
              <a:t>Mcsens</a:t>
            </a:r>
            <a:r>
              <a:rPr lang="nb-NO" dirty="0"/>
              <a:t> (sensors)???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1991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C82-6ECA-45D1-9B71-266E3BC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</a:t>
            </a:r>
            <a:r>
              <a:rPr lang="nb-NO" dirty="0" err="1"/>
              <a:t>functions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5212-6ADC-425E-8716-23CCBCB3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4958594" cy="4351338"/>
          </a:xfrm>
        </p:spPr>
        <p:txBody>
          <a:bodyPr>
            <a:normAutofit lnSpcReduction="10000"/>
          </a:bodyPr>
          <a:lstStyle/>
          <a:p>
            <a:endParaRPr lang="nb-NO" dirty="0"/>
          </a:p>
          <a:p>
            <a:r>
              <a:rPr lang="nb-NO" dirty="0"/>
              <a:t>The «</a:t>
            </a:r>
            <a:r>
              <a:rPr lang="nb-NO" dirty="0" err="1"/>
              <a:t>core</a:t>
            </a:r>
            <a:r>
              <a:rPr lang="nb-NO" dirty="0"/>
              <a:t>»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MCsim</a:t>
            </a:r>
            <a:r>
              <a:rPr lang="nb-NO" dirty="0"/>
              <a:t> Python</a:t>
            </a:r>
          </a:p>
          <a:p>
            <a:r>
              <a:rPr lang="nb-NO" dirty="0" err="1"/>
              <a:t>Performs</a:t>
            </a:r>
            <a:r>
              <a:rPr lang="nb-NO" dirty="0"/>
              <a:t> single time </a:t>
            </a:r>
            <a:r>
              <a:rPr lang="nb-NO" dirty="0" err="1"/>
              <a:t>step</a:t>
            </a:r>
            <a:r>
              <a:rPr lang="nb-NO" dirty="0"/>
              <a:t> </a:t>
            </a:r>
            <a:r>
              <a:rPr lang="nb-NO" dirty="0" err="1"/>
              <a:t>integration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dynamic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nb-NO" dirty="0"/>
          </a:p>
          <a:p>
            <a:r>
              <a:rPr lang="nb-NO" dirty="0"/>
              <a:t>Arguments: </a:t>
            </a:r>
          </a:p>
          <a:p>
            <a:pPr lvl="1"/>
            <a:r>
              <a:rPr lang="nb-NO" dirty="0" err="1"/>
              <a:t>state</a:t>
            </a:r>
            <a:r>
              <a:rPr lang="nb-NO" dirty="0"/>
              <a:t>, </a:t>
            </a:r>
            <a:r>
              <a:rPr lang="nb-NO" dirty="0" err="1"/>
              <a:t>control</a:t>
            </a:r>
            <a:r>
              <a:rPr lang="nb-NO" dirty="0"/>
              <a:t> input and </a:t>
            </a:r>
            <a:r>
              <a:rPr lang="nb-NO" dirty="0" err="1"/>
              <a:t>disturbance</a:t>
            </a:r>
            <a:r>
              <a:rPr lang="nb-NO" dirty="0"/>
              <a:t> input at </a:t>
            </a:r>
            <a:r>
              <a:rPr lang="nb-NO" dirty="0" err="1"/>
              <a:t>current</a:t>
            </a:r>
            <a:r>
              <a:rPr lang="nb-NO" dirty="0"/>
              <a:t> time </a:t>
            </a:r>
            <a:r>
              <a:rPr lang="nb-NO" dirty="0" err="1"/>
              <a:t>step</a:t>
            </a:r>
            <a:endParaRPr lang="nb-NO" dirty="0"/>
          </a:p>
          <a:p>
            <a:pPr lvl="1"/>
            <a:r>
              <a:rPr lang="nb-NO" dirty="0"/>
              <a:t>Model parameters</a:t>
            </a:r>
          </a:p>
          <a:p>
            <a:r>
              <a:rPr lang="nb-NO" dirty="0"/>
              <a:t>Output:</a:t>
            </a:r>
          </a:p>
          <a:p>
            <a:pPr lvl="1"/>
            <a:r>
              <a:rPr lang="nb-NO" dirty="0" err="1"/>
              <a:t>state</a:t>
            </a:r>
            <a:r>
              <a:rPr lang="nb-NO" dirty="0"/>
              <a:t> at </a:t>
            </a:r>
            <a:r>
              <a:rPr lang="nb-NO" dirty="0" err="1"/>
              <a:t>next</a:t>
            </a:r>
            <a:r>
              <a:rPr lang="nb-NO" dirty="0"/>
              <a:t> time </a:t>
            </a:r>
            <a:r>
              <a:rPr lang="nb-NO" dirty="0" err="1"/>
              <a:t>step</a:t>
            </a: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9A45B-5D8C-4FEA-973E-BB40520D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787" y="365125"/>
            <a:ext cx="6169741" cy="31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9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C82-6ECA-45D1-9B71-266E3BC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5212-6ADC-425E-8716-23CCBCB3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49585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Model parameters </a:t>
            </a:r>
            <a:r>
              <a:rPr lang="nb-NO" dirty="0" err="1"/>
              <a:t>are</a:t>
            </a:r>
            <a:r>
              <a:rPr lang="nb-NO" dirty="0"/>
              <a:t> given by </a:t>
            </a:r>
            <a:r>
              <a:rPr lang="nb-NO" dirty="0" err="1"/>
              <a:t>dictionary</a:t>
            </a:r>
            <a:r>
              <a:rPr lang="nb-NO" dirty="0"/>
              <a:t> </a:t>
            </a:r>
            <a:r>
              <a:rPr lang="nb-NO" dirty="0" err="1"/>
              <a:t>objects</a:t>
            </a:r>
            <a:endParaRPr lang="nb-NO" dirty="0"/>
          </a:p>
          <a:p>
            <a:pPr lvl="1"/>
            <a:r>
              <a:rPr lang="nb-NO" dirty="0" err="1"/>
              <a:t>parV</a:t>
            </a:r>
            <a:r>
              <a:rPr lang="nb-NO" dirty="0"/>
              <a:t>: </a:t>
            </a:r>
            <a:r>
              <a:rPr lang="nb-NO" dirty="0" err="1"/>
              <a:t>vessel</a:t>
            </a:r>
            <a:r>
              <a:rPr lang="nb-NO" dirty="0"/>
              <a:t> parameters</a:t>
            </a:r>
          </a:p>
          <a:p>
            <a:pPr lvl="1"/>
            <a:r>
              <a:rPr lang="nb-NO" dirty="0" err="1"/>
              <a:t>parA</a:t>
            </a:r>
            <a:r>
              <a:rPr lang="nb-NO" dirty="0"/>
              <a:t>: </a:t>
            </a:r>
            <a:r>
              <a:rPr lang="nb-NO" dirty="0" err="1"/>
              <a:t>actuator</a:t>
            </a:r>
            <a:r>
              <a:rPr lang="nb-NO" dirty="0"/>
              <a:t> parameters</a:t>
            </a:r>
          </a:p>
          <a:p>
            <a:r>
              <a:rPr lang="nb-NO" dirty="0" err="1"/>
              <a:t>Stored</a:t>
            </a:r>
            <a:r>
              <a:rPr lang="nb-NO" dirty="0"/>
              <a:t> to file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pickle</a:t>
            </a:r>
            <a:endParaRPr lang="nb-NO" dirty="0"/>
          </a:p>
          <a:p>
            <a:pPr lvl="1"/>
            <a:r>
              <a:rPr lang="nb-NO" dirty="0"/>
              <a:t>parV_RVG3DOF.pkl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vessel</a:t>
            </a:r>
            <a:r>
              <a:rPr lang="nb-NO" dirty="0"/>
              <a:t> data for RVG 3DOF </a:t>
            </a:r>
            <a:r>
              <a:rPr lang="nb-NO" dirty="0" err="1"/>
              <a:t>model</a:t>
            </a:r>
            <a:endParaRPr lang="nb-NO" dirty="0"/>
          </a:p>
          <a:p>
            <a:pPr lvl="1"/>
            <a:r>
              <a:rPr lang="nb-NO" dirty="0" err="1"/>
              <a:t>parA_RVG.pkl</a:t>
            </a:r>
            <a:r>
              <a:rPr lang="nb-NO" dirty="0"/>
              <a:t>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actuator</a:t>
            </a:r>
            <a:r>
              <a:rPr lang="nb-NO" dirty="0"/>
              <a:t> data for RVG</a:t>
            </a:r>
          </a:p>
          <a:p>
            <a:pPr lvl="1"/>
            <a:endParaRPr lang="nb-NO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EA6AE0-F40B-4478-8B75-2FFDF5710A4D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958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r>
              <a:rPr lang="nb-NO" dirty="0"/>
              <a:t>«</a:t>
            </a:r>
            <a:r>
              <a:rPr lang="nb-NO" dirty="0" err="1"/>
              <a:t>Verified</a:t>
            </a:r>
            <a:r>
              <a:rPr lang="nb-NO" dirty="0"/>
              <a:t>» </a:t>
            </a:r>
            <a:r>
              <a:rPr lang="nb-NO" dirty="0" err="1"/>
              <a:t>model</a:t>
            </a:r>
            <a:r>
              <a:rPr lang="nb-NO" dirty="0"/>
              <a:t> parameters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uploaded</a:t>
            </a:r>
            <a:r>
              <a:rPr lang="nb-NO" dirty="0"/>
              <a:t> to </a:t>
            </a:r>
            <a:r>
              <a:rPr lang="nb-NO" dirty="0" err="1"/>
              <a:t>github</a:t>
            </a:r>
            <a:endParaRPr lang="nb-NO" dirty="0"/>
          </a:p>
          <a:p>
            <a:r>
              <a:rPr lang="nb-NO" dirty="0" err="1"/>
              <a:t>Additionally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 scripts to </a:t>
            </a:r>
            <a:r>
              <a:rPr lang="nb-NO" dirty="0" err="1"/>
              <a:t>generate</a:t>
            </a:r>
            <a:r>
              <a:rPr lang="nb-NO" dirty="0"/>
              <a:t> </a:t>
            </a:r>
            <a:r>
              <a:rPr lang="nb-NO" dirty="0" err="1"/>
              <a:t>parV</a:t>
            </a:r>
            <a:r>
              <a:rPr lang="nb-NO" dirty="0"/>
              <a:t>, </a:t>
            </a:r>
            <a:r>
              <a:rPr lang="nb-NO" dirty="0" err="1"/>
              <a:t>parA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uploaded</a:t>
            </a:r>
            <a:r>
              <a:rPr lang="nb-N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7113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C82-6ECA-45D1-9B71-266E3BC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Using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toolbox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5212-6ADC-425E-8716-23CCBCB3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563"/>
            <a:ext cx="5034094" cy="51959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main</a:t>
            </a:r>
            <a:r>
              <a:rPr lang="nb-NO" dirty="0"/>
              <a:t> «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» is scripts </a:t>
            </a:r>
            <a:r>
              <a:rPr lang="nb-NO" dirty="0" err="1"/>
              <a:t>that</a:t>
            </a:r>
            <a:endParaRPr lang="nb-NO" dirty="0"/>
          </a:p>
          <a:p>
            <a:pPr lvl="1"/>
            <a:r>
              <a:rPr lang="nb-NO" dirty="0" err="1"/>
              <a:t>Load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data from file</a:t>
            </a:r>
          </a:p>
          <a:p>
            <a:pPr lvl="1"/>
            <a:r>
              <a:rPr lang="nb-NO" dirty="0" err="1"/>
              <a:t>Initialize</a:t>
            </a:r>
            <a:r>
              <a:rPr lang="nb-NO" dirty="0"/>
              <a:t> and run </a:t>
            </a:r>
            <a:r>
              <a:rPr lang="nb-NO" dirty="0" err="1"/>
              <a:t>simulations</a:t>
            </a:r>
            <a:r>
              <a:rPr lang="nb-NO" dirty="0"/>
              <a:t> by calling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in a for-loop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4654A-80AA-453D-ADB7-DDF7840D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706" y="688115"/>
            <a:ext cx="53340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7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Mcsim Python toolbox</vt:lpstr>
      <vt:lpstr>Goals</vt:lpstr>
      <vt:lpstr>Main structure</vt:lpstr>
      <vt:lpstr>Models</vt:lpstr>
      <vt:lpstr>Main libraries of function</vt:lpstr>
      <vt:lpstr>Model functions</vt:lpstr>
      <vt:lpstr>Model parameters</vt:lpstr>
      <vt:lpstr>Using the toolbox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Mcsim Python toolbox</dc:title>
  <dc:creator>Mathias Marley</dc:creator>
  <cp:lastModifiedBy>Mathias Marley</cp:lastModifiedBy>
  <cp:revision>6</cp:revision>
  <dcterms:created xsi:type="dcterms:W3CDTF">2022-02-01T13:30:54Z</dcterms:created>
  <dcterms:modified xsi:type="dcterms:W3CDTF">2022-02-01T14:22:56Z</dcterms:modified>
</cp:coreProperties>
</file>