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057775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8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502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40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6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35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72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2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0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757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42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759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D67C-9E09-454F-B0C4-A9E084C2E205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09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308" y="3497674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WL_Joystick</a:t>
            </a:r>
            <a:r>
              <a:rPr lang="nb-NO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04" y="3570795"/>
            <a:ext cx="223097" cy="22309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7304" y="3419449"/>
            <a:ext cx="1608216" cy="525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1800989" y="172598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Oqus</a:t>
            </a:r>
            <a:r>
              <a:rPr lang="nb-NO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63" y="1799108"/>
            <a:ext cx="223097" cy="22309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800988" y="1689606"/>
            <a:ext cx="1010795" cy="4420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grpSp>
        <p:nvGrpSpPr>
          <p:cNvPr id="17" name="Group 16"/>
          <p:cNvGrpSpPr/>
          <p:nvPr/>
        </p:nvGrpSpPr>
        <p:grpSpPr>
          <a:xfrm>
            <a:off x="2255520" y="2389681"/>
            <a:ext cx="929640" cy="2585323"/>
            <a:chOff x="2308860" y="168425"/>
            <a:chExt cx="929640" cy="2585323"/>
          </a:xfrm>
        </p:grpSpPr>
        <p:sp>
          <p:nvSpPr>
            <p:cNvPr id="15" name="TextBox 14"/>
            <p:cNvSpPr txBox="1"/>
            <p:nvPr/>
          </p:nvSpPr>
          <p:spPr>
            <a:xfrm>
              <a:off x="2308860" y="168425"/>
              <a:ext cx="929640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200" dirty="0" err="1"/>
                <a:t>PosXLeft</a:t>
              </a:r>
              <a:endParaRPr lang="nb-NO" sz="1200" dirty="0"/>
            </a:p>
            <a:p>
              <a:r>
                <a:rPr lang="nb-NO" sz="1200" dirty="0" err="1"/>
                <a:t>PosYLeft</a:t>
              </a:r>
              <a:endParaRPr lang="nb-NO" sz="1200" dirty="0"/>
            </a:p>
            <a:p>
              <a:r>
                <a:rPr lang="nb-NO" sz="1200" dirty="0" err="1"/>
                <a:t>PosXRight</a:t>
              </a:r>
              <a:endParaRPr lang="nb-NO" sz="1200" dirty="0"/>
            </a:p>
            <a:p>
              <a:r>
                <a:rPr lang="nb-NO" sz="1200" dirty="0" err="1"/>
                <a:t>PosYRight</a:t>
              </a:r>
              <a:endParaRPr lang="nb-NO" sz="1200" dirty="0"/>
            </a:p>
            <a:p>
              <a:r>
                <a:rPr lang="nb-NO" sz="1200" dirty="0"/>
                <a:t>R2</a:t>
              </a:r>
            </a:p>
            <a:p>
              <a:r>
                <a:rPr lang="nb-NO" sz="1200" dirty="0"/>
                <a:t>L2</a:t>
              </a:r>
            </a:p>
            <a:p>
              <a:r>
                <a:rPr lang="nb-NO" sz="1200" dirty="0" err="1"/>
                <a:t>ArrowUp</a:t>
              </a:r>
              <a:endParaRPr lang="nb-NO" sz="1200" dirty="0"/>
            </a:p>
            <a:p>
              <a:r>
                <a:rPr lang="nb-NO" sz="1200" dirty="0" err="1"/>
                <a:t>ArrowDown</a:t>
              </a:r>
              <a:endParaRPr lang="nb-NO" sz="1200" dirty="0"/>
            </a:p>
            <a:p>
              <a:r>
                <a:rPr lang="nb-NO" sz="1200" dirty="0"/>
                <a:t>Start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08860" y="1922751"/>
              <a:ext cx="92964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200" dirty="0" err="1"/>
                <a:t>Triangle</a:t>
              </a:r>
              <a:endParaRPr lang="nb-NO" sz="1200" dirty="0"/>
            </a:p>
            <a:p>
              <a:r>
                <a:rPr lang="nb-NO" sz="1200" dirty="0" err="1"/>
                <a:t>Square</a:t>
              </a:r>
              <a:endParaRPr lang="nb-NO" sz="1200" dirty="0"/>
            </a:p>
            <a:p>
              <a:r>
                <a:rPr lang="nb-NO" sz="1200" dirty="0"/>
                <a:t>Cross</a:t>
              </a:r>
            </a:p>
            <a:p>
              <a:r>
                <a:rPr lang="nb-NO" sz="1200" dirty="0" err="1"/>
                <a:t>Circle</a:t>
              </a:r>
              <a:endParaRPr lang="nb-NO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11780" y="1585088"/>
            <a:ext cx="3733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 err="1"/>
              <a:t>X</a:t>
            </a:r>
            <a:endParaRPr lang="nb-NO" sz="1200" dirty="0"/>
          </a:p>
          <a:p>
            <a:r>
              <a:rPr lang="nb-NO" sz="1200" dirty="0"/>
              <a:t>Y</a:t>
            </a:r>
          </a:p>
          <a:p>
            <a:r>
              <a:rPr lang="nb-NO" sz="1200" dirty="0"/>
              <a:t>Psi</a:t>
            </a:r>
          </a:p>
        </p:txBody>
      </p:sp>
      <p:cxnSp>
        <p:nvCxnSpPr>
          <p:cNvPr id="25" name="Straight Arrow Connector 24"/>
          <p:cNvCxnSpPr>
            <a:stCxn id="15" idx="3"/>
            <a:endCxn id="19" idx="1"/>
          </p:cNvCxnSpPr>
          <p:nvPr/>
        </p:nvCxnSpPr>
        <p:spPr>
          <a:xfrm>
            <a:off x="3185160" y="3266844"/>
            <a:ext cx="1059032" cy="53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2" idx="1"/>
          </p:cNvCxnSpPr>
          <p:nvPr/>
        </p:nvCxnSpPr>
        <p:spPr>
          <a:xfrm flipV="1">
            <a:off x="3185161" y="1821095"/>
            <a:ext cx="1482135" cy="8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3" idx="1"/>
          </p:cNvCxnSpPr>
          <p:nvPr/>
        </p:nvCxnSpPr>
        <p:spPr>
          <a:xfrm flipV="1">
            <a:off x="3185160" y="1156183"/>
            <a:ext cx="1218102" cy="752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79179" y="3662698"/>
            <a:ext cx="937263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u2pwm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658104" y="2763545"/>
            <a:ext cx="1021077" cy="2215991"/>
            <a:chOff x="7193280" y="1670370"/>
            <a:chExt cx="1021077" cy="2215992"/>
          </a:xfrm>
        </p:grpSpPr>
        <p:sp>
          <p:nvSpPr>
            <p:cNvPr id="36" name="TextBox 35"/>
            <p:cNvSpPr txBox="1"/>
            <p:nvPr/>
          </p:nvSpPr>
          <p:spPr>
            <a:xfrm>
              <a:off x="7193280" y="1670370"/>
              <a:ext cx="1021077" cy="1384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200" dirty="0" err="1"/>
                <a:t>u_BT</a:t>
              </a:r>
              <a:endParaRPr lang="nb-NO" sz="1200" dirty="0"/>
            </a:p>
            <a:p>
              <a:r>
                <a:rPr lang="nb-NO" sz="1200" dirty="0"/>
                <a:t>u_VSP1</a:t>
              </a:r>
            </a:p>
            <a:p>
              <a:r>
                <a:rPr lang="nb-NO" sz="1200" dirty="0"/>
                <a:t>u_VSP2</a:t>
              </a:r>
            </a:p>
            <a:p>
              <a:r>
                <a:rPr lang="nb-NO" sz="1200" dirty="0"/>
                <a:t>alpha_VSP1</a:t>
              </a:r>
            </a:p>
            <a:p>
              <a:r>
                <a:rPr lang="nb-NO" sz="1200" dirty="0"/>
                <a:t>alpha_VSP2</a:t>
              </a:r>
            </a:p>
            <a:p>
              <a:r>
                <a:rPr lang="nb-NO" sz="1200" dirty="0"/>
                <a:t>omega_VSP1</a:t>
              </a:r>
            </a:p>
            <a:p>
              <a:r>
                <a:rPr lang="nb-NO" sz="1200" dirty="0"/>
                <a:t>omega_VSP2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3280" y="3055365"/>
              <a:ext cx="102107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200" dirty="0" err="1"/>
                <a:t>Triangle</a:t>
              </a:r>
              <a:endParaRPr lang="nb-NO" sz="1200" dirty="0"/>
            </a:p>
            <a:p>
              <a:r>
                <a:rPr lang="nb-NO" sz="1200" dirty="0" err="1"/>
                <a:t>Square</a:t>
              </a:r>
              <a:endParaRPr lang="nb-NO" sz="1200" dirty="0"/>
            </a:p>
            <a:p>
              <a:r>
                <a:rPr lang="nb-NO" sz="1200" dirty="0"/>
                <a:t>Cross</a:t>
              </a:r>
            </a:p>
            <a:p>
              <a:r>
                <a:rPr lang="nb-NO" sz="1200" dirty="0" err="1"/>
                <a:t>Circle</a:t>
              </a:r>
              <a:endParaRPr lang="nb-NO" sz="1200" dirty="0"/>
            </a:p>
          </p:txBody>
        </p:sp>
      </p:grpSp>
      <p:cxnSp>
        <p:nvCxnSpPr>
          <p:cNvPr id="41" name="Straight Arrow Connector 40"/>
          <p:cNvCxnSpPr>
            <a:stCxn id="16" idx="3"/>
            <a:endCxn id="37" idx="1"/>
          </p:cNvCxnSpPr>
          <p:nvPr/>
        </p:nvCxnSpPr>
        <p:spPr>
          <a:xfrm>
            <a:off x="3185161" y="4559505"/>
            <a:ext cx="4472943" cy="4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36" idx="1"/>
          </p:cNvCxnSpPr>
          <p:nvPr/>
        </p:nvCxnSpPr>
        <p:spPr>
          <a:xfrm>
            <a:off x="6608873" y="3320004"/>
            <a:ext cx="1049231" cy="136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3"/>
            <a:endCxn id="36" idx="1"/>
          </p:cNvCxnSpPr>
          <p:nvPr/>
        </p:nvCxnSpPr>
        <p:spPr>
          <a:xfrm>
            <a:off x="6015557" y="1156184"/>
            <a:ext cx="1642547" cy="2299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3"/>
            <a:endCxn id="36" idx="1"/>
          </p:cNvCxnSpPr>
          <p:nvPr/>
        </p:nvCxnSpPr>
        <p:spPr>
          <a:xfrm>
            <a:off x="5925927" y="1821094"/>
            <a:ext cx="1732177" cy="1634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908" y="3712958"/>
            <a:ext cx="267846" cy="2688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368394" y="3662698"/>
            <a:ext cx="1173480" cy="40862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PWM</a:t>
            </a:r>
          </a:p>
        </p:txBody>
      </p:sp>
      <p:cxnSp>
        <p:nvCxnSpPr>
          <p:cNvPr id="60" name="Straight Arrow Connector 59"/>
          <p:cNvCxnSpPr>
            <a:stCxn id="35" idx="3"/>
            <a:endCxn id="57" idx="1"/>
          </p:cNvCxnSpPr>
          <p:nvPr/>
        </p:nvCxnSpPr>
        <p:spPr>
          <a:xfrm>
            <a:off x="9616442" y="3867010"/>
            <a:ext cx="751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403262" y="907288"/>
            <a:ext cx="1682686" cy="508972"/>
            <a:chOff x="4457701" y="310426"/>
            <a:chExt cx="1682686" cy="508972"/>
          </a:xfrm>
        </p:grpSpPr>
        <p:sp>
          <p:nvSpPr>
            <p:cNvPr id="23" name="TextBox 22"/>
            <p:cNvSpPr txBox="1"/>
            <p:nvPr/>
          </p:nvSpPr>
          <p:spPr>
            <a:xfrm>
              <a:off x="4457701" y="355009"/>
              <a:ext cx="1612294" cy="408623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smtClean="0"/>
                <a:t>ctrl_custom</a:t>
              </a:r>
              <a:endParaRPr lang="nb-NO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263" b="75804"/>
            <a:stretch/>
          </p:blipFill>
          <p:spPr>
            <a:xfrm>
              <a:off x="5641081" y="310426"/>
              <a:ext cx="499306" cy="508972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4244192" y="3115692"/>
            <a:ext cx="2364681" cy="408623"/>
            <a:chOff x="4226619" y="1993638"/>
            <a:chExt cx="2364681" cy="408623"/>
          </a:xfrm>
        </p:grpSpPr>
        <p:sp>
          <p:nvSpPr>
            <p:cNvPr id="19" name="TextBox 18"/>
            <p:cNvSpPr txBox="1"/>
            <p:nvPr/>
          </p:nvSpPr>
          <p:spPr>
            <a:xfrm>
              <a:off x="4226619" y="1993638"/>
              <a:ext cx="2364681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/>
                <a:t>ctrl_sixaxis2thruster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6" t="2737" r="51608" b="78426"/>
            <a:stretch/>
          </p:blipFill>
          <p:spPr>
            <a:xfrm>
              <a:off x="6164580" y="2001070"/>
              <a:ext cx="426720" cy="396240"/>
            </a:xfrm>
            <a:prstGeom prst="rect">
              <a:avLst/>
            </a:prstGeom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13" y="639777"/>
            <a:ext cx="267846" cy="268813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631196" y="589517"/>
            <a:ext cx="1070883" cy="40862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IMU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09072" y="81655"/>
            <a:ext cx="47608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 err="1"/>
              <a:t>a_x</a:t>
            </a:r>
            <a:endParaRPr lang="nb-NO" sz="1400" dirty="0"/>
          </a:p>
          <a:p>
            <a:r>
              <a:rPr lang="nb-NO" sz="1400" dirty="0" err="1"/>
              <a:t>a_y</a:t>
            </a:r>
            <a:endParaRPr lang="nb-NO" sz="1400" dirty="0"/>
          </a:p>
          <a:p>
            <a:r>
              <a:rPr lang="nb-NO" sz="1400" dirty="0" err="1"/>
              <a:t>a_z</a:t>
            </a:r>
            <a:endParaRPr lang="nb-NO" sz="1400" dirty="0"/>
          </a:p>
          <a:p>
            <a:r>
              <a:rPr lang="nb-NO" sz="1400" dirty="0"/>
              <a:t>p</a:t>
            </a:r>
          </a:p>
          <a:p>
            <a:r>
              <a:rPr lang="nb-NO" sz="1400" dirty="0"/>
              <a:t>q</a:t>
            </a:r>
          </a:p>
          <a:p>
            <a:r>
              <a:rPr lang="nb-NO" sz="1400" dirty="0"/>
              <a:t>r</a:t>
            </a:r>
          </a:p>
        </p:txBody>
      </p:sp>
      <p:cxnSp>
        <p:nvCxnSpPr>
          <p:cNvPr id="104" name="Straight Arrow Connector 103"/>
          <p:cNvCxnSpPr>
            <a:stCxn id="103" idx="3"/>
            <a:endCxn id="23" idx="1"/>
          </p:cNvCxnSpPr>
          <p:nvPr/>
        </p:nvCxnSpPr>
        <p:spPr>
          <a:xfrm>
            <a:off x="3185161" y="774153"/>
            <a:ext cx="1218101" cy="382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3" idx="3"/>
            <a:endCxn id="22" idx="1"/>
          </p:cNvCxnSpPr>
          <p:nvPr/>
        </p:nvCxnSpPr>
        <p:spPr>
          <a:xfrm>
            <a:off x="3185161" y="774153"/>
            <a:ext cx="1482135" cy="1046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9117331" y="386563"/>
            <a:ext cx="2164080" cy="77518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42" y="802499"/>
            <a:ext cx="267846" cy="26881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816" y="477968"/>
            <a:ext cx="223097" cy="223097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515288" y="413523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= </a:t>
            </a:r>
            <a:r>
              <a:rPr lang="nb-NO" dirty="0" err="1" smtClean="0"/>
              <a:t>Custom</a:t>
            </a:r>
            <a:r>
              <a:rPr lang="nb-NO" dirty="0" smtClean="0"/>
              <a:t> Device</a:t>
            </a:r>
            <a:endParaRPr lang="nb-NO" dirty="0"/>
          </a:p>
        </p:txBody>
      </p:sp>
      <p:sp>
        <p:nvSpPr>
          <p:cNvPr id="116" name="TextBox 115"/>
          <p:cNvSpPr txBox="1"/>
          <p:nvPr/>
        </p:nvSpPr>
        <p:spPr>
          <a:xfrm>
            <a:off x="9515288" y="7522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= FPGA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4667296" y="1616782"/>
            <a:ext cx="1258631" cy="408623"/>
            <a:chOff x="4667296" y="1616782"/>
            <a:chExt cx="1258631" cy="408623"/>
          </a:xfrm>
        </p:grpSpPr>
        <p:sp>
          <p:nvSpPr>
            <p:cNvPr id="22" name="TextBox 21"/>
            <p:cNvSpPr txBox="1"/>
            <p:nvPr/>
          </p:nvSpPr>
          <p:spPr>
            <a:xfrm>
              <a:off x="4667296" y="1616782"/>
              <a:ext cx="1258631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/>
                <a:t>ctrl_DP</a:t>
              </a:r>
              <a:endParaRPr lang="nb-NO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42" t="2823" r="27721" b="79426"/>
            <a:stretch/>
          </p:blipFill>
          <p:spPr>
            <a:xfrm>
              <a:off x="5500127" y="1634403"/>
              <a:ext cx="396240" cy="37338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793843" y="3717677"/>
            <a:ext cx="1077836" cy="455104"/>
            <a:chOff x="5586642" y="3688661"/>
            <a:chExt cx="1077836" cy="455104"/>
          </a:xfrm>
        </p:grpSpPr>
        <p:sp>
          <p:nvSpPr>
            <p:cNvPr id="21" name="TextBox 20"/>
            <p:cNvSpPr txBox="1"/>
            <p:nvPr/>
          </p:nvSpPr>
          <p:spPr>
            <a:xfrm>
              <a:off x="5586642" y="3735142"/>
              <a:ext cx="1014712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smtClean="0"/>
                <a:t>STOP</a:t>
              </a:r>
              <a:endParaRPr lang="nb-NO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12" b="79064"/>
            <a:stretch/>
          </p:blipFill>
          <p:spPr>
            <a:xfrm>
              <a:off x="6195651" y="3688661"/>
              <a:ext cx="468827" cy="440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26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47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MCLab</dc:creator>
  <cp:lastModifiedBy>MCLab</cp:lastModifiedBy>
  <cp:revision>15</cp:revision>
  <dcterms:created xsi:type="dcterms:W3CDTF">2017-06-29T07:54:12Z</dcterms:created>
  <dcterms:modified xsi:type="dcterms:W3CDTF">2017-07-08T15:44:05Z</dcterms:modified>
</cp:coreProperties>
</file>