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69741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8767"/>
            <a:ext cx="9144000" cy="1635396"/>
          </a:xfrm>
        </p:spPr>
        <p:txBody>
          <a:bodyPr anchor="b"/>
          <a:lstStyle>
            <a:lvl1pPr algn="ctr">
              <a:defRPr sz="41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67230"/>
            <a:ext cx="9144000" cy="1134120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182" indent="0" algn="ctr">
              <a:buNone/>
              <a:defRPr sz="1370"/>
            </a:lvl2pPr>
            <a:lvl3pPr marL="626364" indent="0" algn="ctr">
              <a:buNone/>
              <a:defRPr sz="1233"/>
            </a:lvl3pPr>
            <a:lvl4pPr marL="939546" indent="0" algn="ctr">
              <a:buNone/>
              <a:defRPr sz="1096"/>
            </a:lvl4pPr>
            <a:lvl5pPr marL="1252728" indent="0" algn="ctr">
              <a:buNone/>
              <a:defRPr sz="1096"/>
            </a:lvl5pPr>
            <a:lvl6pPr marL="1565910" indent="0" algn="ctr">
              <a:buNone/>
              <a:defRPr sz="1096"/>
            </a:lvl6pPr>
            <a:lvl7pPr marL="1879092" indent="0" algn="ctr">
              <a:buNone/>
              <a:defRPr sz="1096"/>
            </a:lvl7pPr>
            <a:lvl8pPr marL="2192274" indent="0" algn="ctr">
              <a:buNone/>
              <a:defRPr sz="1096"/>
            </a:lvl8pPr>
            <a:lvl9pPr marL="2505456" indent="0" algn="ctr">
              <a:buNone/>
              <a:defRPr sz="10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78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872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50094"/>
            <a:ext cx="2628900" cy="39808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0094"/>
            <a:ext cx="7734300" cy="39808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828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38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71092"/>
            <a:ext cx="10515600" cy="1953993"/>
          </a:xfrm>
        </p:spPr>
        <p:txBody>
          <a:bodyPr anchor="b"/>
          <a:lstStyle>
            <a:lvl1pPr>
              <a:defRPr sz="41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43570"/>
            <a:ext cx="10515600" cy="102755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1pPr>
            <a:lvl2pPr marL="31318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364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54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728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591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09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27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45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26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0469"/>
            <a:ext cx="5181600" cy="29804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0469"/>
            <a:ext cx="5181600" cy="29804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570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0094"/>
            <a:ext cx="10515600" cy="907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51519"/>
            <a:ext cx="5157787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15861"/>
            <a:ext cx="5157787" cy="2523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51519"/>
            <a:ext cx="5183188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5861"/>
            <a:ext cx="5183188" cy="2523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904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096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33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3161"/>
            <a:ext cx="3932237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6341"/>
            <a:ext cx="6172200" cy="3338208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9224"/>
            <a:ext cx="3932237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499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3161"/>
            <a:ext cx="3932237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6341"/>
            <a:ext cx="6172200" cy="3338208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182" indent="0">
              <a:buNone/>
              <a:defRPr sz="1918"/>
            </a:lvl2pPr>
            <a:lvl3pPr marL="626364" indent="0">
              <a:buNone/>
              <a:defRPr sz="1644"/>
            </a:lvl3pPr>
            <a:lvl4pPr marL="939546" indent="0">
              <a:buNone/>
              <a:defRPr sz="1370"/>
            </a:lvl4pPr>
            <a:lvl5pPr marL="1252728" indent="0">
              <a:buNone/>
              <a:defRPr sz="1370"/>
            </a:lvl5pPr>
            <a:lvl6pPr marL="1565910" indent="0">
              <a:buNone/>
              <a:defRPr sz="1370"/>
            </a:lvl6pPr>
            <a:lvl7pPr marL="1879092" indent="0">
              <a:buNone/>
              <a:defRPr sz="1370"/>
            </a:lvl7pPr>
            <a:lvl8pPr marL="2192274" indent="0">
              <a:buNone/>
              <a:defRPr sz="1370"/>
            </a:lvl8pPr>
            <a:lvl9pPr marL="2505456" indent="0">
              <a:buNone/>
              <a:defRPr sz="137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9224"/>
            <a:ext cx="3932237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802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0094"/>
            <a:ext cx="10515600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0469"/>
            <a:ext cx="10515600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53806"/>
            <a:ext cx="2743200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BB3E-1275-4D0D-A3BC-3BC07B194F5D}" type="datetimeFigureOut">
              <a:rPr lang="nb-NO" smtClean="0"/>
              <a:t>08.07.2017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53806"/>
            <a:ext cx="4114800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53806"/>
            <a:ext cx="2743200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529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6364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1" indent="-156591" algn="l" defTabSz="626364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295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13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319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68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886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04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18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36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54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728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591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09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27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45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849"/>
          <a:stretch/>
        </p:blipFill>
        <p:spPr>
          <a:xfrm>
            <a:off x="3032007" y="713636"/>
            <a:ext cx="1582004" cy="324521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93791" y="1537541"/>
            <a:ext cx="1682686" cy="508972"/>
            <a:chOff x="4457701" y="310426"/>
            <a:chExt cx="1682686" cy="508972"/>
          </a:xfrm>
        </p:grpSpPr>
        <p:sp>
          <p:nvSpPr>
            <p:cNvPr id="7" name="TextBox 6"/>
            <p:cNvSpPr txBox="1"/>
            <p:nvPr/>
          </p:nvSpPr>
          <p:spPr>
            <a:xfrm>
              <a:off x="4457701" y="355009"/>
              <a:ext cx="1612294" cy="408623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err="1" smtClean="0"/>
                <a:t>ctrl_custom</a:t>
              </a:r>
              <a:endParaRPr lang="nb-NO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263" b="75804"/>
            <a:stretch/>
          </p:blipFill>
          <p:spPr>
            <a:xfrm>
              <a:off x="5641081" y="310426"/>
              <a:ext cx="499306" cy="50897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508165" y="2161517"/>
            <a:ext cx="1197920" cy="408623"/>
            <a:chOff x="5369929" y="2792497"/>
            <a:chExt cx="1197920" cy="408623"/>
          </a:xfrm>
        </p:grpSpPr>
        <p:sp>
          <p:nvSpPr>
            <p:cNvPr id="10" name="TextBox 9"/>
            <p:cNvSpPr txBox="1"/>
            <p:nvPr/>
          </p:nvSpPr>
          <p:spPr>
            <a:xfrm>
              <a:off x="5369929" y="2792497"/>
              <a:ext cx="1197920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err="1" smtClean="0"/>
                <a:t>ctrl_DP</a:t>
              </a:r>
              <a:endParaRPr lang="nb-NO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42" t="2823" r="27721" b="79426"/>
            <a:stretch/>
          </p:blipFill>
          <p:spPr>
            <a:xfrm>
              <a:off x="6162148" y="2800718"/>
              <a:ext cx="396240" cy="373381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41404" y="3373619"/>
            <a:ext cx="2364681" cy="408623"/>
            <a:chOff x="4226619" y="1993638"/>
            <a:chExt cx="2364681" cy="408623"/>
          </a:xfrm>
        </p:grpSpPr>
        <p:sp>
          <p:nvSpPr>
            <p:cNvPr id="13" name="TextBox 12"/>
            <p:cNvSpPr txBox="1"/>
            <p:nvPr/>
          </p:nvSpPr>
          <p:spPr>
            <a:xfrm>
              <a:off x="4226619" y="1993638"/>
              <a:ext cx="2364681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/>
                <a:t>ctrl_sixaxis2thruster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6" t="2737" r="51608" b="78426"/>
            <a:stretch/>
          </p:blipFill>
          <p:spPr>
            <a:xfrm>
              <a:off x="6164580" y="2001070"/>
              <a:ext cx="426720" cy="39624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638300" y="2721428"/>
            <a:ext cx="1063707" cy="469610"/>
            <a:chOff x="4916657" y="958933"/>
            <a:chExt cx="1063707" cy="469610"/>
          </a:xfrm>
        </p:grpSpPr>
        <p:sp>
          <p:nvSpPr>
            <p:cNvPr id="16" name="TextBox 15"/>
            <p:cNvSpPr txBox="1"/>
            <p:nvPr/>
          </p:nvSpPr>
          <p:spPr>
            <a:xfrm>
              <a:off x="4916657" y="1019920"/>
              <a:ext cx="1063707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smtClean="0"/>
                <a:t>STOP</a:t>
              </a:r>
              <a:endParaRPr lang="nb-NO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12" b="79064"/>
            <a:stretch/>
          </p:blipFill>
          <p:spPr>
            <a:xfrm>
              <a:off x="5511537" y="958933"/>
              <a:ext cx="468827" cy="440392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1093794" y="1004180"/>
            <a:ext cx="13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WL_Joystick</a:t>
            </a:r>
            <a:r>
              <a:rPr lang="nb-NO" dirty="0"/>
              <a:t>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490" y="1077300"/>
            <a:ext cx="223097" cy="223097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093791" y="925955"/>
            <a:ext cx="1608216" cy="525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cxnSp>
        <p:nvCxnSpPr>
          <p:cNvPr id="25" name="Straight Connector 24"/>
          <p:cNvCxnSpPr>
            <a:stCxn id="20" idx="3"/>
          </p:cNvCxnSpPr>
          <p:nvPr/>
        </p:nvCxnSpPr>
        <p:spPr>
          <a:xfrm>
            <a:off x="2702008" y="1188845"/>
            <a:ext cx="553161" cy="11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02007" y="1786435"/>
            <a:ext cx="553161" cy="11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3"/>
          </p:cNvCxnSpPr>
          <p:nvPr/>
        </p:nvCxnSpPr>
        <p:spPr>
          <a:xfrm>
            <a:off x="2706085" y="2365829"/>
            <a:ext cx="543300" cy="23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3"/>
          </p:cNvCxnSpPr>
          <p:nvPr/>
        </p:nvCxnSpPr>
        <p:spPr>
          <a:xfrm flipV="1">
            <a:off x="2702007" y="2980449"/>
            <a:ext cx="557240" cy="6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879" y="2081758"/>
            <a:ext cx="681254" cy="587802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4441301" y="2383279"/>
            <a:ext cx="8760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385" y="1791846"/>
            <a:ext cx="1530060" cy="1167626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5788819" y="2383279"/>
            <a:ext cx="12644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1975" y="1746393"/>
            <a:ext cx="1019575" cy="1246451"/>
          </a:xfrm>
          <a:prstGeom prst="rect">
            <a:avLst/>
          </a:prstGeom>
        </p:spPr>
      </p:pic>
      <p:cxnSp>
        <p:nvCxnSpPr>
          <p:cNvPr id="46" name="Elbow Connector 45"/>
          <p:cNvCxnSpPr/>
          <p:nvPr/>
        </p:nvCxnSpPr>
        <p:spPr>
          <a:xfrm>
            <a:off x="8077200" y="2383278"/>
            <a:ext cx="844550" cy="28628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8077200" y="2110362"/>
            <a:ext cx="844550" cy="27291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9315" y="2223263"/>
            <a:ext cx="267846" cy="26881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0591801" y="2173003"/>
            <a:ext cx="1173480" cy="40862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PWM</a:t>
            </a:r>
            <a:endParaRPr lang="nb-NO" dirty="0"/>
          </a:p>
        </p:txBody>
      </p:sp>
      <p:cxnSp>
        <p:nvCxnSpPr>
          <p:cNvPr id="54" name="Straight Arrow Connector 53"/>
          <p:cNvCxnSpPr>
            <a:stCxn id="44" idx="3"/>
            <a:endCxn id="52" idx="1"/>
          </p:cNvCxnSpPr>
          <p:nvPr/>
        </p:nvCxnSpPr>
        <p:spPr>
          <a:xfrm>
            <a:off x="9861549" y="2369618"/>
            <a:ext cx="730252" cy="7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24312" y="448973"/>
            <a:ext cx="11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Switch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49794" y="1786435"/>
            <a:ext cx="119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Saturation</a:t>
            </a:r>
            <a:endParaRPr lang="nb-NO" dirty="0"/>
          </a:p>
        </p:txBody>
      </p:sp>
      <p:sp>
        <p:nvSpPr>
          <p:cNvPr id="57" name="TextBox 56"/>
          <p:cNvSpPr txBox="1"/>
          <p:nvPr/>
        </p:nvSpPr>
        <p:spPr>
          <a:xfrm>
            <a:off x="6985718" y="1746392"/>
            <a:ext cx="109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Low</a:t>
            </a:r>
            <a:r>
              <a:rPr lang="nb-NO" dirty="0"/>
              <a:t>-pass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04605" y="1429033"/>
            <a:ext cx="10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Mapping</a:t>
            </a:r>
            <a:endParaRPr lang="nb-NO" dirty="0"/>
          </a:p>
        </p:txBody>
      </p:sp>
      <p:cxnSp>
        <p:nvCxnSpPr>
          <p:cNvPr id="45" name="Straight Connector 44"/>
          <p:cNvCxnSpPr>
            <a:stCxn id="13" idx="3"/>
          </p:cNvCxnSpPr>
          <p:nvPr/>
        </p:nvCxnSpPr>
        <p:spPr>
          <a:xfrm flipV="1">
            <a:off x="2706085" y="3577930"/>
            <a:ext cx="5433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8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IVT, NTNU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MCLab</dc:creator>
  <cp:lastModifiedBy>MCLab</cp:lastModifiedBy>
  <cp:revision>6</cp:revision>
  <dcterms:created xsi:type="dcterms:W3CDTF">2017-06-29T11:00:13Z</dcterms:created>
  <dcterms:modified xsi:type="dcterms:W3CDTF">2017-07-08T16:35:55Z</dcterms:modified>
</cp:coreProperties>
</file>