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272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3" r:id="rId16"/>
    <p:sldId id="269" r:id="rId17"/>
    <p:sldId id="274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276" r:id="rId43"/>
    <p:sldId id="277" r:id="rId44"/>
    <p:sldId id="279" r:id="rId45"/>
    <p:sldId id="280" r:id="rId46"/>
    <p:sldId id="281" r:id="rId47"/>
    <p:sldId id="282" r:id="rId48"/>
    <p:sldId id="283" r:id="rId49"/>
    <p:sldId id="284" r:id="rId50"/>
    <p:sldId id="275" r:id="rId51"/>
    <p:sldId id="285" r:id="rId52"/>
    <p:sldId id="270" r:id="rId53"/>
    <p:sldId id="271" r:id="rId54"/>
    <p:sldId id="278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3273" autoAdjust="0"/>
  </p:normalViewPr>
  <p:slideViewPr>
    <p:cSldViewPr snapToGrid="0">
      <p:cViewPr varScale="1">
        <p:scale>
          <a:sx n="60" d="100"/>
          <a:sy n="60" d="100"/>
        </p:scale>
        <p:origin x="264" y="7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E6C87-6E71-45D6-BBFE-98FE9E31800D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0C7D1-9EFD-450E-A4EE-1DBA3F34B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42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MVC2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html, servlet,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,…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đại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diện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Cuối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servlet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trò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MVC 1: JSP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trò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D0C7D1-9EFD-450E-A4EE-1DBA3F34B5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20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Strut2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Struts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WebWork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ủng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hộ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kiến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​​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trúc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WebWork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gồm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khung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plugin, API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mới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thẻ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Ajax,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cộng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Struts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nhóm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WebWork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tập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biệt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WebWork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thế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giới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Nguồn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mở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tên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WebWork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Struts2. Do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Strut 2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khuôn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khổ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mở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rộng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hoàn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khai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D0C7D1-9EFD-450E-A4EE-1DBA3F34B5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8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MVC = Model View Controller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phận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trữ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toàn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phận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nối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giữa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bên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dưới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View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diện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(theme)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logic,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View.</a:t>
            </a:r>
          </a:p>
          <a:p>
            <a:pPr lvl="0"/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OGNL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viết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tắt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Object Graph Navigation Language,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ngôn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ngữ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diễn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đạt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mẽ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chiếu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ValueStack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giúp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truyền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tải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POJO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hay POJOs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viết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tắt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cụm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lain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ld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bject”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nghĩa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tượng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Java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thuần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túy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thường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object Java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bình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thường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implement hay extend class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gồm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thuộc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JSP: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viết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tắt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JavaServer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Pages 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nghệ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JSP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giúp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chèn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java code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HTML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thẻ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JSP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biệt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D0C7D1-9EFD-450E-A4EE-1DBA3F34B5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55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 Stack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nơi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tất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action, view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session request, hay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thuộc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action, model...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D0C7D1-9EFD-450E-A4EE-1DBA3F34B5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099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Vùng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xạ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tệp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web.xml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lấy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tên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khiển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Vùng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gọi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khiển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StrutsPrepareAndExecuteFilter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FilterDispatcher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khiển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lấy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ActionMapper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ActionMapper quyết định xem khi nào thì một Action nên được gọi. Sau đó chuyển kết quả cho FilterDispatcher.</a:t>
            </a: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FilterDispatcher tiếp nhận kết quả từ ActionMapper và chuyển giao quyền điều khiển cho ActionProxy.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ActionProxy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lấy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ngăn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xếp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chặn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lấy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tệp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struts.xml.</a:t>
            </a: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ActionProxy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ActionInvocation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quyền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khiển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lvl="0"/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ActionInvocation chịu trách nhiệm thực hiện các lệnh được cài đặt.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ActionInvocation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gọi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chặn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trở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ActionInvocation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HttpServletResponse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hồi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D0C7D1-9EFD-450E-A4EE-1DBA3F34B5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93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POJO form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POJO action: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Struts2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bỏ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Form Action -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tách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rời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Struts framework.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Struts2,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bạn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bất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kỳ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POJO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form.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Tương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tự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vậy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Struts2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bạn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bất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kỳ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POJO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Action.</a:t>
            </a:r>
          </a:p>
          <a:p>
            <a:pPr lvl="0"/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thẻ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Struts2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thẻ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form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thẻ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mới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nhằm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giúp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viết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mã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ít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AJAX: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Struts2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sự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nghệ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Web2.0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tích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AJAX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thẻ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AJAX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giống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thẻ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Struts2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chuẩn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Tích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dễ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dàng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tích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Struts2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framework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Spring, Tiles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SiteMesh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giờ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trở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dễ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Template: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view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tamplate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Plugin: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core Struts2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plugin.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nay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plugin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sẵn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Struts2.</a:t>
            </a:r>
          </a:p>
          <a:p>
            <a:pPr lvl="0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Profiling: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Struts2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tích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profiling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gỡ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lỗi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Struts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gỡ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lỗi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tích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sự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giúp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cụ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gỡ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lỗi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bên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Dễ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dàng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sửa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thẻ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Tag markups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Struts2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mẫu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Freemarker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kiến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JSP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java.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Bạn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kiến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HTML, XML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CSS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đủ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thẻ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Cấu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ít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Struts2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giúp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bạn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ít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sự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giúp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mặc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cài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Bạn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gì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trừ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bạn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lập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lập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mặc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lập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bởi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Struts2.</a:t>
            </a:r>
          </a:p>
          <a:p>
            <a:pPr lvl="0"/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nghệ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View: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Struts2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sự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tuyệt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vời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lựa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chọn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view (JSP,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Freemarker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Velocity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XSLT)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D0C7D1-9EFD-450E-A4EE-1DBA3F34B5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67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D0C7D1-9EFD-450E-A4EE-1DBA3F34B5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599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viettuts.vn/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XÂY DỰNG WEBSITE TRẮC NGHIỆM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Framework: Struts2</a:t>
            </a:r>
          </a:p>
          <a:p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phầm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Giảng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Thanh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Bình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Đỗ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Duy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Thanh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Phong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Thu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Hiền</a:t>
            </a:r>
            <a:endParaRPr lang="en-US" sz="2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78473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IV –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 startAt="5"/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Object-Fraph Navigation (OGNL):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ột ngôn ngữ mạnh mẽ để giúp chúng ra có thế lấy dữ liệu.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223" y="2560320"/>
            <a:ext cx="5031375" cy="309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325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II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058" y="2429691"/>
            <a:ext cx="7955280" cy="372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197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 –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965" y="2595608"/>
            <a:ext cx="9390018" cy="316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294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VII –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0" y="2955131"/>
            <a:ext cx="4718304" cy="57626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295400" y="3086507"/>
            <a:ext cx="4718304" cy="2632605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POJO form 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POJO action</a:t>
            </a:r>
          </a:p>
          <a:p>
            <a:pPr>
              <a:buFontTx/>
              <a:buChar char="-"/>
            </a:pP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AJAX</a:t>
            </a:r>
          </a:p>
          <a:p>
            <a:pPr>
              <a:buFontTx/>
              <a:buChar char="-"/>
            </a:pP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dàng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buFontTx/>
              <a:buChar char="-"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80670" y="2658534"/>
            <a:ext cx="4718304" cy="3217334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Plugin</a:t>
            </a:r>
          </a:p>
          <a:p>
            <a:pPr>
              <a:buFontTx/>
              <a:buChar char="-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Profiling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gỡ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dàng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buFontTx/>
              <a:buChar char="-"/>
            </a:pPr>
            <a:r>
              <a:rPr lang="vi-VN" sz="2200" b="1" dirty="0">
                <a:latin typeface="Arial" panose="020B0604020202020204" pitchFamily="34" charset="0"/>
                <a:cs typeface="Arial" panose="020B0604020202020204" pitchFamily="34" charset="0"/>
              </a:rPr>
              <a:t>Cấu hình ít hơn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View</a:t>
            </a:r>
          </a:p>
        </p:txBody>
      </p:sp>
    </p:spTree>
    <p:extLst>
      <p:ext uri="{BB962C8B-B14F-4D97-AF65-F5344CB8AC3E}">
        <p14:creationId xmlns:p14="http://schemas.microsoft.com/office/powerpoint/2010/main" val="1862353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VII –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Tx/>
              <a:buChar char="-"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Khó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Struts 1 sang Struts 2</a:t>
            </a:r>
          </a:p>
          <a:p>
            <a:pPr>
              <a:buFontTx/>
              <a:buChar char="-"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88881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 –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Website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Trắc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670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–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Website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Trắc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	+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lĩnh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vực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	+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chia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mức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	+ Role: Admin,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,…)</a:t>
            </a:r>
          </a:p>
        </p:txBody>
      </p:sp>
    </p:spTree>
    <p:extLst>
      <p:ext uri="{BB962C8B-B14F-4D97-AF65-F5344CB8AC3E}">
        <p14:creationId xmlns:p14="http://schemas.microsoft.com/office/powerpoint/2010/main" val="1511339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II –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201" y="747532"/>
            <a:ext cx="4386153" cy="5406190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457200" indent="-457200" algn="l">
              <a:buAutoNum type="arabicPeriod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UseCase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695426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II –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457200" indent="-457200" algn="l">
              <a:buAutoNum type="arabicPeriod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UseCase</a:t>
            </a:r>
            <a:r>
              <a:rPr lang="en-US" dirty="0"/>
              <a:t>: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BB73790-41DB-4411-9870-C25B42D7C4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4890" y="654139"/>
            <a:ext cx="6099383" cy="5538114"/>
          </a:xfrm>
        </p:spPr>
      </p:pic>
    </p:spTree>
    <p:extLst>
      <p:ext uri="{BB962C8B-B14F-4D97-AF65-F5344CB8AC3E}">
        <p14:creationId xmlns:p14="http://schemas.microsoft.com/office/powerpoint/2010/main" val="258592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II –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457200" indent="-457200" algn="l">
              <a:buAutoNum type="arabicPeriod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UseCase</a:t>
            </a:r>
            <a:r>
              <a:rPr lang="en-US" dirty="0"/>
              <a:t>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7D38AE5-3092-4AF7-BBB3-F423216DB6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71740" y="657726"/>
            <a:ext cx="5950240" cy="5454316"/>
          </a:xfrm>
        </p:spPr>
      </p:pic>
    </p:spTree>
    <p:extLst>
      <p:ext uri="{BB962C8B-B14F-4D97-AF65-F5344CB8AC3E}">
        <p14:creationId xmlns:p14="http://schemas.microsoft.com/office/powerpoint/2010/main" val="3694448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dung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 – Framework Struts2</a:t>
            </a:r>
          </a:p>
          <a:p>
            <a:pPr marL="0" indent="0"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	I –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	II –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Lịch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	III –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	IV –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	V –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lược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	VI –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nhược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 –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Website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Trắc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	I –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	II –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	III –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	IV – Demo</a:t>
            </a:r>
          </a:p>
          <a:p>
            <a:pPr marL="0" indent="0"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 –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 –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khảo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37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II –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457200" indent="-457200" algn="l">
              <a:buAutoNum type="arabicPeriod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UseCase</a:t>
            </a:r>
            <a:r>
              <a:rPr lang="en-US" dirty="0"/>
              <a:t>: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0AE841A-8773-46C4-AD92-BF11EB01C0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4759" y="721895"/>
            <a:ext cx="5925136" cy="5422231"/>
          </a:xfrm>
        </p:spPr>
      </p:pic>
    </p:spTree>
    <p:extLst>
      <p:ext uri="{BB962C8B-B14F-4D97-AF65-F5344CB8AC3E}">
        <p14:creationId xmlns:p14="http://schemas.microsoft.com/office/powerpoint/2010/main" val="4144426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II –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457200" indent="-457200" algn="l">
              <a:buAutoNum type="arabicPeriod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UseCase</a:t>
            </a:r>
            <a:r>
              <a:rPr lang="en-US" dirty="0"/>
              <a:t>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A67FE91-EFED-4853-9FCF-0C7BF300BF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1766" y="657726"/>
            <a:ext cx="5822507" cy="5486399"/>
          </a:xfrm>
        </p:spPr>
      </p:pic>
    </p:spTree>
    <p:extLst>
      <p:ext uri="{BB962C8B-B14F-4D97-AF65-F5344CB8AC3E}">
        <p14:creationId xmlns:p14="http://schemas.microsoft.com/office/powerpoint/2010/main" val="3148821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II –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457200" indent="-457200" algn="l">
              <a:buAutoNum type="arabicPeriod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UseCase</a:t>
            </a:r>
            <a:r>
              <a:rPr lang="en-US" dirty="0"/>
              <a:t>: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02F0512-FC3A-44AC-BDF2-F9A77BADE5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8138" y="705852"/>
            <a:ext cx="6116136" cy="5438273"/>
          </a:xfrm>
        </p:spPr>
      </p:pic>
    </p:spTree>
    <p:extLst>
      <p:ext uri="{BB962C8B-B14F-4D97-AF65-F5344CB8AC3E}">
        <p14:creationId xmlns:p14="http://schemas.microsoft.com/office/powerpoint/2010/main" val="26817097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II –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457200" indent="-457200" algn="l">
              <a:buAutoNum type="arabicPeriod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UseCase</a:t>
            </a:r>
            <a:r>
              <a:rPr lang="en-US" dirty="0"/>
              <a:t>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C182C47-A419-46F6-A256-C91D306C4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8138" y="818146"/>
            <a:ext cx="5955715" cy="5165559"/>
          </a:xfrm>
        </p:spPr>
      </p:pic>
    </p:spTree>
    <p:extLst>
      <p:ext uri="{BB962C8B-B14F-4D97-AF65-F5344CB8AC3E}">
        <p14:creationId xmlns:p14="http://schemas.microsoft.com/office/powerpoint/2010/main" val="35391126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II –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457200" indent="-457200" algn="l">
              <a:buAutoNum type="arabicPeriod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UseCase</a:t>
            </a:r>
            <a:r>
              <a:rPr lang="en-US" dirty="0"/>
              <a:t>: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3824011-F9B6-4003-B3DE-5FAFA1A2E3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07063" y="721895"/>
            <a:ext cx="5730958" cy="5422231"/>
          </a:xfrm>
        </p:spPr>
      </p:pic>
    </p:spTree>
    <p:extLst>
      <p:ext uri="{BB962C8B-B14F-4D97-AF65-F5344CB8AC3E}">
        <p14:creationId xmlns:p14="http://schemas.microsoft.com/office/powerpoint/2010/main" val="10380107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II –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457200" indent="-457200" algn="l">
              <a:buAutoNum type="arabicPeriod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UseCase</a:t>
            </a:r>
            <a:r>
              <a:rPr lang="en-US" dirty="0"/>
              <a:t>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A41466C-50CA-406E-A93A-62BE416EB1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5687" y="753979"/>
            <a:ext cx="5522545" cy="5438273"/>
          </a:xfrm>
        </p:spPr>
      </p:pic>
    </p:spTree>
    <p:extLst>
      <p:ext uri="{BB962C8B-B14F-4D97-AF65-F5344CB8AC3E}">
        <p14:creationId xmlns:p14="http://schemas.microsoft.com/office/powerpoint/2010/main" val="20907827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II –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457200" indent="-457200" algn="l">
              <a:buAutoNum type="arabicPeriod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UseCase</a:t>
            </a:r>
            <a:r>
              <a:rPr lang="en-US" dirty="0"/>
              <a:t>: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21EC0EA-C3A6-406A-9558-E6F624F469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76555" y="753979"/>
            <a:ext cx="5809592" cy="5406189"/>
          </a:xfrm>
        </p:spPr>
      </p:pic>
    </p:spTree>
    <p:extLst>
      <p:ext uri="{BB962C8B-B14F-4D97-AF65-F5344CB8AC3E}">
        <p14:creationId xmlns:p14="http://schemas.microsoft.com/office/powerpoint/2010/main" val="22769771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II –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457200" indent="-457200" algn="l">
              <a:buAutoNum type="arabicPeriod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UseCase</a:t>
            </a:r>
            <a:r>
              <a:rPr lang="en-US" dirty="0"/>
              <a:t>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C20A4DD-0918-478C-8A0E-BDE53A310A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5213" y="673768"/>
            <a:ext cx="5464892" cy="5502443"/>
          </a:xfrm>
        </p:spPr>
      </p:pic>
    </p:spTree>
    <p:extLst>
      <p:ext uri="{BB962C8B-B14F-4D97-AF65-F5344CB8AC3E}">
        <p14:creationId xmlns:p14="http://schemas.microsoft.com/office/powerpoint/2010/main" val="4213903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II –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457200" indent="-457200" algn="l">
              <a:buAutoNum type="arabicPeriod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UseCase</a:t>
            </a:r>
            <a:r>
              <a:rPr lang="en-US" dirty="0"/>
              <a:t>: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4B47728-7A2B-4E1B-B470-7C67840F04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8138" y="657726"/>
            <a:ext cx="6068009" cy="5566611"/>
          </a:xfrm>
        </p:spPr>
      </p:pic>
    </p:spTree>
    <p:extLst>
      <p:ext uri="{BB962C8B-B14F-4D97-AF65-F5344CB8AC3E}">
        <p14:creationId xmlns:p14="http://schemas.microsoft.com/office/powerpoint/2010/main" val="23602094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II –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457200" indent="-457200" algn="l">
              <a:buAutoNum type="arabicPeriod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UseCase</a:t>
            </a:r>
            <a:r>
              <a:rPr lang="en-US" dirty="0"/>
              <a:t>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C3A8526-58EC-4FEF-820D-2696F76969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8138" y="802105"/>
            <a:ext cx="6084051" cy="5197642"/>
          </a:xfrm>
        </p:spPr>
      </p:pic>
    </p:spTree>
    <p:extLst>
      <p:ext uri="{BB962C8B-B14F-4D97-AF65-F5344CB8AC3E}">
        <p14:creationId xmlns:p14="http://schemas.microsoft.com/office/powerpoint/2010/main" val="2665533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– Framework Struts2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2671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II –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457200" indent="-457200" algn="l">
              <a:buAutoNum type="arabicPeriod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UseCase</a:t>
            </a:r>
            <a:r>
              <a:rPr lang="en-US" dirty="0"/>
              <a:t>: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7F0EE57-12BC-472B-99BF-A8716641468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138" y="1042738"/>
            <a:ext cx="5470525" cy="494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3614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II –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457200" indent="-457200" algn="l">
              <a:buAutoNum type="arabicPeriod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UseCase</a:t>
            </a:r>
            <a:r>
              <a:rPr lang="en-US" dirty="0"/>
              <a:t>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A114B6E-BA21-4FD2-86D2-B6C7750E43E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974" y="818147"/>
            <a:ext cx="5421415" cy="524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2324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II –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457200" indent="-457200" algn="l">
              <a:buAutoNum type="arabicPeriod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UseCase</a:t>
            </a:r>
            <a:r>
              <a:rPr lang="en-US" dirty="0"/>
              <a:t>: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E847D96-B972-41F7-86F0-D8C0587E856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040" y="705853"/>
            <a:ext cx="5328013" cy="540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9319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II –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457200" indent="-457200" algn="l">
              <a:buAutoNum type="arabicPeriod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UseCase</a:t>
            </a:r>
            <a:r>
              <a:rPr lang="en-US" dirty="0"/>
              <a:t>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F6A897F-7A2B-4183-9048-159269ADB73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923" y="721894"/>
            <a:ext cx="5511055" cy="542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0292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II –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457200" indent="-457200" algn="l">
              <a:buAutoNum type="arabicPeriod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UseCase</a:t>
            </a:r>
            <a:r>
              <a:rPr lang="en-US" dirty="0"/>
              <a:t>: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C8AEFAB-C829-4014-9A2C-616EB9B99A0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2625" y="850232"/>
            <a:ext cx="5370596" cy="516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2256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II –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457200" indent="-457200" algn="l">
              <a:buAutoNum type="arabicPeriod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UseCase</a:t>
            </a:r>
            <a:r>
              <a:rPr lang="en-US" dirty="0"/>
              <a:t>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729B2CF-74D1-4998-8B13-B510DB7A20D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715" y="802106"/>
            <a:ext cx="4619137" cy="524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3522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II –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457200" indent="-457200" algn="l">
              <a:buAutoNum type="arabicPeriod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UseCase</a:t>
            </a:r>
            <a:r>
              <a:rPr lang="en-US" dirty="0"/>
              <a:t>: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6B62CAD-40C9-443C-8A4F-E55A78291B4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086" y="753979"/>
            <a:ext cx="5615809" cy="535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8717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II –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457200" indent="-457200" algn="l">
              <a:buAutoNum type="arabicPeriod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UseCase</a:t>
            </a:r>
            <a:r>
              <a:rPr lang="en-US" dirty="0"/>
              <a:t>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7035D65-6F7E-4949-A367-256678823F6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086" y="737937"/>
            <a:ext cx="5583725" cy="534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028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II –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457200" indent="-457200" algn="l">
              <a:buAutoNum type="arabicPeriod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UseCase</a:t>
            </a:r>
            <a:r>
              <a:rPr lang="en-US" dirty="0"/>
              <a:t>: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8AC2BB5-39E3-4612-9AF7-6211C07E096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040" y="753979"/>
            <a:ext cx="5777192" cy="530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9490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II –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457200" indent="-457200" algn="l">
              <a:buAutoNum type="arabicPeriod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UseCase</a:t>
            </a:r>
            <a:r>
              <a:rPr lang="en-US" dirty="0"/>
              <a:t>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0A44382-F1DE-449F-A177-5590CFA0453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086" y="737937"/>
            <a:ext cx="5599767" cy="530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461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–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Arial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Framework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đoạn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code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sẵn</a:t>
            </a:r>
            <a:b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khung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viện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đóng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gói</a:t>
            </a:r>
            <a:b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Tối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giản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web</a:t>
            </a:r>
          </a:p>
          <a:p>
            <a:pPr marL="457200" lvl="0" indent="-457200">
              <a:buFont typeface="Arial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Struts 2 Framework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ung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loạt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viện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tiện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ích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dirty="0"/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web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MVC 2</a:t>
            </a:r>
          </a:p>
        </p:txBody>
      </p:sp>
    </p:spTree>
    <p:extLst>
      <p:ext uri="{BB962C8B-B14F-4D97-AF65-F5344CB8AC3E}">
        <p14:creationId xmlns:p14="http://schemas.microsoft.com/office/powerpoint/2010/main" val="2532442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II –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457200" indent="-457200" algn="l">
              <a:buAutoNum type="arabicPeriod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UseCase</a:t>
            </a:r>
            <a:r>
              <a:rPr lang="en-US" dirty="0"/>
              <a:t>: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CADF5B3-FEE2-4634-B881-19AADA58F2F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086" y="737937"/>
            <a:ext cx="5487472" cy="530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8712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II –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457200" indent="-457200" algn="l">
              <a:buAutoNum type="arabicPeriod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UseCase</a:t>
            </a:r>
            <a:r>
              <a:rPr lang="en-US" dirty="0"/>
              <a:t>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858CA85-F145-45FB-8E8A-76DC7F68C42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086" y="737937"/>
            <a:ext cx="5663935" cy="534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0982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II –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217" y="1248477"/>
            <a:ext cx="6614144" cy="4220992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UC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5937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II –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UC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thảo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02801" y="5708469"/>
            <a:ext cx="2090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075" y="1388533"/>
            <a:ext cx="5911636" cy="4080935"/>
          </a:xfrm>
        </p:spPr>
      </p:pic>
    </p:spTree>
    <p:extLst>
      <p:ext uri="{BB962C8B-B14F-4D97-AF65-F5344CB8AC3E}">
        <p14:creationId xmlns:p14="http://schemas.microsoft.com/office/powerpoint/2010/main" val="10579519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II –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012" y="1388534"/>
            <a:ext cx="5911636" cy="4080935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UC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thảo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54834" y="5617029"/>
            <a:ext cx="3304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2542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II –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UC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thảo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58891" y="5603966"/>
            <a:ext cx="3304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138" y="1393227"/>
            <a:ext cx="5904838" cy="4076242"/>
          </a:xfrm>
        </p:spPr>
      </p:pic>
    </p:spTree>
    <p:extLst>
      <p:ext uri="{BB962C8B-B14F-4D97-AF65-F5344CB8AC3E}">
        <p14:creationId xmlns:p14="http://schemas.microsoft.com/office/powerpoint/2010/main" val="17054670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II –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UC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thảo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58891" y="5603966"/>
            <a:ext cx="3304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201" y="1388534"/>
            <a:ext cx="5885915" cy="4063179"/>
          </a:xfrm>
        </p:spPr>
      </p:pic>
    </p:spTree>
    <p:extLst>
      <p:ext uri="{BB962C8B-B14F-4D97-AF65-F5344CB8AC3E}">
        <p14:creationId xmlns:p14="http://schemas.microsoft.com/office/powerpoint/2010/main" val="41613204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II –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UC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thảo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58891" y="5603966"/>
            <a:ext cx="3304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075" y="1382469"/>
            <a:ext cx="5920422" cy="4087000"/>
          </a:xfrm>
        </p:spPr>
      </p:pic>
    </p:spTree>
    <p:extLst>
      <p:ext uri="{BB962C8B-B14F-4D97-AF65-F5344CB8AC3E}">
        <p14:creationId xmlns:p14="http://schemas.microsoft.com/office/powerpoint/2010/main" val="12858645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II –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UC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thảo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58891" y="5603966"/>
            <a:ext cx="3304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264" y="1396206"/>
            <a:ext cx="5869178" cy="4073263"/>
          </a:xfrm>
        </p:spPr>
      </p:pic>
    </p:spTree>
    <p:extLst>
      <p:ext uri="{BB962C8B-B14F-4D97-AF65-F5344CB8AC3E}">
        <p14:creationId xmlns:p14="http://schemas.microsoft.com/office/powerpoint/2010/main" val="8692256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II –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UC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thảo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54389" y="5630091"/>
            <a:ext cx="3304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138" y="1388534"/>
            <a:ext cx="5923760" cy="4089304"/>
          </a:xfrm>
        </p:spPr>
      </p:pic>
    </p:spTree>
    <p:extLst>
      <p:ext uri="{BB962C8B-B14F-4D97-AF65-F5344CB8AC3E}">
        <p14:creationId xmlns:p14="http://schemas.microsoft.com/office/powerpoint/2010/main" val="1078616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II –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Lịch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kiêm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Craig R. McClanahan</a:t>
            </a:r>
          </a:p>
          <a:p>
            <a:pPr lvl="0"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Apache Software Foundation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2002.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103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III –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Admin:</a:t>
            </a:r>
            <a:b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b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b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b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cá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,…</a:t>
            </a:r>
          </a:p>
        </p:txBody>
      </p:sp>
    </p:spTree>
    <p:extLst>
      <p:ext uri="{BB962C8B-B14F-4D97-AF65-F5344CB8AC3E}">
        <p14:creationId xmlns:p14="http://schemas.microsoft.com/office/powerpoint/2010/main" val="21955313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IV – Demo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6563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 –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1239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 –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khảo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Struts2</a:t>
            </a:r>
          </a:p>
          <a:p>
            <a:pPr>
              <a:buFontTx/>
              <a:buChar char="-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https://viettuts.vn/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……</a:t>
            </a:r>
          </a:p>
          <a:p>
            <a:pPr>
              <a:buFontTx/>
              <a:buChar char="-"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6322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CẢM ƠN THẦY CÔ VÀ</a:t>
            </a:r>
            <a:b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CÁC BẠN ĐÃ THEO DÕI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06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III –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Tx/>
              <a:buChar char="-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MVC =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Model View Controller</a:t>
            </a:r>
          </a:p>
          <a:p>
            <a:pPr lvl="0">
              <a:buFontTx/>
              <a:buChar char="-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OGNL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(Object Graph Navigation Language)</a:t>
            </a:r>
          </a:p>
          <a:p>
            <a:pPr lvl="0">
              <a:buFontTx/>
              <a:buChar char="-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POJO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hay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POJOs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(Plain Old Java Object)</a:t>
            </a:r>
          </a:p>
          <a:p>
            <a:pPr lvl="0">
              <a:buFontTx/>
              <a:buChar char="-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JSP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JavaServer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Pages )</a:t>
            </a:r>
          </a:p>
        </p:txBody>
      </p:sp>
    </p:spTree>
    <p:extLst>
      <p:ext uri="{BB962C8B-B14F-4D97-AF65-F5344CB8AC3E}">
        <p14:creationId xmlns:p14="http://schemas.microsoft.com/office/powerpoint/2010/main" val="3481333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IV –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Action:</a:t>
            </a:r>
          </a:p>
          <a:p>
            <a:pPr marL="0" lvl="0" indent="0"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Kh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i client muốn request đến server 1 thông tin gi đó thì nó phải request đến 1 action và tùy thuộc vào action sẽ đưa ra view tương ứng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344" y="2560320"/>
            <a:ext cx="4715253" cy="331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621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IV –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457200" lvl="0" indent="-457200">
              <a:buFont typeface="+mj-lt"/>
              <a:buAutoNum type="arabicPeriod" startAt="2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Interceptor</a:t>
            </a:r>
          </a:p>
          <a:p>
            <a:pPr lvl="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Đ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óng vai trò và hoạt động gần tương tự như một filter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hặn và sửa các yêu cầu (requests) hoặc các phản hồi (responses) từ người dùng hoặc máy chủ)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Tx/>
              <a:buChar char="-"/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Interceptor được gọi đến trước khi thông tin đi đến một actions.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Type Conversion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Validation</a:t>
            </a:r>
          </a:p>
          <a:p>
            <a:pPr>
              <a:buFontTx/>
              <a:buChar char="−"/>
            </a:pP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validation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client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server</a:t>
            </a:r>
          </a:p>
          <a:p>
            <a:pPr>
              <a:buFontTx/>
              <a:buChar char="−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tin xml</a:t>
            </a:r>
          </a:p>
        </p:txBody>
      </p:sp>
    </p:spTree>
    <p:extLst>
      <p:ext uri="{BB962C8B-B14F-4D97-AF65-F5344CB8AC3E}">
        <p14:creationId xmlns:p14="http://schemas.microsoft.com/office/powerpoint/2010/main" val="1396991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IV –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 startAt="4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Value Stack</a:t>
            </a:r>
          </a:p>
          <a:p>
            <a:pPr marL="0" lvl="0" indent="0"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- N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ơi chứa tất cả các thông tin mà action, view cần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/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903" y="2560320"/>
            <a:ext cx="5210084" cy="331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6235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357</TotalTime>
  <Words>1988</Words>
  <Application>Microsoft Office PowerPoint</Application>
  <PresentationFormat>Widescreen</PresentationFormat>
  <Paragraphs>220</Paragraphs>
  <Slides>54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8" baseType="lpstr">
      <vt:lpstr>Arial</vt:lpstr>
      <vt:lpstr>Calibri</vt:lpstr>
      <vt:lpstr>Garamond</vt:lpstr>
      <vt:lpstr>Organic</vt:lpstr>
      <vt:lpstr>XÂY DỰNG WEBSITE TRẮC NGHIỆM</vt:lpstr>
      <vt:lpstr>Nội dung</vt:lpstr>
      <vt:lpstr>A – Framework Struts2 </vt:lpstr>
      <vt:lpstr>I – Khái niệm</vt:lpstr>
      <vt:lpstr>II – Lịch sử phát triển</vt:lpstr>
      <vt:lpstr>III – Một số thuật ngữ</vt:lpstr>
      <vt:lpstr>IV – Thành phần</vt:lpstr>
      <vt:lpstr>IV – Thành phần (tt)</vt:lpstr>
      <vt:lpstr>IV – Thành phần (tt)</vt:lpstr>
      <vt:lpstr>IV – Thành phần (tt)</vt:lpstr>
      <vt:lpstr>II – Kiến trúc</vt:lpstr>
      <vt:lpstr>VI – Quy trình</vt:lpstr>
      <vt:lpstr>VII – Một số tính năng và nhược điểm</vt:lpstr>
      <vt:lpstr>VII – Một số tính năng và nhược điểm (tt)</vt:lpstr>
      <vt:lpstr>B – Xây dựng Website Trắc Nghiệm</vt:lpstr>
      <vt:lpstr>I – Giới thiệu</vt:lpstr>
      <vt:lpstr>II – Phân tích</vt:lpstr>
      <vt:lpstr>II – Phân tích</vt:lpstr>
      <vt:lpstr>II – Phân tích</vt:lpstr>
      <vt:lpstr>II – Phân tích</vt:lpstr>
      <vt:lpstr>II – Phân tích</vt:lpstr>
      <vt:lpstr>II – Phân tích</vt:lpstr>
      <vt:lpstr>II – Phân tích</vt:lpstr>
      <vt:lpstr>II – Phân tích</vt:lpstr>
      <vt:lpstr>II – Phân tích</vt:lpstr>
      <vt:lpstr>II – Phân tích</vt:lpstr>
      <vt:lpstr>II – Phân tích</vt:lpstr>
      <vt:lpstr>II – Phân tích</vt:lpstr>
      <vt:lpstr>II – Phân tích</vt:lpstr>
      <vt:lpstr>II – Phân tích</vt:lpstr>
      <vt:lpstr>II – Phân tích</vt:lpstr>
      <vt:lpstr>II – Phân tích</vt:lpstr>
      <vt:lpstr>II – Phân tích</vt:lpstr>
      <vt:lpstr>II – Phân tích</vt:lpstr>
      <vt:lpstr>II – Phân tích</vt:lpstr>
      <vt:lpstr>II – Phân tích</vt:lpstr>
      <vt:lpstr>II – Phân tích</vt:lpstr>
      <vt:lpstr>II – Phân tích</vt:lpstr>
      <vt:lpstr>II – Phân tích</vt:lpstr>
      <vt:lpstr>II – Phân tích</vt:lpstr>
      <vt:lpstr>II – Phân tích</vt:lpstr>
      <vt:lpstr>II – Phân tích</vt:lpstr>
      <vt:lpstr>II – Phân tích</vt:lpstr>
      <vt:lpstr>II – Phân tích</vt:lpstr>
      <vt:lpstr>II – Phân tích</vt:lpstr>
      <vt:lpstr>II – Phân tích</vt:lpstr>
      <vt:lpstr>II – Phân tích</vt:lpstr>
      <vt:lpstr>II – Phân tích</vt:lpstr>
      <vt:lpstr>II – Phân tích</vt:lpstr>
      <vt:lpstr>III – Chức năng</vt:lpstr>
      <vt:lpstr>IV – Demo </vt:lpstr>
      <vt:lpstr>C – Tổng kết </vt:lpstr>
      <vt:lpstr>D – Tài liệu tham khảo</vt:lpstr>
      <vt:lpstr>CẢM ƠN THẦY CÔ VÀ CÁC BẠN ĐÃ THEO DÕI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HIỂU VỀ FRAMEWORK STRUTS2</dc:title>
  <dc:creator>H</dc:creator>
  <cp:lastModifiedBy>doduyphuong123456789@gmail.com</cp:lastModifiedBy>
  <cp:revision>68</cp:revision>
  <dcterms:created xsi:type="dcterms:W3CDTF">2020-10-25T07:01:25Z</dcterms:created>
  <dcterms:modified xsi:type="dcterms:W3CDTF">2021-01-29T04:23:44Z</dcterms:modified>
</cp:coreProperties>
</file>