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32C0-D65C-C7C5-80CB-125C7FF0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9C3A4-492F-9552-FC87-D54ABA936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9DB1-1F99-DB69-38FA-500C164D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4470-100C-2B48-B18D-EEC5455B93E7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78EE6-9B6D-F4B8-7ABD-369D42F6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4C2B9-4AB5-A878-6A62-594E73E3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5767-E1B9-A34A-8C65-3D1C472B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4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D568-0944-6D62-FF6E-C52ED545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2B45D-0579-D0E3-5BB9-BA6BF154D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AB83-AFB1-D1F5-1A65-F922DE49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4470-100C-2B48-B18D-EEC5455B93E7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3FF8C-9B21-1057-279B-AE0B3BBB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31900-916D-F905-CBBA-72872B9B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5767-E1B9-A34A-8C65-3D1C472B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04248-E400-6C36-BAA0-F667BE0A0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168F2-C39D-8717-C474-A9BA69660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BA8BA-DDD4-4B41-DF7C-FAF14058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4470-100C-2B48-B18D-EEC5455B93E7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2D0B-8756-E897-F4E1-C6E81D26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D13F2-C0C4-5C18-1078-419A0F3E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5767-E1B9-A34A-8C65-3D1C472B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E4E5-745D-F353-3E9F-2B77E165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E014-9E45-0B88-A93B-E09438223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07E0D-7C4F-03DC-CFB9-D61E9BEB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4470-100C-2B48-B18D-EEC5455B93E7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F4523-02EA-8304-48B6-28EC5CE1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8A52-E595-D49F-7458-FEEC4D44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5767-E1B9-A34A-8C65-3D1C472B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2B62-9878-0AAC-690B-29A70506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F9574-9D48-06DA-4215-7BA91BCA7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3F8C-EF35-0539-8DF6-25C6FF5E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4470-100C-2B48-B18D-EEC5455B93E7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37A7-EA14-3D34-8972-ADBD2561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FE85A-8F10-FF87-1605-0EA3B144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5767-E1B9-A34A-8C65-3D1C472B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4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8102-5843-5CB4-7BC7-5CDC6FC1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0C25F-87E3-94E1-BB7C-E72D6421C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B5813-666F-E824-F686-2B04025C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3F609-0124-43C6-6C0F-18230B9B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4470-100C-2B48-B18D-EEC5455B93E7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EFC0A-4714-5539-66C6-82B591C3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F5DCF-B4F5-056C-E672-1C0CDDF2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5767-E1B9-A34A-8C65-3D1C472B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1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6CA6-A9D0-B84E-791A-5D7301A6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78156-164B-1235-3E72-37AF3D0AD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871B6-A9D5-F58B-A735-69DEB9F27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676A9-9A4C-13F7-A9E8-A5E0647A2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005DD-1D19-2254-C470-998A2EF74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292DA-3773-E30B-284D-5FC84AF7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4470-100C-2B48-B18D-EEC5455B93E7}" type="datetimeFigureOut">
              <a:rPr lang="en-US" smtClean="0"/>
              <a:t>7/5/22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B9694-4F2A-110B-11E2-8071421A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11CE6-7184-DBE3-9223-1F056F1F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5767-E1B9-A34A-8C65-3D1C472B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3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5C04-72AE-7C1B-78CA-F5D14AB0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20611-C040-E309-2F02-2DD58795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4470-100C-2B48-B18D-EEC5455B93E7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763BA-B4C7-2D7F-AE36-1B198776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543AA-12D1-8E21-B8D6-57BC36DE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5767-E1B9-A34A-8C65-3D1C472B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6B62E-8A10-58F5-5532-3D4A17B1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4470-100C-2B48-B18D-EEC5455B93E7}" type="datetimeFigureOut">
              <a:rPr lang="en-US" smtClean="0"/>
              <a:t>7/5/22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3A28B-5885-F523-6C57-201B32D0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38F86-5161-FB51-A5FA-5CD000B0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5767-E1B9-A34A-8C65-3D1C472B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6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65EF-C4C2-08E7-65B1-9169AA51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276A-5914-12F5-7200-3DF4BB80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8F668-9DA2-0B4C-6CB4-D052F056E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9850E-0204-F6A9-F206-697D0116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4470-100C-2B48-B18D-EEC5455B93E7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17349-1B3E-AEF2-8125-E1989FE7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ED06A-A149-9F93-44DC-ACD4766D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5767-E1B9-A34A-8C65-3D1C472B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8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F863-B6EC-478A-468A-B35C3251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E44A7-4D1D-066F-901A-B5F70B08A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2530E-8A63-512C-0A6C-11D3EA66C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E81BE-8D96-96BA-DD41-69A8A5AB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4470-100C-2B48-B18D-EEC5455B93E7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EB9D7-5635-AEC1-43C9-472C969E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0A6B7-64C1-22EF-39FC-23590899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5767-E1B9-A34A-8C65-3D1C472B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6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5FCC7-34EE-94D7-C1AC-DE4899D5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2BC2B-30BE-8A8A-1081-0A7BD71C9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5836-B27F-F497-2880-3DBBF1FCF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D4470-100C-2B48-B18D-EEC5455B93E7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B0E7E-7314-2C72-F2B3-B37D20839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75E8A-F287-7509-ED53-7A36AA697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5767-E1B9-A34A-8C65-3D1C472B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D9EB7B-9AE3-94F2-1682-EC191C3E4D24}"/>
              </a:ext>
            </a:extLst>
          </p:cNvPr>
          <p:cNvSpPr/>
          <p:nvPr/>
        </p:nvSpPr>
        <p:spPr>
          <a:xfrm>
            <a:off x="4319752" y="2730061"/>
            <a:ext cx="7378262" cy="139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 day forecast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74AB-B5F7-A999-3939-D8D04C0A3861}"/>
              </a:ext>
            </a:extLst>
          </p:cNvPr>
          <p:cNvSpPr/>
          <p:nvPr/>
        </p:nvSpPr>
        <p:spPr>
          <a:xfrm>
            <a:off x="4319752" y="1072056"/>
            <a:ext cx="4309241" cy="1187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 / Time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321AAD-ED7A-E336-D4D5-9141E3565C48}"/>
              </a:ext>
            </a:extLst>
          </p:cNvPr>
          <p:cNvSpPr/>
          <p:nvPr/>
        </p:nvSpPr>
        <p:spPr>
          <a:xfrm>
            <a:off x="506673" y="269328"/>
            <a:ext cx="3174125" cy="2892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UV index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08E120-5C32-7FBC-71F9-046E5BBE20BD}"/>
              </a:ext>
            </a:extLst>
          </p:cNvPr>
          <p:cNvSpPr/>
          <p:nvPr/>
        </p:nvSpPr>
        <p:spPr>
          <a:xfrm>
            <a:off x="5733395" y="139265"/>
            <a:ext cx="4918130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Bar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F56A83-6320-5D06-04FA-4422EE4CDDC5}"/>
              </a:ext>
            </a:extLst>
          </p:cNvPr>
          <p:cNvSpPr/>
          <p:nvPr/>
        </p:nvSpPr>
        <p:spPr>
          <a:xfrm>
            <a:off x="493986" y="3544613"/>
            <a:ext cx="3174125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Humidity / Pressure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4018F-F0DE-3986-38AF-720ED91EB27F}"/>
              </a:ext>
            </a:extLst>
          </p:cNvPr>
          <p:cNvSpPr/>
          <p:nvPr/>
        </p:nvSpPr>
        <p:spPr>
          <a:xfrm>
            <a:off x="493985" y="5093575"/>
            <a:ext cx="3174125" cy="125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Wind/ Moon phase/ </a:t>
            </a:r>
            <a:r>
              <a:rPr lang="en-US" dirty="0" err="1"/>
              <a:t>tbd</a:t>
            </a:r>
            <a:r>
              <a:rPr lang="en-US" dirty="0"/>
              <a:t>…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34EBDC-7D59-3D3F-A108-BC3B9345447D}"/>
              </a:ext>
            </a:extLst>
          </p:cNvPr>
          <p:cNvSpPr/>
          <p:nvPr/>
        </p:nvSpPr>
        <p:spPr>
          <a:xfrm>
            <a:off x="4319752" y="4411362"/>
            <a:ext cx="7378262" cy="2137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if available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9ED3FE8-41E2-6E9E-7826-BD38BCA197F0}"/>
              </a:ext>
            </a:extLst>
          </p:cNvPr>
          <p:cNvSpPr/>
          <p:nvPr/>
        </p:nvSpPr>
        <p:spPr>
          <a:xfrm>
            <a:off x="10808328" y="204296"/>
            <a:ext cx="889686" cy="332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</a:t>
            </a:r>
            <a:r>
              <a:rPr lang="en-US" dirty="0" err="1"/>
              <a:t>Btn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2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729A4D-845C-BC36-B151-D40B2AB7AD2A}"/>
              </a:ext>
            </a:extLst>
          </p:cNvPr>
          <p:cNvSpPr/>
          <p:nvPr/>
        </p:nvSpPr>
        <p:spPr>
          <a:xfrm>
            <a:off x="815546" y="296562"/>
            <a:ext cx="10305535" cy="591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Daily drilldown  (List of All Daily stats) </a:t>
            </a:r>
          </a:p>
        </p:txBody>
      </p:sp>
    </p:spTree>
    <p:extLst>
      <p:ext uri="{BB962C8B-B14F-4D97-AF65-F5344CB8AC3E}">
        <p14:creationId xmlns:p14="http://schemas.microsoft.com/office/powerpoint/2010/main" val="414756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8501</TotalTime>
  <Words>34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GETTZ</dc:creator>
  <cp:lastModifiedBy>ANDREW GETTZ</cp:lastModifiedBy>
  <cp:revision>2</cp:revision>
  <dcterms:created xsi:type="dcterms:W3CDTF">2022-07-06T00:05:42Z</dcterms:created>
  <dcterms:modified xsi:type="dcterms:W3CDTF">2022-07-11T21:47:18Z</dcterms:modified>
</cp:coreProperties>
</file>