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2177"/>
    <a:srgbClr val="4F2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TParker/Weather-Map-App/iss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68A6-CC7E-4C36-E612-3195CAED5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347" y="844826"/>
            <a:ext cx="8825658" cy="1507407"/>
          </a:xfrm>
        </p:spPr>
        <p:txBody>
          <a:bodyPr/>
          <a:lstStyle/>
          <a:p>
            <a:r>
              <a:rPr lang="en-US" dirty="0"/>
              <a:t>Weather Map App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EE497-E439-A7B4-07DC-108421C4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946" y="3644347"/>
            <a:ext cx="8825658" cy="987287"/>
          </a:xfrm>
        </p:spPr>
        <p:txBody>
          <a:bodyPr/>
          <a:lstStyle/>
          <a:p>
            <a:r>
              <a:rPr lang="en-US" dirty="0"/>
              <a:t>Team Git-IT: Noah Parker, CHRIS BURNSIDE, Andrew GETTZ </a:t>
            </a:r>
          </a:p>
        </p:txBody>
      </p:sp>
    </p:spTree>
    <p:extLst>
      <p:ext uri="{BB962C8B-B14F-4D97-AF65-F5344CB8AC3E}">
        <p14:creationId xmlns:p14="http://schemas.microsoft.com/office/powerpoint/2010/main" val="145226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A2B7-C5AA-12A2-9A5C-08CA388F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Pitch -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219BF-302B-C383-4E53-4D3EEB69C302}"/>
              </a:ext>
            </a:extLst>
          </p:cNvPr>
          <p:cNvSpPr/>
          <p:nvPr/>
        </p:nvSpPr>
        <p:spPr>
          <a:xfrm>
            <a:off x="546652" y="2405271"/>
            <a:ext cx="11251096" cy="4244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1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3CA2-5433-423B-9040-CAEA48A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0F8D-1FA7-640E-8E77-A936C12E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162" y="2623378"/>
            <a:ext cx="9778089" cy="3416300"/>
          </a:xfrm>
        </p:spPr>
        <p:txBody>
          <a:bodyPr/>
          <a:lstStyle/>
          <a:p>
            <a:r>
              <a:rPr lang="en-US" dirty="0"/>
              <a:t>The all-in-one weather app. We use this robust weather and mapping </a:t>
            </a:r>
            <a:r>
              <a:rPr lang="en-US" dirty="0" err="1"/>
              <a:t>api</a:t>
            </a:r>
            <a:r>
              <a:rPr lang="en-US" dirty="0"/>
              <a:t> to display your current locations weather while pulling up a map of the near by area. </a:t>
            </a:r>
          </a:p>
          <a:p>
            <a:r>
              <a:rPr lang="en-US" dirty="0"/>
              <a:t>When would you use this? </a:t>
            </a:r>
          </a:p>
          <a:p>
            <a:pPr lvl="1"/>
            <a:r>
              <a:rPr lang="en-US" dirty="0"/>
              <a:t>Work in a different city? </a:t>
            </a:r>
          </a:p>
          <a:p>
            <a:pPr lvl="1"/>
            <a:r>
              <a:rPr lang="en-US" dirty="0"/>
              <a:t>Seeing a concert in the next town over? </a:t>
            </a:r>
          </a:p>
          <a:p>
            <a:pPr lvl="1"/>
            <a:r>
              <a:rPr lang="en-US" dirty="0"/>
              <a:t>Planning your honeymoon?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7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1E2F-678B-644D-D714-030536D4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B2B91-F0EE-18B8-E922-94ECF199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737" y="2348762"/>
            <a:ext cx="8825659" cy="40122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Map – </a:t>
            </a:r>
            <a:r>
              <a:rPr lang="en-US" dirty="0" err="1"/>
              <a:t>MapTiles</a:t>
            </a:r>
            <a:r>
              <a:rPr lang="en-US" dirty="0"/>
              <a:t> API, Weather – </a:t>
            </a:r>
            <a:r>
              <a:rPr lang="en-US" dirty="0" err="1"/>
              <a:t>OpenWeather</a:t>
            </a:r>
            <a:r>
              <a:rPr lang="en-US" dirty="0"/>
              <a:t>, Convert the Geo Location - </a:t>
            </a:r>
            <a:r>
              <a:rPr lang="en-US" dirty="0" err="1"/>
              <a:t>GeoLocation</a:t>
            </a:r>
            <a:r>
              <a:rPr lang="en-US" dirty="0"/>
              <a:t> DB </a:t>
            </a:r>
          </a:p>
          <a:p>
            <a:pPr lvl="1"/>
            <a:r>
              <a:rPr lang="en-US" dirty="0"/>
              <a:t>JSON </a:t>
            </a:r>
          </a:p>
          <a:p>
            <a:pPr lvl="1"/>
            <a:r>
              <a:rPr lang="en-US" dirty="0"/>
              <a:t>AJAX </a:t>
            </a:r>
          </a:p>
          <a:p>
            <a:pPr lvl="1"/>
            <a:r>
              <a:rPr lang="en-US" dirty="0"/>
              <a:t>TAILWIND </a:t>
            </a:r>
          </a:p>
          <a:p>
            <a:pPr lvl="1"/>
            <a:r>
              <a:rPr lang="en-US" dirty="0"/>
              <a:t>BOOTSTRAP </a:t>
            </a:r>
          </a:p>
          <a:p>
            <a:pPr lvl="1"/>
            <a:r>
              <a:rPr lang="en-US" dirty="0"/>
              <a:t>HTML </a:t>
            </a:r>
          </a:p>
          <a:p>
            <a:pPr lvl="1"/>
            <a:r>
              <a:rPr lang="en-US" dirty="0"/>
              <a:t>CSS </a:t>
            </a:r>
          </a:p>
          <a:p>
            <a:pPr lvl="1"/>
            <a:r>
              <a:rPr lang="en-US" dirty="0"/>
              <a:t>JS</a:t>
            </a:r>
          </a:p>
          <a:p>
            <a:r>
              <a:rPr lang="en-US" dirty="0"/>
              <a:t>Tasks and Roles </a:t>
            </a:r>
          </a:p>
          <a:p>
            <a:pPr lvl="1"/>
            <a:r>
              <a:rPr lang="en-US" dirty="0"/>
              <a:t>Andrew – Weather API and Presentation </a:t>
            </a:r>
          </a:p>
          <a:p>
            <a:pPr lvl="1"/>
            <a:r>
              <a:rPr lang="en-US" dirty="0"/>
              <a:t>Noah – Map API, Project Manager, Readme.</a:t>
            </a:r>
          </a:p>
          <a:p>
            <a:pPr lvl="1"/>
            <a:r>
              <a:rPr lang="en-US" dirty="0"/>
              <a:t>Chris  - </a:t>
            </a:r>
            <a:r>
              <a:rPr lang="en-US" dirty="0" err="1"/>
              <a:t>GeoLocation</a:t>
            </a:r>
            <a:r>
              <a:rPr lang="en-US" dirty="0"/>
              <a:t> API and Design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7897-4F51-0447-FFD1-85DC5FAB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56BB-5789-2FF1-CFDC-BFB34C83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Challenges </a:t>
            </a:r>
          </a:p>
          <a:p>
            <a:pPr lvl="1"/>
            <a:r>
              <a:rPr lang="en-US" dirty="0"/>
              <a:t>Search functionality for the Geo Location </a:t>
            </a:r>
          </a:p>
          <a:p>
            <a:pPr lvl="1"/>
            <a:r>
              <a:rPr lang="en-US" dirty="0"/>
              <a:t>Tying 3 APIs together </a:t>
            </a:r>
          </a:p>
          <a:p>
            <a:pPr lvl="1"/>
            <a:r>
              <a:rPr lang="en-US" dirty="0"/>
              <a:t>Displaying the current location and search for alternate locations. </a:t>
            </a:r>
          </a:p>
          <a:p>
            <a:endParaRPr lang="en-US" dirty="0"/>
          </a:p>
          <a:p>
            <a:r>
              <a:rPr lang="en-US" dirty="0"/>
              <a:t>Successes </a:t>
            </a:r>
          </a:p>
          <a:p>
            <a:pPr lvl="1"/>
            <a:r>
              <a:rPr lang="en-US" dirty="0"/>
              <a:t>Overcoming each of the challenges </a:t>
            </a:r>
          </a:p>
          <a:p>
            <a:pPr lvl="1"/>
            <a:r>
              <a:rPr lang="en-US" dirty="0"/>
              <a:t>Finding APIs for free </a:t>
            </a:r>
          </a:p>
          <a:p>
            <a:pPr lvl="1"/>
            <a:r>
              <a:rPr lang="en-US" dirty="0"/>
              <a:t>Communication  </a:t>
            </a:r>
          </a:p>
        </p:txBody>
      </p:sp>
    </p:spTree>
    <p:extLst>
      <p:ext uri="{BB962C8B-B14F-4D97-AF65-F5344CB8AC3E}">
        <p14:creationId xmlns:p14="http://schemas.microsoft.com/office/powerpoint/2010/main" val="165852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A2B7-C5AA-12A2-9A5C-08CA388F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219BF-302B-C383-4E53-4D3EEB69C302}"/>
              </a:ext>
            </a:extLst>
          </p:cNvPr>
          <p:cNvSpPr/>
          <p:nvPr/>
        </p:nvSpPr>
        <p:spPr>
          <a:xfrm>
            <a:off x="546652" y="2405271"/>
            <a:ext cx="11251096" cy="4244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0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6A16-72D2-F45F-2C15-C3F51E24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Initiatives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6448-3F62-5E96-7D5A-1708A468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autocomplete to the search bar </a:t>
            </a:r>
          </a:p>
          <a:p>
            <a:r>
              <a:rPr lang="en-US" dirty="0"/>
              <a:t>Additional map interactions (display local amenities) </a:t>
            </a:r>
          </a:p>
          <a:p>
            <a:r>
              <a:rPr lang="en-US" dirty="0"/>
              <a:t>Weather upgrades – Solar mapping </a:t>
            </a:r>
          </a:p>
          <a:p>
            <a:r>
              <a:rPr lang="en-US" dirty="0"/>
              <a:t>Weather upgrades – Weather Emergency Updates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7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FAA5-6E55-7076-24A5-3C70992F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83F6-26D8-FFDB-6C9E-F83EDA87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https://github.com/NTParker/Weather-Map-App/issues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ntparker.github.io</a:t>
            </a:r>
            <a:r>
              <a:rPr lang="en-US" dirty="0"/>
              <a:t>/Weather-Map-App/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71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210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Weather Map App  </vt:lpstr>
      <vt:lpstr>The Pitch - </vt:lpstr>
      <vt:lpstr>The Concept </vt:lpstr>
      <vt:lpstr>The Process </vt:lpstr>
      <vt:lpstr>The Process </vt:lpstr>
      <vt:lpstr>Demo</vt:lpstr>
      <vt:lpstr>Future Initiatives  </vt:lpstr>
      <vt:lpstr>Links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Map App  </dc:title>
  <dc:creator>ANDREW GETTZ</dc:creator>
  <cp:lastModifiedBy>ANDREW GETTZ</cp:lastModifiedBy>
  <cp:revision>1</cp:revision>
  <dcterms:created xsi:type="dcterms:W3CDTF">2022-07-11T23:27:07Z</dcterms:created>
  <dcterms:modified xsi:type="dcterms:W3CDTF">2022-07-12T00:18:01Z</dcterms:modified>
</cp:coreProperties>
</file>