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4A1A-1756-385F-25B1-4F54DF5E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6F56-D35F-7A1F-4D0A-063FD25F2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2FED-4E14-1971-41C1-57A48C46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CF9C-AFB3-F0EC-50B7-8ECCAB2C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24E5-820B-D636-DA5A-E53FA1FB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94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31ED-9C1B-13E7-8A69-1C9C01B2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78E14-CBF9-74F7-8D9A-9E187C36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A45E-3558-74A7-6415-A97B9B48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C9612-9FF4-77E0-6A31-2C5CB622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6A81-2258-A648-3795-7B6C0BF8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930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3DC47-AC80-A220-0023-D03B0ADF3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0C02-3376-7D5F-1DD1-CC8621FC1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2FF-CFB6-1C59-2E17-161E50C3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1B08-6F3B-E355-CF4A-39275EA8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2331-C53C-8B0D-C0B3-C1FB0820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738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ECCB-D8EC-3472-678E-003DB872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0127-2811-A716-53B7-68D4197E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4676-B0AA-E59D-36AD-CB22A23D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266D-16A0-08F9-0C94-1CF04A2A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7A84-8785-558A-C362-B4674677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5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8BE0-3E4D-A5CF-C9B6-C4154470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23A0E-0D25-40E8-5795-212F65CC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A2FA-AACA-474C-97C6-19A6D4E4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15D9-DB07-D525-4494-E9EAE6A5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580E-5F2F-5BE6-032A-790900CE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48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3487-4543-BACD-A1CD-FCAE225E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E775-818F-5E86-7B0F-049C74D1D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A6636-1B46-9FE7-5D1F-F797A034D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E140-D588-7988-0155-2FE8E08E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352B6-D61A-4BF3-507E-51B7E51F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175A-F836-D3B5-FEA9-AC48877F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671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6550-3F87-1497-5940-0A4CD0C4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7B565-4A49-4245-802F-81A0AB95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A93E4-73E6-07C7-BDC7-B13437E5C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7DFBC-9D4B-2B4B-2176-C2F255FD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FDEDF-248E-1E31-BE5C-2A0FEDE49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F8CE6-C969-52C8-0795-C102AF28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2216C-F81E-F7E1-7B18-DF884252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10DCC-E053-2401-32C6-0215161A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750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568D-ABC1-4373-EA2E-F3FB2D4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6312-AF20-6BFA-C05C-DE35CD12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65AA1-52EE-AA73-8421-9C35E670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AF3B3-71B0-56CF-20B0-B30B2584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156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1D1A0-F388-955F-C2EB-F56A0113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23A08-9C50-540E-CEC9-2978E84E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D6E2-C95F-2D07-2070-88660731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5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F95F-E6CA-447A-B2DB-A7026740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E880-50A4-4243-6E4B-A88958420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EA8A-60C3-A4C4-882F-36839CFED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C3835-F648-511D-3276-9CB1B23D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F1B2E-607D-4808-7275-82C4DFF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2ED9-445A-B2F1-6FA7-879A9A33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5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439C-F74A-7339-7E49-0AE5BD93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76BAE6-11F4-4CCD-8254-F97D9154C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2BD6A-9184-F7E6-8E8A-4578C8337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DF09A-AC1F-E3FA-E5EA-E3E5AB4E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A7B2-A87E-BA24-5C22-55DBCF3A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FD4A-932D-D465-F60C-291559A9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071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93789-128C-F06F-5B05-5D942A69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CDF4-7E65-36D6-B4B1-BE7DD33B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ABA7-7013-5C37-1DFB-806BE3271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8D85-55B5-4F02-8520-2112B09D6EB6}" type="datetimeFigureOut">
              <a:rPr lang="vi-VN" smtClean="0"/>
              <a:t>23/05/2023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F034-03F8-28BE-0534-A46E5698F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75B2-4D4B-B247-0174-3B421BCE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8E7BE-8578-47DB-979C-BDBA1B71A3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299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2C6A9D-F1BC-CADA-6D66-DE12C80CDC97}"/>
              </a:ext>
            </a:extLst>
          </p:cNvPr>
          <p:cNvSpPr txBox="1"/>
          <p:nvPr/>
        </p:nvSpPr>
        <p:spPr>
          <a:xfrm flipH="1">
            <a:off x="3535361" y="188199"/>
            <a:ext cx="477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Quy 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xử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lý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Remote Control App</a:t>
            </a:r>
          </a:p>
          <a:p>
            <a:pPr algn="ctr"/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sau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khi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nối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Client –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BB112-744A-35DA-37CA-481BAED4D266}"/>
              </a:ext>
            </a:extLst>
          </p:cNvPr>
          <p:cNvSpPr txBox="1"/>
          <p:nvPr/>
        </p:nvSpPr>
        <p:spPr>
          <a:xfrm>
            <a:off x="2706686" y="1052433"/>
            <a:ext cx="82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</a:t>
            </a:r>
            <a:endParaRPr lang="vi-V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9F7D8-D275-D582-792F-632D003474D8}"/>
              </a:ext>
            </a:extLst>
          </p:cNvPr>
          <p:cNvSpPr txBox="1"/>
          <p:nvPr/>
        </p:nvSpPr>
        <p:spPr>
          <a:xfrm>
            <a:off x="8396924" y="1052433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</a:t>
            </a:r>
            <a:endParaRPr lang="vi-V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175C4F-FFC9-2BB7-0BE1-2ECD42AEA03E}"/>
              </a:ext>
            </a:extLst>
          </p:cNvPr>
          <p:cNvSpPr/>
          <p:nvPr/>
        </p:nvSpPr>
        <p:spPr>
          <a:xfrm>
            <a:off x="2259460" y="1440424"/>
            <a:ext cx="1636610" cy="733425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message</a:t>
            </a:r>
          </a:p>
          <a:p>
            <a:pPr algn="ctr"/>
            <a:r>
              <a:rPr lang="en-US" dirty="0"/>
              <a:t>(request)</a:t>
            </a:r>
            <a:endParaRPr lang="vi-V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C35E54-47BB-B7CC-8F95-A48264D618F0}"/>
              </a:ext>
            </a:extLst>
          </p:cNvPr>
          <p:cNvSpPr/>
          <p:nvPr/>
        </p:nvSpPr>
        <p:spPr>
          <a:xfrm>
            <a:off x="7997144" y="1421765"/>
            <a:ext cx="1636610" cy="7334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Gửi</a:t>
            </a:r>
            <a:r>
              <a:rPr lang="en-US" dirty="0">
                <a:solidFill>
                  <a:schemeClr val="tx1"/>
                </a:solidFill>
              </a:rPr>
              <a:t> 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(request)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1A0B4A-3560-A4B7-1A9A-5A9A8CBE3551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flipH="1" flipV="1">
            <a:off x="9633754" y="1788478"/>
            <a:ext cx="1110342" cy="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1F59576-55AF-6578-743B-33BA61778B14}"/>
              </a:ext>
            </a:extLst>
          </p:cNvPr>
          <p:cNvSpPr/>
          <p:nvPr/>
        </p:nvSpPr>
        <p:spPr>
          <a:xfrm>
            <a:off x="10744096" y="1374723"/>
            <a:ext cx="1110342" cy="8336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69E5D-3E7D-6697-0D54-869A55312AA8}"/>
              </a:ext>
            </a:extLst>
          </p:cNvPr>
          <p:cNvSpPr txBox="1"/>
          <p:nvPr/>
        </p:nvSpPr>
        <p:spPr>
          <a:xfrm>
            <a:off x="9633754" y="1514538"/>
            <a:ext cx="1156353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chọn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tính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năng</a:t>
            </a:r>
            <a:endParaRPr lang="vi-VN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B979D002-6CB6-D49E-063A-F808212F9264}"/>
              </a:ext>
            </a:extLst>
          </p:cNvPr>
          <p:cNvSpPr/>
          <p:nvPr/>
        </p:nvSpPr>
        <p:spPr>
          <a:xfrm>
            <a:off x="5006089" y="1189275"/>
            <a:ext cx="1834379" cy="1235721"/>
          </a:xfrm>
          <a:prstGeom prst="snip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 err="1">
                <a:solidFill>
                  <a:schemeClr val="tx1"/>
                </a:solidFill>
              </a:rPr>
              <a:t>Cấu</a:t>
            </a:r>
            <a:r>
              <a:rPr lang="en-US" sz="1200" b="1" u="sng" dirty="0">
                <a:solidFill>
                  <a:schemeClr val="tx1"/>
                </a:solidFill>
              </a:rPr>
              <a:t> </a:t>
            </a:r>
            <a:r>
              <a:rPr lang="en-US" sz="1200" b="1" u="sng" dirty="0" err="1">
                <a:solidFill>
                  <a:schemeClr val="tx1"/>
                </a:solidFill>
              </a:rPr>
              <a:t>trúc</a:t>
            </a:r>
            <a:r>
              <a:rPr lang="en-US" sz="1200" b="1" u="sng" dirty="0">
                <a:solidFill>
                  <a:schemeClr val="tx1"/>
                </a:solidFill>
              </a:rPr>
              <a:t> request: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lượng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tham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&lt;size&gt; &lt;</a:t>
            </a:r>
            <a:r>
              <a:rPr lang="en-US" sz="1200" dirty="0" err="1">
                <a:solidFill>
                  <a:schemeClr val="tx1"/>
                </a:solidFill>
              </a:rPr>
              <a:t>mã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tính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năng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&lt;size&gt; &lt;</a:t>
            </a:r>
            <a:r>
              <a:rPr lang="en-US" sz="1200" dirty="0" err="1">
                <a:solidFill>
                  <a:schemeClr val="tx1"/>
                </a:solidFill>
              </a:rPr>
              <a:t>tham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1&gt;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&lt;size&gt; &lt;</a:t>
            </a:r>
            <a:r>
              <a:rPr lang="en-US" sz="1200" dirty="0" err="1">
                <a:solidFill>
                  <a:schemeClr val="tx1"/>
                </a:solidFill>
              </a:rPr>
              <a:t>tham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số</a:t>
            </a:r>
            <a:r>
              <a:rPr lang="en-US" sz="1200" dirty="0">
                <a:solidFill>
                  <a:schemeClr val="tx1"/>
                </a:solidFill>
              </a:rPr>
              <a:t> 2&gt;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9186B-E419-FBD8-58E4-C33B285061E9}"/>
              </a:ext>
            </a:extLst>
          </p:cNvPr>
          <p:cNvSpPr txBox="1"/>
          <p:nvPr/>
        </p:nvSpPr>
        <p:spPr>
          <a:xfrm>
            <a:off x="4928911" y="2437918"/>
            <a:ext cx="207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Lưu</a:t>
            </a:r>
            <a:r>
              <a:rPr lang="en-US" sz="1200" dirty="0">
                <a:solidFill>
                  <a:srgbClr val="C00000"/>
                </a:solidFill>
              </a:rPr>
              <a:t> ý: </a:t>
            </a:r>
            <a:r>
              <a:rPr lang="en-US" sz="1200" dirty="0" err="1">
                <a:solidFill>
                  <a:srgbClr val="C00000"/>
                </a:solidFill>
              </a:rPr>
              <a:t>số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lượng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tham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số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tùy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thuộc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vào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tính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năng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được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gọi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55B525-D749-9BD3-8914-E8AB51A73DE8}"/>
              </a:ext>
            </a:extLst>
          </p:cNvPr>
          <p:cNvSpPr/>
          <p:nvPr/>
        </p:nvSpPr>
        <p:spPr>
          <a:xfrm>
            <a:off x="8011263" y="4105832"/>
            <a:ext cx="1636610" cy="73342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message</a:t>
            </a:r>
          </a:p>
          <a:p>
            <a:pPr algn="ctr"/>
            <a:r>
              <a:rPr lang="en-US" dirty="0"/>
              <a:t>(response)</a:t>
            </a:r>
            <a:endParaRPr lang="vi-VN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C2951DF-FB11-3B72-E51C-B49BC1EC54BA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rot="16200000" flipH="1">
            <a:off x="8856612" y="4812212"/>
            <a:ext cx="992693" cy="1046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DD49B6D-0404-1489-87D3-3255FB053FBA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rot="5400000">
            <a:off x="7865387" y="4867768"/>
            <a:ext cx="992693" cy="9356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71D24EA-66C4-146A-D5A6-EFF366FBD994}"/>
              </a:ext>
            </a:extLst>
          </p:cNvPr>
          <p:cNvSpPr/>
          <p:nvPr/>
        </p:nvSpPr>
        <p:spPr>
          <a:xfrm>
            <a:off x="7075593" y="5831950"/>
            <a:ext cx="1636610" cy="7334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69E5C9-BD4B-0E2F-EA44-3ACF18072720}"/>
              </a:ext>
            </a:extLst>
          </p:cNvPr>
          <p:cNvSpPr/>
          <p:nvPr/>
        </p:nvSpPr>
        <p:spPr>
          <a:xfrm>
            <a:off x="9058044" y="5831950"/>
            <a:ext cx="1636610" cy="7303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Thông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bại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D8416-B581-E07C-8047-9C19CF83052B}"/>
              </a:ext>
            </a:extLst>
          </p:cNvPr>
          <p:cNvSpPr txBox="1"/>
          <p:nvPr/>
        </p:nvSpPr>
        <p:spPr>
          <a:xfrm>
            <a:off x="7709052" y="5056594"/>
            <a:ext cx="120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status = success</a:t>
            </a:r>
            <a:endParaRPr lang="vi-VN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EDC969-2505-547B-E2FB-26FDD6BB5FE0}"/>
              </a:ext>
            </a:extLst>
          </p:cNvPr>
          <p:cNvSpPr txBox="1"/>
          <p:nvPr/>
        </p:nvSpPr>
        <p:spPr>
          <a:xfrm>
            <a:off x="8829567" y="5056595"/>
            <a:ext cx="120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</a:rPr>
              <a:t>status = fail</a:t>
            </a:r>
            <a:endParaRPr lang="vi-VN" sz="1100" b="1" dirty="0">
              <a:solidFill>
                <a:srgbClr val="C00000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67D6583-4AE9-05AF-8629-80DEF790D24C}"/>
              </a:ext>
            </a:extLst>
          </p:cNvPr>
          <p:cNvSpPr/>
          <p:nvPr/>
        </p:nvSpPr>
        <p:spPr>
          <a:xfrm>
            <a:off x="2299556" y="2701988"/>
            <a:ext cx="1546054" cy="857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vi-V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E9DB5A7-C4C3-1CBC-C716-3E1FA43D7E7A}"/>
              </a:ext>
            </a:extLst>
          </p:cNvPr>
          <p:cNvSpPr/>
          <p:nvPr/>
        </p:nvSpPr>
        <p:spPr>
          <a:xfrm>
            <a:off x="2254278" y="4105830"/>
            <a:ext cx="1636610" cy="7334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Gửi</a:t>
            </a:r>
            <a:r>
              <a:rPr lang="en-US" dirty="0">
                <a:solidFill>
                  <a:schemeClr val="tx1"/>
                </a:solidFill>
              </a:rPr>
              <a:t> 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(response)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760EFD-4A89-D027-57B4-41BEE514CB35}"/>
              </a:ext>
            </a:extLst>
          </p:cNvPr>
          <p:cNvCxnSpPr>
            <a:stCxn id="9" idx="1"/>
            <a:endCxn id="22" idx="0"/>
          </p:cNvCxnSpPr>
          <p:nvPr/>
        </p:nvCxnSpPr>
        <p:spPr>
          <a:xfrm flipH="1">
            <a:off x="6840468" y="1788478"/>
            <a:ext cx="1156676" cy="1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49A38-9387-1FA9-148C-168434B5EB49}"/>
              </a:ext>
            </a:extLst>
          </p:cNvPr>
          <p:cNvCxnSpPr>
            <a:stCxn id="22" idx="2"/>
            <a:endCxn id="7" idx="3"/>
          </p:cNvCxnSpPr>
          <p:nvPr/>
        </p:nvCxnSpPr>
        <p:spPr>
          <a:xfrm flipH="1">
            <a:off x="3896070" y="1807136"/>
            <a:ext cx="1110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EB7ACA7-435E-640A-B333-ED5041BE8BBB}"/>
              </a:ext>
            </a:extLst>
          </p:cNvPr>
          <p:cNvCxnSpPr>
            <a:stCxn id="7" idx="2"/>
            <a:endCxn id="62" idx="0"/>
          </p:cNvCxnSpPr>
          <p:nvPr/>
        </p:nvCxnSpPr>
        <p:spPr>
          <a:xfrm flipH="1">
            <a:off x="3072583" y="2173849"/>
            <a:ext cx="5182" cy="52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4680B1-3BFC-2382-2125-53CFA853D5B2}"/>
              </a:ext>
            </a:extLst>
          </p:cNvPr>
          <p:cNvCxnSpPr>
            <a:stCxn id="62" idx="2"/>
            <a:endCxn id="66" idx="0"/>
          </p:cNvCxnSpPr>
          <p:nvPr/>
        </p:nvCxnSpPr>
        <p:spPr>
          <a:xfrm>
            <a:off x="3072583" y="3559033"/>
            <a:ext cx="0" cy="54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Top Corners One Rounded and One Snipped 84">
            <a:extLst>
              <a:ext uri="{FF2B5EF4-FFF2-40B4-BE49-F238E27FC236}">
                <a16:creationId xmlns:a16="http://schemas.microsoft.com/office/drawing/2014/main" id="{AB5CB754-1BC5-C08C-88F9-34C193DD0BB4}"/>
              </a:ext>
            </a:extLst>
          </p:cNvPr>
          <p:cNvSpPr/>
          <p:nvPr/>
        </p:nvSpPr>
        <p:spPr>
          <a:xfrm>
            <a:off x="5076487" y="4105832"/>
            <a:ext cx="1834379" cy="733425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 err="1">
                <a:solidFill>
                  <a:schemeClr val="tx1"/>
                </a:solidFill>
              </a:rPr>
              <a:t>Cấu</a:t>
            </a:r>
            <a:r>
              <a:rPr lang="en-US" sz="1200" b="1" u="sng" dirty="0">
                <a:solidFill>
                  <a:schemeClr val="tx1"/>
                </a:solidFill>
              </a:rPr>
              <a:t> </a:t>
            </a:r>
            <a:r>
              <a:rPr lang="en-US" sz="1200" b="1" u="sng" dirty="0" err="1">
                <a:solidFill>
                  <a:schemeClr val="tx1"/>
                </a:solidFill>
              </a:rPr>
              <a:t>trúc</a:t>
            </a:r>
            <a:r>
              <a:rPr lang="en-US" sz="1200" b="1" u="sng" dirty="0">
                <a:solidFill>
                  <a:schemeClr val="tx1"/>
                </a:solidFill>
              </a:rPr>
              <a:t> response: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&lt;status&gt;</a:t>
            </a:r>
          </a:p>
          <a:p>
            <a:r>
              <a:rPr lang="en-US" sz="1200" dirty="0">
                <a:solidFill>
                  <a:schemeClr val="tx1"/>
                </a:solidFill>
              </a:rPr>
              <a:t>&lt;size&gt; &lt;data&gt;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C039B9E-2320-A874-2F33-F4205E87B6AA}"/>
              </a:ext>
            </a:extLst>
          </p:cNvPr>
          <p:cNvCxnSpPr>
            <a:stCxn id="66" idx="3"/>
            <a:endCxn id="85" idx="2"/>
          </p:cNvCxnSpPr>
          <p:nvPr/>
        </p:nvCxnSpPr>
        <p:spPr>
          <a:xfrm>
            <a:off x="3890888" y="4472543"/>
            <a:ext cx="1185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22B6934-EB42-383E-2B45-0481AD724F99}"/>
              </a:ext>
            </a:extLst>
          </p:cNvPr>
          <p:cNvCxnSpPr>
            <a:cxnSpLocks/>
            <a:stCxn id="85" idx="0"/>
            <a:endCxn id="28" idx="1"/>
          </p:cNvCxnSpPr>
          <p:nvPr/>
        </p:nvCxnSpPr>
        <p:spPr>
          <a:xfrm>
            <a:off x="6910866" y="4472545"/>
            <a:ext cx="1100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D512FD7D-136E-FFD0-BC7F-F2B611807E4F}"/>
              </a:ext>
            </a:extLst>
          </p:cNvPr>
          <p:cNvSpPr/>
          <p:nvPr/>
        </p:nvSpPr>
        <p:spPr>
          <a:xfrm rot="10800000">
            <a:off x="2030237" y="2447436"/>
            <a:ext cx="287315" cy="1384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ECCFC1-B003-771E-AA1D-FD8B2B4413A2}"/>
              </a:ext>
            </a:extLst>
          </p:cNvPr>
          <p:cNvSpPr txBox="1"/>
          <p:nvPr/>
        </p:nvSpPr>
        <p:spPr>
          <a:xfrm>
            <a:off x="682246" y="2447436"/>
            <a:ext cx="1586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Xác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định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tính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năng</a:t>
            </a:r>
            <a:b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Chuyển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tham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số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(char*)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về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đúng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KDL</a:t>
            </a:r>
            <a:b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1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Gọi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hàm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xử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lý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và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truyền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tham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1">
                    <a:lumMod val="50000"/>
                  </a:schemeClr>
                </a:solidFill>
              </a:rPr>
              <a:t>số</a:t>
            </a:r>
            <a:endParaRPr lang="vi-VN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5AD84D8-C6E9-0A9C-7118-4B828C87E53E}"/>
              </a:ext>
            </a:extLst>
          </p:cNvPr>
          <p:cNvSpPr txBox="1"/>
          <p:nvPr/>
        </p:nvSpPr>
        <p:spPr>
          <a:xfrm>
            <a:off x="10088420" y="1807135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1</a:t>
            </a:r>
            <a:endParaRPr lang="vi-VN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2BD5FD0-5663-B225-ABB4-977C9240C37C}"/>
              </a:ext>
            </a:extLst>
          </p:cNvPr>
          <p:cNvSpPr txBox="1"/>
          <p:nvPr/>
        </p:nvSpPr>
        <p:spPr>
          <a:xfrm>
            <a:off x="7276339" y="1419145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2</a:t>
            </a:r>
            <a:endParaRPr lang="vi-VN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5E687A1-C31D-C50C-863D-E76B6922D426}"/>
              </a:ext>
            </a:extLst>
          </p:cNvPr>
          <p:cNvSpPr txBox="1"/>
          <p:nvPr/>
        </p:nvSpPr>
        <p:spPr>
          <a:xfrm>
            <a:off x="3049844" y="2247320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3</a:t>
            </a:r>
            <a:endParaRPr lang="vi-VN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F42F53D-E7C0-923B-A0E2-C4B2E211A588}"/>
              </a:ext>
            </a:extLst>
          </p:cNvPr>
          <p:cNvSpPr txBox="1"/>
          <p:nvPr/>
        </p:nvSpPr>
        <p:spPr>
          <a:xfrm>
            <a:off x="3049844" y="3628919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4</a:t>
            </a:r>
            <a:endParaRPr lang="vi-VN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AC6579A-7ABD-3B65-106F-596AAD569C67}"/>
              </a:ext>
            </a:extLst>
          </p:cNvPr>
          <p:cNvSpPr txBox="1"/>
          <p:nvPr/>
        </p:nvSpPr>
        <p:spPr>
          <a:xfrm>
            <a:off x="4295727" y="4084551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5</a:t>
            </a:r>
            <a:endParaRPr lang="vi-VN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E5C7F2F-A8AD-7A5B-6838-18E9775C4384}"/>
              </a:ext>
            </a:extLst>
          </p:cNvPr>
          <p:cNvSpPr txBox="1"/>
          <p:nvPr/>
        </p:nvSpPr>
        <p:spPr>
          <a:xfrm>
            <a:off x="4363463" y="1419145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2</a:t>
            </a:r>
            <a:endParaRPr lang="vi-VN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884473-6061-E2DE-3F22-866FFE2F11E1}"/>
              </a:ext>
            </a:extLst>
          </p:cNvPr>
          <p:cNvSpPr txBox="1"/>
          <p:nvPr/>
        </p:nvSpPr>
        <p:spPr>
          <a:xfrm>
            <a:off x="7284111" y="4105830"/>
            <a:ext cx="3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00FF00"/>
                </a:highlight>
              </a:rPr>
              <a:t>5</a:t>
            </a:r>
            <a:endParaRPr lang="vi-VN" b="1" dirty="0">
              <a:solidFill>
                <a:srgbClr val="C00000"/>
              </a:solidFill>
              <a:highlight>
                <a:srgbClr val="00FF00"/>
              </a:highlight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702A67E-2764-EBE3-3F4E-BFBD5BC296D6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8815449" y="2155190"/>
            <a:ext cx="14119" cy="195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7FFACF8-E28C-58EF-526B-2E28B4A3A7E6}"/>
              </a:ext>
            </a:extLst>
          </p:cNvPr>
          <p:cNvSpPr txBox="1"/>
          <p:nvPr/>
        </p:nvSpPr>
        <p:spPr>
          <a:xfrm>
            <a:off x="10544721" y="4187981"/>
            <a:ext cx="150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Đợi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tương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tác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tiếp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theo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từ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người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dùng</a:t>
            </a:r>
            <a:endParaRPr lang="vi-V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91DCE71-7DE4-43C0-5D0E-39D7F14D83F7}"/>
              </a:ext>
            </a:extLst>
          </p:cNvPr>
          <p:cNvSpPr txBox="1"/>
          <p:nvPr/>
        </p:nvSpPr>
        <p:spPr>
          <a:xfrm>
            <a:off x="2183591" y="5087371"/>
            <a:ext cx="178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Đợi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 request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tiếp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theo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Hoặc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đóng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kết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nối</a:t>
            </a:r>
            <a:endParaRPr lang="vi-VN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1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E874-9F8C-CBD2-4FD7-BAAA9DB7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5253-5F34-67CC-6A1C-26EF3653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578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THỊ TRÚC VY</dc:creator>
  <cp:lastModifiedBy>NGUYỄN THỊ TRÚC VY</cp:lastModifiedBy>
  <cp:revision>1</cp:revision>
  <dcterms:created xsi:type="dcterms:W3CDTF">2023-05-23T16:37:15Z</dcterms:created>
  <dcterms:modified xsi:type="dcterms:W3CDTF">2023-05-23T17:35:21Z</dcterms:modified>
</cp:coreProperties>
</file>