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4adbfc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34adbfc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34adbfc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34adbfc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4adbfc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4adbfc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4adbfc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4adbf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4adbfc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34adbfc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34adbfc1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34adbfc1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5" y="1017713"/>
            <a:ext cx="4928398" cy="36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050" y="1221288"/>
            <a:ext cx="4385249" cy="328732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5" y="1791625"/>
            <a:ext cx="3184849" cy="238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662" y="1721975"/>
            <a:ext cx="3370673" cy="25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200" y="1791647"/>
            <a:ext cx="3184849" cy="23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money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088" y="1084400"/>
            <a:ext cx="5271824" cy="39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Drink water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277663"/>
            <a:ext cx="4810198" cy="36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95" y="1735138"/>
            <a:ext cx="3589684" cy="26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smoke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00" y="1577325"/>
            <a:ext cx="3913850" cy="29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3025"/>
            <a:ext cx="4085399" cy="306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15197" r="13383" t="0"/>
          <a:stretch/>
        </p:blipFill>
        <p:spPr>
          <a:xfrm>
            <a:off x="6375801" y="1683413"/>
            <a:ext cx="2593173" cy="272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16299" cy="173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628" y="354288"/>
            <a:ext cx="1777576" cy="13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209" y="354300"/>
            <a:ext cx="1777576" cy="133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776" y="354301"/>
            <a:ext cx="1777576" cy="133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1975" y="247800"/>
            <a:ext cx="1919647" cy="143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724" y="2045333"/>
            <a:ext cx="1919647" cy="143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8050" y="2045312"/>
            <a:ext cx="1777569" cy="13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83213" y="2045325"/>
            <a:ext cx="1777576" cy="133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3325" y="1995525"/>
            <a:ext cx="1919647" cy="143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12">
            <a:alphaModFix/>
          </a:blip>
          <a:srcRect b="-5040" l="0" r="0" t="5040"/>
          <a:stretch/>
        </p:blipFill>
        <p:spPr>
          <a:xfrm>
            <a:off x="6805088" y="1874438"/>
            <a:ext cx="2233430" cy="16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0725" y="3640925"/>
            <a:ext cx="1919647" cy="14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1" y="3622535"/>
            <a:ext cx="1941701" cy="145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250" y="1805697"/>
            <a:ext cx="2195278" cy="164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950" y="1953404"/>
            <a:ext cx="2067974" cy="15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9400" y="1984825"/>
            <a:ext cx="1816937" cy="136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0825" y="2047500"/>
            <a:ext cx="1816937" cy="136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875" y="1953400"/>
            <a:ext cx="2067946" cy="155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9250" y="-1"/>
            <a:ext cx="2195278" cy="164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3950" y="232262"/>
            <a:ext cx="1941701" cy="145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4354" y="184562"/>
            <a:ext cx="2195271" cy="16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2687701" cy="201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46062" y="232275"/>
            <a:ext cx="1941687" cy="14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