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oh yann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13T14:03:58.600">
    <p:pos x="6000" y="0"/>
    <p:text>the designs for the main page is tentative for now! i have a few more designs i want to test out but i dont have any inspo to make it look good now...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9-13T16:44:56.235">
    <p:pos x="6000" y="0"/>
    <p:text>Question: for numerical goals, do we let user confirm the "task" they need to do or just let user input day by day (like in next slide)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cbaaf3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cbaaf3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cbaaf3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cbaaf3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cbaaf3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cbaaf3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7152c3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7152c3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67152c3a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67152c3a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67152c3a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67152c3a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7152c3a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7152c3a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7152c3a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67152c3a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2766008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325" y="69879"/>
            <a:ext cx="2766000" cy="499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000" y="69875"/>
            <a:ext cx="2788827" cy="49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2799428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25" y="38266"/>
            <a:ext cx="2799425" cy="502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050" y="27085"/>
            <a:ext cx="2799425" cy="504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100" y="87323"/>
            <a:ext cx="2783850" cy="497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50" y="87325"/>
            <a:ext cx="2757116" cy="49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7499"/>
            <a:ext cx="2783850" cy="499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200"/>
            <a:ext cx="2752676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075" y="89446"/>
            <a:ext cx="2752675" cy="497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3950" y="72315"/>
            <a:ext cx="2746624" cy="499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2730164" cy="49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575" y="76200"/>
            <a:ext cx="275118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68440"/>
            <a:ext cx="2746625" cy="499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225" y="76200"/>
            <a:ext cx="2746616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925" y="76213"/>
            <a:ext cx="2753295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125" y="84794"/>
            <a:ext cx="2753300" cy="497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0" l="0" r="0" t="17654"/>
          <a:stretch/>
        </p:blipFill>
        <p:spPr>
          <a:xfrm>
            <a:off x="532700" y="1082925"/>
            <a:ext cx="2177426" cy="39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61625" y="494375"/>
            <a:ext cx="244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Inspo for goal details, will try out design soon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650" y="76200"/>
            <a:ext cx="2767350" cy="49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0" y="81124"/>
            <a:ext cx="2767350" cy="498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50" y="76200"/>
            <a:ext cx="2792776" cy="49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25" y="74232"/>
            <a:ext cx="2792776" cy="506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