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56492d0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56492d0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6492d05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6492d05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68800"/>
            <a:ext cx="8722098" cy="54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399650" y="1290800"/>
            <a:ext cx="1184400" cy="83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874150" y="435675"/>
            <a:ext cx="875400" cy="176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99650" y="3363550"/>
            <a:ext cx="1184400" cy="83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38050" y="4509500"/>
            <a:ext cx="3113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Sitemap - Login Process</a:t>
            </a:r>
            <a:endParaRPr sz="1900"/>
          </a:p>
        </p:txBody>
      </p:sp>
      <p:cxnSp>
        <p:nvCxnSpPr>
          <p:cNvPr id="69" name="Google Shape;69;p15"/>
          <p:cNvCxnSpPr/>
          <p:nvPr/>
        </p:nvCxnSpPr>
        <p:spPr>
          <a:xfrm>
            <a:off x="1875975" y="2159900"/>
            <a:ext cx="0" cy="12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3768675" y="2610725"/>
            <a:ext cx="1184400" cy="83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Reset Password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649150" y="139475"/>
            <a:ext cx="2516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“Login” 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verify(e, p)/(u, p) : success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4989650" y="1973175"/>
            <a:ext cx="2335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“Change Password” 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1689475" y="2159750"/>
            <a:ext cx="63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228600" y="2140450"/>
            <a:ext cx="1914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“Sign Up”: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create(e, u, p) : success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025725" y="191975"/>
            <a:ext cx="1969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“Login” 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verify() : failed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1879325" y="2898388"/>
            <a:ext cx="1705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“Sign Up” 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1544232" y="690893"/>
            <a:ext cx="932800" cy="606325"/>
          </a:xfrm>
          <a:custGeom>
            <a:rect b="b" l="l" r="r" t="t"/>
            <a:pathLst>
              <a:path extrusionOk="0" h="24253" w="37312">
                <a:moveTo>
                  <a:pt x="29237" y="24253"/>
                </a:moveTo>
                <a:cubicBezTo>
                  <a:pt x="30525" y="21678"/>
                  <a:pt x="39022" y="12837"/>
                  <a:pt x="36962" y="8803"/>
                </a:cubicBezTo>
                <a:cubicBezTo>
                  <a:pt x="34902" y="4769"/>
                  <a:pt x="22971" y="-338"/>
                  <a:pt x="16877" y="48"/>
                </a:cubicBezTo>
                <a:cubicBezTo>
                  <a:pt x="10783" y="434"/>
                  <a:pt x="2328" y="7173"/>
                  <a:pt x="397" y="11121"/>
                </a:cubicBezTo>
                <a:cubicBezTo>
                  <a:pt x="-1534" y="15069"/>
                  <a:pt x="4474" y="21635"/>
                  <a:pt x="5289" y="23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8" name="Google Shape;78;p15"/>
          <p:cNvCxnSpPr/>
          <p:nvPr/>
        </p:nvCxnSpPr>
        <p:spPr>
          <a:xfrm>
            <a:off x="1599200" y="1162050"/>
            <a:ext cx="774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2526100" y="4260688"/>
            <a:ext cx="1914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“Sign Up”: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create(e, u, p) : failed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10800000">
            <a:off x="1525457" y="4200293"/>
            <a:ext cx="932800" cy="606325"/>
          </a:xfrm>
          <a:custGeom>
            <a:rect b="b" l="l" r="r" t="t"/>
            <a:pathLst>
              <a:path extrusionOk="0" h="24253" w="37312">
                <a:moveTo>
                  <a:pt x="29237" y="24253"/>
                </a:moveTo>
                <a:cubicBezTo>
                  <a:pt x="30525" y="21678"/>
                  <a:pt x="39022" y="12837"/>
                  <a:pt x="36962" y="8803"/>
                </a:cubicBezTo>
                <a:cubicBezTo>
                  <a:pt x="34902" y="4769"/>
                  <a:pt x="22971" y="-338"/>
                  <a:pt x="16877" y="48"/>
                </a:cubicBezTo>
                <a:cubicBezTo>
                  <a:pt x="10783" y="434"/>
                  <a:pt x="2328" y="7173"/>
                  <a:pt x="397" y="11121"/>
                </a:cubicBezTo>
                <a:cubicBezTo>
                  <a:pt x="-1534" y="15069"/>
                  <a:pt x="4474" y="21635"/>
                  <a:pt x="5289" y="23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" name="Google Shape;81;p15"/>
          <p:cNvCxnSpPr/>
          <p:nvPr/>
        </p:nvCxnSpPr>
        <p:spPr>
          <a:xfrm flipH="1" rot="10800000">
            <a:off x="1599200" y="4193925"/>
            <a:ext cx="774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5138050" y="196925"/>
            <a:ext cx="2300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getUserData(e, p) : user object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3" name="Google Shape;83;p15"/>
          <p:cNvCxnSpPr>
            <a:endCxn id="82" idx="1"/>
          </p:cNvCxnSpPr>
          <p:nvPr/>
        </p:nvCxnSpPr>
        <p:spPr>
          <a:xfrm flipH="1" rot="10800000">
            <a:off x="4840750" y="374075"/>
            <a:ext cx="297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7874150" y="1433325"/>
            <a:ext cx="875400" cy="76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My Account</a:t>
            </a:r>
            <a:endParaRPr sz="1300"/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2617650" y="667425"/>
            <a:ext cx="5253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2443950" y="667425"/>
            <a:ext cx="1737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6180400" y="1487000"/>
            <a:ext cx="1438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“Logout” : clicked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8" name="Google Shape;88;p15"/>
          <p:cNvCxnSpPr/>
          <p:nvPr/>
        </p:nvCxnSpPr>
        <p:spPr>
          <a:xfrm flipH="1">
            <a:off x="2612975" y="1831525"/>
            <a:ext cx="5253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flipH="1">
            <a:off x="4962600" y="2050400"/>
            <a:ext cx="28905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5007750" y="2179275"/>
            <a:ext cx="28326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