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9"/>
  </p:notesMasterIdLst>
  <p:handoutMasterIdLst>
    <p:handoutMasterId r:id="rId10"/>
  </p:handoutMasterIdLst>
  <p:sldIdLst>
    <p:sldId id="384" r:id="rId2"/>
    <p:sldId id="387" r:id="rId3"/>
    <p:sldId id="385" r:id="rId4"/>
    <p:sldId id="388" r:id="rId5"/>
    <p:sldId id="354" r:id="rId6"/>
    <p:sldId id="356" r:id="rId7"/>
    <p:sldId id="358" r:id="rId8"/>
  </p:sldIdLst>
  <p:sldSz cx="9144000" cy="6858000" type="screen4x3"/>
  <p:notesSz cx="9928225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06F60A-D46E-4E8D-AEA4-024DFAC56700}" v="6" dt="2018-11-12T17:37:21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6252" autoAdjust="0"/>
  </p:normalViewPr>
  <p:slideViewPr>
    <p:cSldViewPr>
      <p:cViewPr varScale="1">
        <p:scale>
          <a:sx n="98" d="100"/>
          <a:sy n="98" d="100"/>
        </p:scale>
        <p:origin x="19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1512" y="-108"/>
      </p:cViewPr>
      <p:guideLst>
        <p:guide orient="horz" pos="2141"/>
        <p:guide pos="31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40b284e4-8f5c-4222-b194-f55c437385d5" providerId="ADAL" clId="{AF06F60A-D46E-4E8D-AEA4-024DFAC56700}"/>
    <pc:docChg chg="modNotesMaster modHandout">
      <pc:chgData name=" " userId="40b284e4-8f5c-4222-b194-f55c437385d5" providerId="ADAL" clId="{AF06F60A-D46E-4E8D-AEA4-024DFAC56700}" dt="2018-11-12T17:34:52.139" v="4"/>
      <pc:docMkLst>
        <pc:docMk/>
      </pc:docMkLst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1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4.wmf"/><Relationship Id="rId2" Type="http://schemas.openxmlformats.org/officeDocument/2006/relationships/image" Target="../media/image2.wmf"/><Relationship Id="rId1" Type="http://schemas.openxmlformats.org/officeDocument/2006/relationships/image" Target="../media/image11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27.png"/><Relationship Id="rId1" Type="http://schemas.openxmlformats.org/officeDocument/2006/relationships/image" Target="../media/image26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10" Type="http://schemas.openxmlformats.org/officeDocument/2006/relationships/image" Target="../media/image39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92886DC-02AC-4950-B8AA-A7AC6FC53C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4300995" cy="339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76" tIns="0" rIns="19376" bIns="0" numCol="1" anchor="t" anchorCtr="0" compatLnSpc="1">
            <a:prstTxWarp prst="textNoShape">
              <a:avLst/>
            </a:prstTxWarp>
          </a:bodyPr>
          <a:lstStyle>
            <a:lvl1pPr defTabSz="930099">
              <a:defRPr sz="100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301F3F5-2F0F-409A-A80A-5BF166B3A51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7231" y="3"/>
            <a:ext cx="4300994" cy="339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76" tIns="0" rIns="19376" bIns="0" numCol="1" anchor="t" anchorCtr="0" compatLnSpc="1">
            <a:prstTxWarp prst="textNoShape">
              <a:avLst/>
            </a:prstTxWarp>
          </a:bodyPr>
          <a:lstStyle>
            <a:lvl1pPr algn="r" defTabSz="930099">
              <a:defRPr sz="100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904B4A07-D76B-4FAB-ADFA-91408E339A3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458500"/>
            <a:ext cx="4300995" cy="339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76" tIns="0" rIns="19376" bIns="0" numCol="1" anchor="b" anchorCtr="0" compatLnSpc="1">
            <a:prstTxWarp prst="textNoShape">
              <a:avLst/>
            </a:prstTxWarp>
          </a:bodyPr>
          <a:lstStyle>
            <a:lvl1pPr defTabSz="930099">
              <a:defRPr sz="100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F16FFF23-5C2B-443A-9A87-2618BCC1A55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7231" y="6458500"/>
            <a:ext cx="4300994" cy="339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76" tIns="0" rIns="19376" bIns="0" numCol="1" anchor="b" anchorCtr="0" compatLnSpc="1">
            <a:prstTxWarp prst="textNoShape">
              <a:avLst/>
            </a:prstTxWarp>
          </a:bodyPr>
          <a:lstStyle>
            <a:lvl1pPr algn="r" defTabSz="930099">
              <a:defRPr sz="1000" i="1"/>
            </a:lvl1pPr>
          </a:lstStyle>
          <a:p>
            <a:pPr>
              <a:defRPr/>
            </a:pPr>
            <a:fld id="{7493276A-BF2F-4167-ABCD-FC2180ECBE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DB8619F-7552-4AEB-B5D3-934D66D209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4300995" cy="339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76" tIns="0" rIns="19376" bIns="0" numCol="1" anchor="t" anchorCtr="0" compatLnSpc="1">
            <a:prstTxWarp prst="textNoShape">
              <a:avLst/>
            </a:prstTxWarp>
          </a:bodyPr>
          <a:lstStyle>
            <a:lvl1pPr defTabSz="774554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E40C283-3257-49A3-B6EC-6FD21396A13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27231" y="3"/>
            <a:ext cx="4300994" cy="339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76" tIns="0" rIns="19376" bIns="0" numCol="1" anchor="t" anchorCtr="0" compatLnSpc="1">
            <a:prstTxWarp prst="textNoShape">
              <a:avLst/>
            </a:prstTxWarp>
          </a:bodyPr>
          <a:lstStyle>
            <a:lvl1pPr algn="r" defTabSz="774554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9D1C9AE-F6D2-4C5B-B3A6-7FDA9E07DC4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8500"/>
            <a:ext cx="4300995" cy="339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76" tIns="0" rIns="19376" bIns="0" numCol="1" anchor="b" anchorCtr="0" compatLnSpc="1">
            <a:prstTxWarp prst="textNoShape">
              <a:avLst/>
            </a:prstTxWarp>
          </a:bodyPr>
          <a:lstStyle>
            <a:lvl1pPr defTabSz="774554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BDE82306-6EF9-47C8-BE4F-5053011133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7231" y="6458500"/>
            <a:ext cx="4300994" cy="339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76" tIns="0" rIns="19376" bIns="0" numCol="1" anchor="b" anchorCtr="0" compatLnSpc="1">
            <a:prstTxWarp prst="textNoShape">
              <a:avLst/>
            </a:prstTxWarp>
          </a:bodyPr>
          <a:lstStyle>
            <a:lvl1pPr algn="r" defTabSz="774554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14F0D53-4449-4628-9081-59D6EDA64F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71278DC-5E3C-499F-914C-68FF6D872F7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3425" y="515938"/>
            <a:ext cx="3381375" cy="2536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D58A85C1-7B30-4F29-A34D-57C6275B82F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19" y="3227620"/>
            <a:ext cx="7280389" cy="3060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1" tIns="46827" rIns="93651" bIns="468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>
            <a:extLst>
              <a:ext uri="{FF2B5EF4-FFF2-40B4-BE49-F238E27FC236}">
                <a16:creationId xmlns:a16="http://schemas.microsoft.com/office/drawing/2014/main" id="{8CFE0CC0-23FB-49DD-8992-B957EEC047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74554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810" indent="-285696" defTabSz="774554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2784" indent="-228557" defTabSz="774554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599898" indent="-228557" defTabSz="774554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011" indent="-228557" defTabSz="774554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126" indent="-228557" defTabSz="77455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240" indent="-228557" defTabSz="77455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8353" indent="-228557" defTabSz="77455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5468" indent="-228557" defTabSz="77455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fld id="{04392D42-4A3C-47D2-ACAD-CA36E2F11EE2}" type="slidenum">
              <a:rPr lang="zh-CN" altLang="en-US" sz="1000">
                <a:latin typeface="Times New Roman" panose="02020603050405020304" pitchFamily="18" charset="0"/>
              </a:rPr>
              <a:pPr/>
              <a:t>5</a:t>
            </a:fld>
            <a:endParaRPr lang="en-US" altLang="zh-CN" sz="1000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58B85FD5-CF79-4083-8BF8-70CF636664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1DDFF1BF-DAD3-46CA-AB0D-8FBB1558C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>
            <a:extLst>
              <a:ext uri="{FF2B5EF4-FFF2-40B4-BE49-F238E27FC236}">
                <a16:creationId xmlns:a16="http://schemas.microsoft.com/office/drawing/2014/main" id="{F2695A7B-6CCB-4209-A1BD-13E9F27849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74554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810" indent="-285696" defTabSz="774554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2784" indent="-228557" defTabSz="774554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599898" indent="-228557" defTabSz="774554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011" indent="-228557" defTabSz="774554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126" indent="-228557" defTabSz="77455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240" indent="-228557" defTabSz="77455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8353" indent="-228557" defTabSz="77455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5468" indent="-228557" defTabSz="77455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fld id="{26B252C1-14F1-423C-A8C2-A58F1AAABDEC}" type="slidenum">
              <a:rPr lang="zh-CN" altLang="en-US" sz="1000">
                <a:latin typeface="Times New Roman" panose="02020603050405020304" pitchFamily="18" charset="0"/>
              </a:rPr>
              <a:pPr/>
              <a:t>6</a:t>
            </a:fld>
            <a:endParaRPr lang="en-US" altLang="zh-CN" sz="10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1F7F22A8-91BE-4216-B367-C53296923B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8F6D2125-C35C-44E4-9F3C-0F9FFA3957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>
            <a:extLst>
              <a:ext uri="{FF2B5EF4-FFF2-40B4-BE49-F238E27FC236}">
                <a16:creationId xmlns:a16="http://schemas.microsoft.com/office/drawing/2014/main" id="{8F4815FE-8634-4665-B513-284344AC2C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74554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810" indent="-285696" defTabSz="774554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2784" indent="-228557" defTabSz="774554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599898" indent="-228557" defTabSz="774554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011" indent="-228557" defTabSz="774554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126" indent="-228557" defTabSz="77455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240" indent="-228557" defTabSz="77455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8353" indent="-228557" defTabSz="77455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5468" indent="-228557" defTabSz="77455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fld id="{EA505B0A-B247-406F-A63D-C51EFBD641FE}" type="slidenum">
              <a:rPr lang="zh-CN" altLang="en-US" sz="1000">
                <a:latin typeface="Times New Roman" panose="02020603050405020304" pitchFamily="18" charset="0"/>
              </a:rPr>
              <a:pPr/>
              <a:t>7</a:t>
            </a:fld>
            <a:endParaRPr lang="en-US" altLang="zh-CN" sz="1000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128C91FB-0293-41AF-A491-A73C4EBA7B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3964B308-601F-44F3-808B-F90AF08BD3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0">
            <a:extLst>
              <a:ext uri="{FF2B5EF4-FFF2-40B4-BE49-F238E27FC236}">
                <a16:creationId xmlns:a16="http://schemas.microsoft.com/office/drawing/2014/main" id="{9DE8E136-7890-4D71-9611-87D226BBC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0"/>
            <a:ext cx="7772400" cy="33528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78852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78853" name="Rectangle 102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5" name="Rectangle 1026">
            <a:extLst>
              <a:ext uri="{FF2B5EF4-FFF2-40B4-BE49-F238E27FC236}">
                <a16:creationId xmlns:a16="http://schemas.microsoft.com/office/drawing/2014/main" id="{243BC6E8-4286-4BE7-922A-70304F42E0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Process Control</a:t>
            </a:r>
          </a:p>
        </p:txBody>
      </p:sp>
      <p:sp>
        <p:nvSpPr>
          <p:cNvPr id="6" name="Rectangle 1027">
            <a:extLst>
              <a:ext uri="{FF2B5EF4-FFF2-40B4-BE49-F238E27FC236}">
                <a16:creationId xmlns:a16="http://schemas.microsoft.com/office/drawing/2014/main" id="{661C0B38-71D9-4545-9D31-4BF9B6901C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Prof. Cai Wenjian</a:t>
            </a:r>
          </a:p>
        </p:txBody>
      </p:sp>
    </p:spTree>
    <p:extLst>
      <p:ext uri="{BB962C8B-B14F-4D97-AF65-F5344CB8AC3E}">
        <p14:creationId xmlns:p14="http://schemas.microsoft.com/office/powerpoint/2010/main" val="235674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B8A03D5-B50A-4419-BA8F-0159A36B28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Process Control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0506CBE-6BE9-4B75-B836-4E462A2A1B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Prof. Cai Wenjian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F584E92-90A2-4935-A1B0-2C7A663C44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6B870-4317-445A-9D37-5EC7BF007E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198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552450"/>
            <a:ext cx="2000250" cy="5543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52450"/>
            <a:ext cx="5848350" cy="5543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CD14B9C-97C3-4000-B834-D602DB5AFC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Process Control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C3480E4-9F99-4435-9F46-8CE26DE7FE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Prof. Cai Wenjian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CD6D31F-0661-4ED8-B5BC-AA2D0ED776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06056-932F-466B-9A41-A0C373FB15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103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EED4F9F-5E49-47EC-91AE-18399CE045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Process Control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545E0B6-A170-44C8-9E63-20C39EAA1B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Prof. Cai Wenjian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20B753E-49F2-4E89-BA38-B879FC6C06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52A30-6307-4119-9131-38E623EE06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788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737A550-C1D2-4550-AC30-9B39A3EE92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Process Control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1C64E26-25CC-4CEA-906C-47F8B706CD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Prof. Cai Wenjian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2FA4CB9-FA7C-4A00-9FD7-A88804FEE7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7015F-F9B3-4CF8-A4E7-9FBE3A2BEE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4291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1BC56BE-975B-4C8D-BBEE-1D4A04CF21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Process Control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B816691-6FA3-4218-89B8-199558B8C4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Prof. Cai Wenjian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F5EF88F-DCA9-47F6-946F-63BC138AF3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A3732-503C-4998-A9C2-256E225D96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6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6102F9F-9AF4-4AE7-82C6-4017DBDAC3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Process Control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4F1BFD5-9C12-490A-84AC-BE619621AB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Prof. Cai Wenjian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E3ECB1A-E40F-45F8-84B0-7A9DB74473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41DAA-2E99-43AB-A137-A8139696B7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291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2B5067-8D2B-4431-BFE1-27C8A8B1D1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Process Control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AED40E-BC20-45A6-B6BE-63BC19546F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Prof. Cai Wenjian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F68D52-2031-4BA8-B2CD-A296AFF00A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92F92-EF95-4966-8FEF-DF193EF04B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7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3FF66B3-8BCB-493C-B3BA-E5F9D031A9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Process Control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6D64F77-8850-42BF-9AD1-9C73116822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Prof. Cai Wenjian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9E36D11-158F-46E1-A756-0558CF904C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B1028-254D-4B9E-818A-350A7AC430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725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D00434-6DEC-4342-9341-318F229038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Process Control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D96C082-B759-465D-8EAD-7D9C75A6DF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Prof. Cai Wenjian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FE05CEE-2F6E-49A3-BAE4-F18E970D4D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E6C46-F950-4954-BAF0-E43F946F22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98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E07F40-6D35-45F4-A87B-1B4A611F85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Process Control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4482948-44AD-4125-88DB-9D9468E664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Prof. Cai Wenjian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4FAA3B7-60C1-449C-B3FA-1AB52B584C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38D99-5928-4E96-AFD1-A43066A09D9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961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287F12A8-873E-4513-B6B4-882372F484D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Process Control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78174072-11B6-4EF0-AD4A-0907FE8336A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Prof. Cai Wenjian</a:t>
            </a:r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3437CA05-538B-4CF1-8D4E-DB01728D805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FBAF7AE-FC6D-4FE3-BB72-3C199EE222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E1552B9-6A42-4A6E-94B3-4C8045CB90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52450"/>
            <a:ext cx="77724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CDA2184-7170-415C-A6C2-FD7545D98B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png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8.bin"/><Relationship Id="rId4" Type="http://schemas.openxmlformats.org/officeDocument/2006/relationships/image" Target="../media/image5.wmf"/><Relationship Id="rId9" Type="http://schemas.openxmlformats.org/officeDocument/2006/relationships/image" Target="../media/image10.png"/><Relationship Id="rId14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11" Type="http://schemas.openxmlformats.org/officeDocument/2006/relationships/image" Target="../media/image13.png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2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7.png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1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2.wmf"/><Relationship Id="rId18" Type="http://schemas.openxmlformats.org/officeDocument/2006/relationships/image" Target="../media/image2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8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.wmf"/><Relationship Id="rId5" Type="http://schemas.openxmlformats.org/officeDocument/2006/relationships/image" Target="../media/image11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2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29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7.png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28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34.wmf"/><Relationship Id="rId18" Type="http://schemas.openxmlformats.org/officeDocument/2006/relationships/oleObject" Target="../embeddings/oleObject41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38.wmf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38.bin"/><Relationship Id="rId17" Type="http://schemas.openxmlformats.org/officeDocument/2006/relationships/image" Target="../media/image36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40.bin"/><Relationship Id="rId20" Type="http://schemas.openxmlformats.org/officeDocument/2006/relationships/oleObject" Target="../embeddings/oleObject42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5" Type="http://schemas.openxmlformats.org/officeDocument/2006/relationships/image" Target="../media/image35.wmf"/><Relationship Id="rId23" Type="http://schemas.openxmlformats.org/officeDocument/2006/relationships/image" Target="../media/image39.wmf"/><Relationship Id="rId10" Type="http://schemas.openxmlformats.org/officeDocument/2006/relationships/oleObject" Target="../embeddings/oleObject37.bin"/><Relationship Id="rId19" Type="http://schemas.openxmlformats.org/officeDocument/2006/relationships/image" Target="../media/image37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39.bin"/><Relationship Id="rId22" Type="http://schemas.openxmlformats.org/officeDocument/2006/relationships/oleObject" Target="../embeddings/oleObject4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6">
            <a:extLst>
              <a:ext uri="{FF2B5EF4-FFF2-40B4-BE49-F238E27FC236}">
                <a16:creationId xmlns:a16="http://schemas.microsoft.com/office/drawing/2014/main" id="{F7A7DB11-31D8-48A1-BB3C-6FDE5D68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891DAF-A65A-46B4-9539-21206782F398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125" name="Rectangle 2">
            <a:extLst>
              <a:ext uri="{FF2B5EF4-FFF2-40B4-BE49-F238E27FC236}">
                <a16:creationId xmlns:a16="http://schemas.microsoft.com/office/drawing/2014/main" id="{CC16D020-C39F-4F4A-934F-ECB7BD65B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533400"/>
          </a:xfrm>
        </p:spPr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Fundamentals </a:t>
            </a:r>
          </a:p>
        </p:txBody>
      </p:sp>
      <p:graphicFrame>
        <p:nvGraphicFramePr>
          <p:cNvPr id="5126" name="Object 2">
            <a:extLst>
              <a:ext uri="{FF2B5EF4-FFF2-40B4-BE49-F238E27FC236}">
                <a16:creationId xmlns:a16="http://schemas.microsoft.com/office/drawing/2014/main" id="{818661F1-E570-4D16-BD9B-6DE165FE47DF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244850" y="990600"/>
          <a:ext cx="1968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129810" imgH="393529" progId="Equation.DSMT4">
                  <p:embed/>
                </p:oleObj>
              </mc:Choice>
              <mc:Fallback>
                <p:oleObj name="Equation" r:id="rId3" imgW="1129810" imgH="393529" progId="Equation.DSMT4">
                  <p:embed/>
                  <p:pic>
                    <p:nvPicPr>
                      <p:cNvPr id="5126" name="Object 2">
                        <a:extLst>
                          <a:ext uri="{FF2B5EF4-FFF2-40B4-BE49-F238E27FC236}">
                            <a16:creationId xmlns:a16="http://schemas.microsoft.com/office/drawing/2014/main" id="{818661F1-E570-4D16-BD9B-6DE165FE47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850" y="990600"/>
                        <a:ext cx="1968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Rectangle 4">
            <a:extLst>
              <a:ext uri="{FF2B5EF4-FFF2-40B4-BE49-F238E27FC236}">
                <a16:creationId xmlns:a16="http://schemas.microsoft.com/office/drawing/2014/main" id="{DB168817-9415-4AD5-9FA2-477D2B932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05000"/>
            <a:ext cx="708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1301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3017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tabLst>
                <a:tab pos="1301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130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30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30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30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30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30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when times greater than the time delay</a:t>
            </a:r>
          </a:p>
        </p:txBody>
      </p:sp>
      <p:graphicFrame>
        <p:nvGraphicFramePr>
          <p:cNvPr id="5128" name="Object 3">
            <a:extLst>
              <a:ext uri="{FF2B5EF4-FFF2-40B4-BE49-F238E27FC236}">
                <a16:creationId xmlns:a16="http://schemas.microsoft.com/office/drawing/2014/main" id="{A7495C27-0799-41FC-A202-63C450291F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362200"/>
          <a:ext cx="26670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358900" imgH="228600" progId="Equation.DSMT4">
                  <p:embed/>
                </p:oleObj>
              </mc:Choice>
              <mc:Fallback>
                <p:oleObj name="Equation" r:id="rId5" imgW="1358900" imgH="228600" progId="Equation.DSMT4">
                  <p:embed/>
                  <p:pic>
                    <p:nvPicPr>
                      <p:cNvPr id="5128" name="Object 3">
                        <a:extLst>
                          <a:ext uri="{FF2B5EF4-FFF2-40B4-BE49-F238E27FC236}">
                            <a16:creationId xmlns:a16="http://schemas.microsoft.com/office/drawing/2014/main" id="{A7495C27-0799-41FC-A202-63C450291F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362200"/>
                        <a:ext cx="26670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4">
            <a:extLst>
              <a:ext uri="{FF2B5EF4-FFF2-40B4-BE49-F238E27FC236}">
                <a16:creationId xmlns:a16="http://schemas.microsoft.com/office/drawing/2014/main" id="{F2A754C0-6FC3-492C-A5E4-EB354AF0E7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581400"/>
          <a:ext cx="9906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7" imgW="533169" imgH="393529" progId="Equation.3">
                  <p:embed/>
                </p:oleObj>
              </mc:Choice>
              <mc:Fallback>
                <p:oleObj r:id="rId7" imgW="533169" imgH="393529" progId="Equation.3">
                  <p:embed/>
                  <p:pic>
                    <p:nvPicPr>
                      <p:cNvPr id="5129" name="Object 4">
                        <a:extLst>
                          <a:ext uri="{FF2B5EF4-FFF2-40B4-BE49-F238E27FC236}">
                            <a16:creationId xmlns:a16="http://schemas.microsoft.com/office/drawing/2014/main" id="{F2A754C0-6FC3-492C-A5E4-EB354AF0E7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81400"/>
                        <a:ext cx="9906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Rectangle 7">
            <a:extLst>
              <a:ext uri="{FF2B5EF4-FFF2-40B4-BE49-F238E27FC236}">
                <a16:creationId xmlns:a16="http://schemas.microsoft.com/office/drawing/2014/main" id="{7A6C06B6-DA24-4B7F-A306-D54ED74F7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124200"/>
            <a:ext cx="274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steady-state gain</a:t>
            </a:r>
          </a:p>
        </p:txBody>
      </p:sp>
      <p:sp>
        <p:nvSpPr>
          <p:cNvPr id="5131" name="Rectangle 8">
            <a:extLst>
              <a:ext uri="{FF2B5EF4-FFF2-40B4-BE49-F238E27FC236}">
                <a16:creationId xmlns:a16="http://schemas.microsoft.com/office/drawing/2014/main" id="{BCC5C55B-706D-48A5-AD7D-796F7E2C3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343400"/>
            <a:ext cx="21590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2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ea typeface="宋体" panose="02010600030101010101" pitchFamily="2" charset="-122"/>
                <a:cs typeface="Times New Roman" panose="02020603050405020304" pitchFamily="18" charset="0"/>
              </a:rPr>
              <a:t>Time Constant τ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ea typeface="宋体" panose="02010600030101010101" pitchFamily="2" charset="-122"/>
                <a:cs typeface="Times New Roman" panose="02020603050405020304" pitchFamily="18" charset="0"/>
              </a:rPr>
              <a:t>Time Delay L:</a:t>
            </a:r>
          </a:p>
        </p:txBody>
      </p:sp>
      <p:graphicFrame>
        <p:nvGraphicFramePr>
          <p:cNvPr id="5132" name="Object 5">
            <a:extLst>
              <a:ext uri="{FF2B5EF4-FFF2-40B4-BE49-F238E27FC236}">
                <a16:creationId xmlns:a16="http://schemas.microsoft.com/office/drawing/2014/main" id="{77876E16-0D65-470B-8F77-07AA528BF6C4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429000" y="2617788"/>
          <a:ext cx="5715000" cy="424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Bitmap Image" r:id="rId9" imgW="3070476" imgH="2278577" progId="Paint.Picture">
                  <p:embed/>
                </p:oleObj>
              </mc:Choice>
              <mc:Fallback>
                <p:oleObj name="Bitmap Image" r:id="rId9" imgW="3070476" imgH="2278577" progId="Paint.Picture">
                  <p:embed/>
                  <p:pic>
                    <p:nvPicPr>
                      <p:cNvPr id="5132" name="Object 5">
                        <a:extLst>
                          <a:ext uri="{FF2B5EF4-FFF2-40B4-BE49-F238E27FC236}">
                            <a16:creationId xmlns:a16="http://schemas.microsoft.com/office/drawing/2014/main" id="{77876E16-0D65-470B-8F77-07AA528BF6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617788"/>
                        <a:ext cx="5715000" cy="424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6">
            <a:extLst>
              <a:ext uri="{FF2B5EF4-FFF2-40B4-BE49-F238E27FC236}">
                <a16:creationId xmlns:a16="http://schemas.microsoft.com/office/drawing/2014/main" id="{1C046B78-27E1-4931-8C2B-8FF113BA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8F26C2-5D57-48F4-BB08-313F3E3F37E4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049EFC23-16EB-4C2E-BD1A-B1D7E3F93D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Graphic Method </a:t>
            </a:r>
          </a:p>
        </p:txBody>
      </p:sp>
      <p:graphicFrame>
        <p:nvGraphicFramePr>
          <p:cNvPr id="6150" name="Object 3">
            <a:extLst>
              <a:ext uri="{FF2B5EF4-FFF2-40B4-BE49-F238E27FC236}">
                <a16:creationId xmlns:a16="http://schemas.microsoft.com/office/drawing/2014/main" id="{4F6BAB2C-E383-42C0-A942-F9FEE41972C5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4506913" y="609600"/>
          <a:ext cx="15478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888614" imgH="393529" progId="Equation.DSMT4">
                  <p:embed/>
                </p:oleObj>
              </mc:Choice>
              <mc:Fallback>
                <p:oleObj name="Equation" r:id="rId3" imgW="888614" imgH="393529" progId="Equation.DSMT4">
                  <p:embed/>
                  <p:pic>
                    <p:nvPicPr>
                      <p:cNvPr id="6150" name="Object 3">
                        <a:extLst>
                          <a:ext uri="{FF2B5EF4-FFF2-40B4-BE49-F238E27FC236}">
                            <a16:creationId xmlns:a16="http://schemas.microsoft.com/office/drawing/2014/main" id="{4F6BAB2C-E383-42C0-A942-F9FEE41972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6913" y="609600"/>
                        <a:ext cx="154781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5">
            <a:extLst>
              <a:ext uri="{FF2B5EF4-FFF2-40B4-BE49-F238E27FC236}">
                <a16:creationId xmlns:a16="http://schemas.microsoft.com/office/drawing/2014/main" id="{F75EAA8D-E89F-48FA-898F-04BC85F140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685800"/>
          <a:ext cx="22431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1143000" imgH="241300" progId="Equation.DSMT4">
                  <p:embed/>
                </p:oleObj>
              </mc:Choice>
              <mc:Fallback>
                <p:oleObj name="Equation" r:id="rId5" imgW="1143000" imgH="241300" progId="Equation.DSMT4">
                  <p:embed/>
                  <p:pic>
                    <p:nvPicPr>
                      <p:cNvPr id="6151" name="Object 5">
                        <a:extLst>
                          <a:ext uri="{FF2B5EF4-FFF2-40B4-BE49-F238E27FC236}">
                            <a16:creationId xmlns:a16="http://schemas.microsoft.com/office/drawing/2014/main" id="{F75EAA8D-E89F-48FA-898F-04BC85F140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85800"/>
                        <a:ext cx="224313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6">
            <a:extLst>
              <a:ext uri="{FF2B5EF4-FFF2-40B4-BE49-F238E27FC236}">
                <a16:creationId xmlns:a16="http://schemas.microsoft.com/office/drawing/2014/main" id="{DB1B5522-CB30-4236-AC02-738602D66B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1371600"/>
          <a:ext cx="9906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7" imgW="533169" imgH="393529" progId="Equation.3">
                  <p:embed/>
                </p:oleObj>
              </mc:Choice>
              <mc:Fallback>
                <p:oleObj r:id="rId7" imgW="533169" imgH="393529" progId="Equation.3">
                  <p:embed/>
                  <p:pic>
                    <p:nvPicPr>
                      <p:cNvPr id="6152" name="Object 6">
                        <a:extLst>
                          <a:ext uri="{FF2B5EF4-FFF2-40B4-BE49-F238E27FC236}">
                            <a16:creationId xmlns:a16="http://schemas.microsoft.com/office/drawing/2014/main" id="{DB1B5522-CB30-4236-AC02-738602D66B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371600"/>
                        <a:ext cx="9906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Rectangle 7">
            <a:extLst>
              <a:ext uri="{FF2B5EF4-FFF2-40B4-BE49-F238E27FC236}">
                <a16:creationId xmlns:a16="http://schemas.microsoft.com/office/drawing/2014/main" id="{0B1C0200-1EEA-4E36-8E39-70626BD4C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524000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panose="02010600030101010101" pitchFamily="2" charset="-122"/>
                <a:cs typeface="Times New Roman" panose="02020603050405020304" pitchFamily="18" charset="0"/>
              </a:rPr>
              <a:t>steady-state gain</a:t>
            </a:r>
          </a:p>
        </p:txBody>
      </p:sp>
      <p:sp>
        <p:nvSpPr>
          <p:cNvPr id="6154" name="Rectangle 8">
            <a:extLst>
              <a:ext uri="{FF2B5EF4-FFF2-40B4-BE49-F238E27FC236}">
                <a16:creationId xmlns:a16="http://schemas.microsoft.com/office/drawing/2014/main" id="{50A7C971-5696-4DD1-AB3B-4B5D0D983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00400"/>
            <a:ext cx="1919288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2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ea typeface="宋体" panose="02010600030101010101" pitchFamily="2" charset="-122"/>
                <a:cs typeface="Times New Roman" panose="02020603050405020304" pitchFamily="18" charset="0"/>
              </a:rPr>
              <a:t>Time Constant </a:t>
            </a:r>
          </a:p>
          <a:p>
            <a:pPr>
              <a:lnSpc>
                <a:spcPct val="2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>
                <a:ea typeface="宋体" panose="02010600030101010101" pitchFamily="2" charset="-122"/>
                <a:cs typeface="Times New Roman" panose="02020603050405020304" pitchFamily="18" charset="0"/>
              </a:rPr>
              <a:t>Deepest Slop</a:t>
            </a:r>
          </a:p>
        </p:txBody>
      </p:sp>
      <p:pic>
        <p:nvPicPr>
          <p:cNvPr id="6155" name="Picture 6">
            <a:extLst>
              <a:ext uri="{FF2B5EF4-FFF2-40B4-BE49-F238E27FC236}">
                <a16:creationId xmlns:a16="http://schemas.microsoft.com/office/drawing/2014/main" id="{92CCE37D-611E-451E-BC9D-AD67B9254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438400"/>
            <a:ext cx="5907088" cy="346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156" name="Object 7">
            <a:extLst>
              <a:ext uri="{FF2B5EF4-FFF2-40B4-BE49-F238E27FC236}">
                <a16:creationId xmlns:a16="http://schemas.microsoft.com/office/drawing/2014/main" id="{F273AC85-B9D5-4478-9A53-12DCC8F43C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250" y="1371600"/>
          <a:ext cx="2317750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10" imgW="1180588" imgH="812447" progId="Equation.DSMT4">
                  <p:embed/>
                </p:oleObj>
              </mc:Choice>
              <mc:Fallback>
                <p:oleObj name="Equation" r:id="rId10" imgW="1180588" imgH="812447" progId="Equation.DSMT4">
                  <p:embed/>
                  <p:pic>
                    <p:nvPicPr>
                      <p:cNvPr id="6156" name="Object 7">
                        <a:extLst>
                          <a:ext uri="{FF2B5EF4-FFF2-40B4-BE49-F238E27FC236}">
                            <a16:creationId xmlns:a16="http://schemas.microsoft.com/office/drawing/2014/main" id="{F273AC85-B9D5-4478-9A53-12DCC8F43C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1371600"/>
                        <a:ext cx="2317750" cy="159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8">
            <a:extLst>
              <a:ext uri="{FF2B5EF4-FFF2-40B4-BE49-F238E27FC236}">
                <a16:creationId xmlns:a16="http://schemas.microsoft.com/office/drawing/2014/main" id="{9CE1FD10-82C6-46FF-8446-3D680F657A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4825" y="4800600"/>
          <a:ext cx="25066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2" imgW="1079032" imgH="393529" progId="Equation.DSMT4">
                  <p:embed/>
                </p:oleObj>
              </mc:Choice>
              <mc:Fallback>
                <p:oleObj name="Equation" r:id="rId12" imgW="1079032" imgH="393529" progId="Equation.DSMT4">
                  <p:embed/>
                  <p:pic>
                    <p:nvPicPr>
                      <p:cNvPr id="6157" name="Object 8">
                        <a:extLst>
                          <a:ext uri="{FF2B5EF4-FFF2-40B4-BE49-F238E27FC236}">
                            <a16:creationId xmlns:a16="http://schemas.microsoft.com/office/drawing/2014/main" id="{9CE1FD10-82C6-46FF-8446-3D680F657A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4800600"/>
                        <a:ext cx="25066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14">
            <a:extLst>
              <a:ext uri="{FF2B5EF4-FFF2-40B4-BE49-F238E27FC236}">
                <a16:creationId xmlns:a16="http://schemas.microsoft.com/office/drawing/2014/main" id="{D1814C94-E194-4468-906F-DA25C30509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35814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4" imgW="126835" imgH="139518" progId="Equation.DSMT4">
                  <p:embed/>
                </p:oleObj>
              </mc:Choice>
              <mc:Fallback>
                <p:oleObj name="Equation" r:id="rId14" imgW="126835" imgH="139518" progId="Equation.DSMT4">
                  <p:embed/>
                  <p:pic>
                    <p:nvPicPr>
                      <p:cNvPr id="6158" name="Object 14">
                        <a:extLst>
                          <a:ext uri="{FF2B5EF4-FFF2-40B4-BE49-F238E27FC236}">
                            <a16:creationId xmlns:a16="http://schemas.microsoft.com/office/drawing/2014/main" id="{D1814C94-E194-4468-906F-DA25C30509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5814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6">
            <a:extLst>
              <a:ext uri="{FF2B5EF4-FFF2-40B4-BE49-F238E27FC236}">
                <a16:creationId xmlns:a16="http://schemas.microsoft.com/office/drawing/2014/main" id="{8A211DD2-0A56-4F10-965A-3628297B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41351F-4CB2-45B7-81E4-805FE3F40D4C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65020C19-00C9-4BDE-A4F8-D88DAAAAA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Graphic Method </a:t>
            </a:r>
          </a:p>
        </p:txBody>
      </p:sp>
      <p:graphicFrame>
        <p:nvGraphicFramePr>
          <p:cNvPr id="7174" name="Object 3">
            <a:extLst>
              <a:ext uri="{FF2B5EF4-FFF2-40B4-BE49-F238E27FC236}">
                <a16:creationId xmlns:a16="http://schemas.microsoft.com/office/drawing/2014/main" id="{A8F244A7-FC24-4E0A-ADA5-B7943599F91A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447800" y="1066800"/>
          <a:ext cx="2057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r:id="rId3" imgW="1180588" imgH="393529" progId="Equation.3">
                  <p:embed/>
                </p:oleObj>
              </mc:Choice>
              <mc:Fallback>
                <p:oleObj r:id="rId3" imgW="1180588" imgH="393529" progId="Equation.3">
                  <p:embed/>
                  <p:pic>
                    <p:nvPicPr>
                      <p:cNvPr id="7174" name="Object 3">
                        <a:extLst>
                          <a:ext uri="{FF2B5EF4-FFF2-40B4-BE49-F238E27FC236}">
                            <a16:creationId xmlns:a16="http://schemas.microsoft.com/office/drawing/2014/main" id="{A8F244A7-FC24-4E0A-ADA5-B7943599F9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066800"/>
                        <a:ext cx="2057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Rectangle 4">
            <a:extLst>
              <a:ext uri="{FF2B5EF4-FFF2-40B4-BE49-F238E27FC236}">
                <a16:creationId xmlns:a16="http://schemas.microsoft.com/office/drawing/2014/main" id="{99830E32-80CC-4070-93E2-C89D00AEA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05000"/>
            <a:ext cx="708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1301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3017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tabLst>
                <a:tab pos="1301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130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30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30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30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30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30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when times greater than the time delay</a:t>
            </a:r>
          </a:p>
        </p:txBody>
      </p:sp>
      <p:graphicFrame>
        <p:nvGraphicFramePr>
          <p:cNvPr id="7176" name="Object 5">
            <a:extLst>
              <a:ext uri="{FF2B5EF4-FFF2-40B4-BE49-F238E27FC236}">
                <a16:creationId xmlns:a16="http://schemas.microsoft.com/office/drawing/2014/main" id="{D8424691-F7E2-45DD-B61A-E660F5F2CC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362200"/>
          <a:ext cx="26670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r:id="rId5" imgW="1358900" imgH="228600" progId="Equation.3">
                  <p:embed/>
                </p:oleObj>
              </mc:Choice>
              <mc:Fallback>
                <p:oleObj r:id="rId5" imgW="1358900" imgH="228600" progId="Equation.3">
                  <p:embed/>
                  <p:pic>
                    <p:nvPicPr>
                      <p:cNvPr id="7176" name="Object 5">
                        <a:extLst>
                          <a:ext uri="{FF2B5EF4-FFF2-40B4-BE49-F238E27FC236}">
                            <a16:creationId xmlns:a16="http://schemas.microsoft.com/office/drawing/2014/main" id="{D8424691-F7E2-45DD-B61A-E660F5F2CC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362200"/>
                        <a:ext cx="26670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6">
            <a:extLst>
              <a:ext uri="{FF2B5EF4-FFF2-40B4-BE49-F238E27FC236}">
                <a16:creationId xmlns:a16="http://schemas.microsoft.com/office/drawing/2014/main" id="{DD022A28-1349-4689-AE8B-D944CA1696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581400"/>
          <a:ext cx="9906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r:id="rId7" imgW="533169" imgH="393529" progId="Equation.3">
                  <p:embed/>
                </p:oleObj>
              </mc:Choice>
              <mc:Fallback>
                <p:oleObj r:id="rId7" imgW="533169" imgH="393529" progId="Equation.3">
                  <p:embed/>
                  <p:pic>
                    <p:nvPicPr>
                      <p:cNvPr id="7177" name="Object 6">
                        <a:extLst>
                          <a:ext uri="{FF2B5EF4-FFF2-40B4-BE49-F238E27FC236}">
                            <a16:creationId xmlns:a16="http://schemas.microsoft.com/office/drawing/2014/main" id="{DD022A28-1349-4689-AE8B-D944CA1696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81400"/>
                        <a:ext cx="9906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Rectangle 7">
            <a:extLst>
              <a:ext uri="{FF2B5EF4-FFF2-40B4-BE49-F238E27FC236}">
                <a16:creationId xmlns:a16="http://schemas.microsoft.com/office/drawing/2014/main" id="{A64EA898-571C-4F6D-BA54-429660FFA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124200"/>
            <a:ext cx="274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steady-state gain</a:t>
            </a:r>
          </a:p>
        </p:txBody>
      </p:sp>
      <p:sp>
        <p:nvSpPr>
          <p:cNvPr id="7179" name="Rectangle 8">
            <a:extLst>
              <a:ext uri="{FF2B5EF4-FFF2-40B4-BE49-F238E27FC236}">
                <a16:creationId xmlns:a16="http://schemas.microsoft.com/office/drawing/2014/main" id="{CF63C512-4635-4454-B620-862531719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343400"/>
            <a:ext cx="1919288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2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ea typeface="宋体" panose="02010600030101010101" pitchFamily="2" charset="-122"/>
                <a:cs typeface="Times New Roman" panose="02020603050405020304" pitchFamily="18" charset="0"/>
              </a:rPr>
              <a:t>Time Constant </a:t>
            </a:r>
          </a:p>
          <a:p>
            <a:pPr>
              <a:lnSpc>
                <a:spcPct val="2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ea typeface="宋体" panose="02010600030101010101" pitchFamily="2" charset="-122"/>
                <a:cs typeface="Times New Roman" panose="02020603050405020304" pitchFamily="18" charset="0"/>
              </a:rPr>
              <a:t>Time Delay L:</a:t>
            </a:r>
          </a:p>
        </p:txBody>
      </p:sp>
      <p:graphicFrame>
        <p:nvGraphicFramePr>
          <p:cNvPr id="7180" name="Object 13">
            <a:extLst>
              <a:ext uri="{FF2B5EF4-FFF2-40B4-BE49-F238E27FC236}">
                <a16:creationId xmlns:a16="http://schemas.microsoft.com/office/drawing/2014/main" id="{6E484EB2-6754-45AB-B47C-F34008350E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724400"/>
          <a:ext cx="2508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139579" imgH="164957" progId="Equation.DSMT4">
                  <p:embed/>
                </p:oleObj>
              </mc:Choice>
              <mc:Fallback>
                <p:oleObj name="Equation" r:id="rId9" imgW="139579" imgH="164957" progId="Equation.DSMT4">
                  <p:embed/>
                  <p:pic>
                    <p:nvPicPr>
                      <p:cNvPr id="7180" name="Object 13">
                        <a:extLst>
                          <a:ext uri="{FF2B5EF4-FFF2-40B4-BE49-F238E27FC236}">
                            <a16:creationId xmlns:a16="http://schemas.microsoft.com/office/drawing/2014/main" id="{6E484EB2-6754-45AB-B47C-F34008350E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724400"/>
                        <a:ext cx="2508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81" name="Picture 14">
            <a:extLst>
              <a:ext uri="{FF2B5EF4-FFF2-40B4-BE49-F238E27FC236}">
                <a16:creationId xmlns:a16="http://schemas.microsoft.com/office/drawing/2014/main" id="{5889E1F4-F77F-4B82-BA06-FC3C75AE9D6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57600" y="2398713"/>
            <a:ext cx="4800600" cy="3727450"/>
          </a:xfrm>
          <a:noFill/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4">
            <a:extLst>
              <a:ext uri="{FF2B5EF4-FFF2-40B4-BE49-F238E27FC236}">
                <a16:creationId xmlns:a16="http://schemas.microsoft.com/office/drawing/2014/main" id="{1B54E2DA-9D5C-49F4-9541-C2D9A2BF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189016C-77F5-4B73-8977-A7A205F4C0D5}" type="slidenum">
              <a:rPr lang="en-US" altLang="en-US" sz="1200" smtClean="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1242C98F-1BC7-4F30-8812-D718B93F73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pPr eaLnBrk="1" hangingPunct="1"/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Two Points Method </a:t>
            </a:r>
          </a:p>
        </p:txBody>
      </p:sp>
      <p:graphicFrame>
        <p:nvGraphicFramePr>
          <p:cNvPr id="8198" name="Object 3">
            <a:extLst>
              <a:ext uri="{FF2B5EF4-FFF2-40B4-BE49-F238E27FC236}">
                <a16:creationId xmlns:a16="http://schemas.microsoft.com/office/drawing/2014/main" id="{2866D09A-02B5-41B8-B390-6B4BE590B6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217488"/>
          <a:ext cx="1857375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117115" imgH="393529" progId="Equation.DSMT4">
                  <p:embed/>
                </p:oleObj>
              </mc:Choice>
              <mc:Fallback>
                <p:oleObj name="Equation" r:id="rId3" imgW="1117115" imgH="393529" progId="Equation.DSMT4">
                  <p:embed/>
                  <p:pic>
                    <p:nvPicPr>
                      <p:cNvPr id="8198" name="Object 3">
                        <a:extLst>
                          <a:ext uri="{FF2B5EF4-FFF2-40B4-BE49-F238E27FC236}">
                            <a16:creationId xmlns:a16="http://schemas.microsoft.com/office/drawing/2014/main" id="{2866D09A-02B5-41B8-B390-6B4BE590B6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17488"/>
                        <a:ext cx="1857375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9" name="Group 5">
            <a:extLst>
              <a:ext uri="{FF2B5EF4-FFF2-40B4-BE49-F238E27FC236}">
                <a16:creationId xmlns:a16="http://schemas.microsoft.com/office/drawing/2014/main" id="{1DFD47BE-E6E6-4810-98C7-AB5F0877CA06}"/>
              </a:ext>
            </a:extLst>
          </p:cNvPr>
          <p:cNvGrpSpPr>
            <a:grpSpLocks/>
          </p:cNvGrpSpPr>
          <p:nvPr/>
        </p:nvGrpSpPr>
        <p:grpSpPr bwMode="auto">
          <a:xfrm>
            <a:off x="350838" y="2659063"/>
            <a:ext cx="8382000" cy="838200"/>
            <a:chOff x="-3" y="630"/>
            <a:chExt cx="4496" cy="812"/>
          </a:xfrm>
        </p:grpSpPr>
        <p:grpSp>
          <p:nvGrpSpPr>
            <p:cNvPr id="8210" name="Group 6">
              <a:extLst>
                <a:ext uri="{FF2B5EF4-FFF2-40B4-BE49-F238E27FC236}">
                  <a16:creationId xmlns:a16="http://schemas.microsoft.com/office/drawing/2014/main" id="{46DAA23A-A77D-4F67-800A-7BA3AEE804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33"/>
              <a:ext cx="4490" cy="806"/>
              <a:chOff x="0" y="633"/>
              <a:chExt cx="4490" cy="806"/>
            </a:xfrm>
          </p:grpSpPr>
          <p:grpSp>
            <p:nvGrpSpPr>
              <p:cNvPr id="8212" name="Group 7">
                <a:extLst>
                  <a:ext uri="{FF2B5EF4-FFF2-40B4-BE49-F238E27FC236}">
                    <a16:creationId xmlns:a16="http://schemas.microsoft.com/office/drawing/2014/main" id="{64BCB3A6-5703-4FE8-BE30-95B3CDD4B7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633"/>
                <a:ext cx="626" cy="403"/>
                <a:chOff x="0" y="633"/>
                <a:chExt cx="626" cy="403"/>
              </a:xfrm>
            </p:grpSpPr>
            <p:sp>
              <p:nvSpPr>
                <p:cNvPr id="8258" name="Rectangle 8">
                  <a:extLst>
                    <a:ext uri="{FF2B5EF4-FFF2-40B4-BE49-F238E27FC236}">
                      <a16:creationId xmlns:a16="http://schemas.microsoft.com/office/drawing/2014/main" id="{6413718E-0FC1-4EE6-86DF-09F91DFF7B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633"/>
                  <a:ext cx="540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tabLst>
                      <a:tab pos="228600" algn="l"/>
                      <a:tab pos="285750" algn="l"/>
                      <a:tab pos="5143500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tabLst>
                      <a:tab pos="228600" algn="l"/>
                      <a:tab pos="285750" algn="l"/>
                      <a:tab pos="51435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i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y(∞)%</a:t>
                  </a:r>
                  <a:endPara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59" name="Rectangle 9">
                  <a:extLst>
                    <a:ext uri="{FF2B5EF4-FFF2-40B4-BE49-F238E27FC236}">
                      <a16:creationId xmlns:a16="http://schemas.microsoft.com/office/drawing/2014/main" id="{FFA615CC-9AD9-4F67-A6CC-E0474F15E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633"/>
                  <a:ext cx="62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13" name="Group 10">
                <a:extLst>
                  <a:ext uri="{FF2B5EF4-FFF2-40B4-BE49-F238E27FC236}">
                    <a16:creationId xmlns:a16="http://schemas.microsoft.com/office/drawing/2014/main" id="{AF8948A5-A306-4EEB-8E82-9DB48A7AD0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6" y="633"/>
                <a:ext cx="518" cy="403"/>
                <a:chOff x="626" y="633"/>
                <a:chExt cx="518" cy="403"/>
              </a:xfrm>
            </p:grpSpPr>
            <p:sp>
              <p:nvSpPr>
                <p:cNvPr id="8256" name="Rectangle 11">
                  <a:extLst>
                    <a:ext uri="{FF2B5EF4-FFF2-40B4-BE49-F238E27FC236}">
                      <a16:creationId xmlns:a16="http://schemas.microsoft.com/office/drawing/2014/main" id="{3BD64DEB-EE43-4981-8CBC-A9451992AD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9" y="633"/>
                  <a:ext cx="432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tabLst>
                      <a:tab pos="228600" algn="l"/>
                      <a:tab pos="285750" algn="l"/>
                      <a:tab pos="5143500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tabLst>
                      <a:tab pos="228600" algn="l"/>
                      <a:tab pos="285750" algn="l"/>
                      <a:tab pos="51435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28.4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57" name="Rectangle 12">
                  <a:extLst>
                    <a:ext uri="{FF2B5EF4-FFF2-40B4-BE49-F238E27FC236}">
                      <a16:creationId xmlns:a16="http://schemas.microsoft.com/office/drawing/2014/main" id="{67002B04-6F8C-4566-835C-173CE920A2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633"/>
                  <a:ext cx="51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14" name="Group 13">
                <a:extLst>
                  <a:ext uri="{FF2B5EF4-FFF2-40B4-BE49-F238E27FC236}">
                    <a16:creationId xmlns:a16="http://schemas.microsoft.com/office/drawing/2014/main" id="{EB5C7F1C-93B7-4C36-A9D9-C3BFEDFCFA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44" y="633"/>
                <a:ext cx="540" cy="403"/>
                <a:chOff x="1144" y="633"/>
                <a:chExt cx="540" cy="403"/>
              </a:xfrm>
            </p:grpSpPr>
            <p:sp>
              <p:nvSpPr>
                <p:cNvPr id="8254" name="Rectangle 14">
                  <a:extLst>
                    <a:ext uri="{FF2B5EF4-FFF2-40B4-BE49-F238E27FC236}">
                      <a16:creationId xmlns:a16="http://schemas.microsoft.com/office/drawing/2014/main" id="{EA5EF719-9128-4A63-8BA0-4B337DE270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7" y="633"/>
                  <a:ext cx="454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tabLst>
                      <a:tab pos="228600" algn="l"/>
                      <a:tab pos="285750" algn="l"/>
                      <a:tab pos="5143500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tabLst>
                      <a:tab pos="228600" algn="l"/>
                      <a:tab pos="285750" algn="l"/>
                      <a:tab pos="51435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39.3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55" name="Rectangle 15">
                  <a:extLst>
                    <a:ext uri="{FF2B5EF4-FFF2-40B4-BE49-F238E27FC236}">
                      <a16:creationId xmlns:a16="http://schemas.microsoft.com/office/drawing/2014/main" id="{9AB81212-5AA0-492B-A72D-4F8EE7D325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4" y="633"/>
                  <a:ext cx="54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15" name="Group 16">
                <a:extLst>
                  <a:ext uri="{FF2B5EF4-FFF2-40B4-BE49-F238E27FC236}">
                    <a16:creationId xmlns:a16="http://schemas.microsoft.com/office/drawing/2014/main" id="{CDA1417C-6E8C-4DEA-A9F2-DA7DC945EE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4" y="633"/>
                <a:ext cx="640" cy="403"/>
                <a:chOff x="1684" y="633"/>
                <a:chExt cx="640" cy="403"/>
              </a:xfrm>
            </p:grpSpPr>
            <p:sp>
              <p:nvSpPr>
                <p:cNvPr id="8252" name="Rectangle 17">
                  <a:extLst>
                    <a:ext uri="{FF2B5EF4-FFF2-40B4-BE49-F238E27FC236}">
                      <a16:creationId xmlns:a16="http://schemas.microsoft.com/office/drawing/2014/main" id="{BBCE872F-635E-4376-A2AD-3A3AF06049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7" y="633"/>
                  <a:ext cx="554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tabLst>
                      <a:tab pos="228600" algn="l"/>
                      <a:tab pos="285750" algn="l"/>
                      <a:tab pos="5143500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tabLst>
                      <a:tab pos="228600" algn="l"/>
                      <a:tab pos="285750" algn="l"/>
                      <a:tab pos="51435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55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53" name="Rectangle 18">
                  <a:extLst>
                    <a:ext uri="{FF2B5EF4-FFF2-40B4-BE49-F238E27FC236}">
                      <a16:creationId xmlns:a16="http://schemas.microsoft.com/office/drawing/2014/main" id="{91A73356-F861-48F9-94DD-D3BAE32619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4" y="633"/>
                  <a:ext cx="64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16" name="Group 19">
                <a:extLst>
                  <a:ext uri="{FF2B5EF4-FFF2-40B4-BE49-F238E27FC236}">
                    <a16:creationId xmlns:a16="http://schemas.microsoft.com/office/drawing/2014/main" id="{C2C89861-17B0-41A5-BA29-CF594955EC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24" y="633"/>
                <a:ext cx="590" cy="403"/>
                <a:chOff x="2324" y="633"/>
                <a:chExt cx="590" cy="403"/>
              </a:xfrm>
            </p:grpSpPr>
            <p:sp>
              <p:nvSpPr>
                <p:cNvPr id="8250" name="Rectangle 20">
                  <a:extLst>
                    <a:ext uri="{FF2B5EF4-FFF2-40B4-BE49-F238E27FC236}">
                      <a16:creationId xmlns:a16="http://schemas.microsoft.com/office/drawing/2014/main" id="{9C68BB43-EA08-4B84-9A73-6D5B13B8C3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67" y="633"/>
                  <a:ext cx="504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tabLst>
                      <a:tab pos="228600" algn="l"/>
                      <a:tab pos="285750" algn="l"/>
                      <a:tab pos="5143500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tabLst>
                      <a:tab pos="228600" algn="l"/>
                      <a:tab pos="285750" algn="l"/>
                      <a:tab pos="51435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59.3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51" name="Rectangle 21">
                  <a:extLst>
                    <a:ext uri="{FF2B5EF4-FFF2-40B4-BE49-F238E27FC236}">
                      <a16:creationId xmlns:a16="http://schemas.microsoft.com/office/drawing/2014/main" id="{35801986-20BE-4C45-9E1C-6BDD87CCC8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24" y="633"/>
                  <a:ext cx="59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17" name="Group 22">
                <a:extLst>
                  <a:ext uri="{FF2B5EF4-FFF2-40B4-BE49-F238E27FC236}">
                    <a16:creationId xmlns:a16="http://schemas.microsoft.com/office/drawing/2014/main" id="{A368DCF4-C60E-4FFC-9364-14D336344F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14" y="633"/>
                <a:ext cx="453" cy="403"/>
                <a:chOff x="2914" y="633"/>
                <a:chExt cx="453" cy="403"/>
              </a:xfrm>
            </p:grpSpPr>
            <p:sp>
              <p:nvSpPr>
                <p:cNvPr id="8248" name="Rectangle 23">
                  <a:extLst>
                    <a:ext uri="{FF2B5EF4-FFF2-40B4-BE49-F238E27FC236}">
                      <a16:creationId xmlns:a16="http://schemas.microsoft.com/office/drawing/2014/main" id="{391D0218-A781-460C-821B-6307131F6D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7" y="633"/>
                  <a:ext cx="367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tabLst>
                      <a:tab pos="228600" algn="l"/>
                      <a:tab pos="285750" algn="l"/>
                      <a:tab pos="5143500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tabLst>
                      <a:tab pos="228600" algn="l"/>
                      <a:tab pos="285750" algn="l"/>
                      <a:tab pos="51435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63.2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49" name="Rectangle 24">
                  <a:extLst>
                    <a:ext uri="{FF2B5EF4-FFF2-40B4-BE49-F238E27FC236}">
                      <a16:creationId xmlns:a16="http://schemas.microsoft.com/office/drawing/2014/main" id="{B57DC901-13EC-46D6-8232-4E1B3DCF3D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4" y="633"/>
                  <a:ext cx="45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18" name="Group 25">
                <a:extLst>
                  <a:ext uri="{FF2B5EF4-FFF2-40B4-BE49-F238E27FC236}">
                    <a16:creationId xmlns:a16="http://schemas.microsoft.com/office/drawing/2014/main" id="{9EB0E0B7-AE23-445D-8AAA-691AAABD1B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7" y="633"/>
                <a:ext cx="619" cy="403"/>
                <a:chOff x="3367" y="633"/>
                <a:chExt cx="619" cy="403"/>
              </a:xfrm>
            </p:grpSpPr>
            <p:sp>
              <p:nvSpPr>
                <p:cNvPr id="8246" name="Rectangle 26">
                  <a:extLst>
                    <a:ext uri="{FF2B5EF4-FFF2-40B4-BE49-F238E27FC236}">
                      <a16:creationId xmlns:a16="http://schemas.microsoft.com/office/drawing/2014/main" id="{C2929C83-0905-47AC-AD8B-746F90B630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10" y="633"/>
                  <a:ext cx="533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tabLst>
                      <a:tab pos="228600" algn="l"/>
                      <a:tab pos="285750" algn="l"/>
                      <a:tab pos="5143500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tabLst>
                      <a:tab pos="228600" algn="l"/>
                      <a:tab pos="285750" algn="l"/>
                      <a:tab pos="51435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77.7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47" name="Rectangle 27">
                  <a:extLst>
                    <a:ext uri="{FF2B5EF4-FFF2-40B4-BE49-F238E27FC236}">
                      <a16:creationId xmlns:a16="http://schemas.microsoft.com/office/drawing/2014/main" id="{51478BB9-9C83-46C9-8835-636EC82982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7" y="633"/>
                  <a:ext cx="619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19" name="Group 28">
                <a:extLst>
                  <a:ext uri="{FF2B5EF4-FFF2-40B4-BE49-F238E27FC236}">
                    <a16:creationId xmlns:a16="http://schemas.microsoft.com/office/drawing/2014/main" id="{4D8340CF-BD10-4A01-AEAE-EC3A88E491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6" y="633"/>
                <a:ext cx="504" cy="403"/>
                <a:chOff x="3986" y="633"/>
                <a:chExt cx="504" cy="403"/>
              </a:xfrm>
            </p:grpSpPr>
            <p:sp>
              <p:nvSpPr>
                <p:cNvPr id="8244" name="Rectangle 29">
                  <a:extLst>
                    <a:ext uri="{FF2B5EF4-FFF2-40B4-BE49-F238E27FC236}">
                      <a16:creationId xmlns:a16="http://schemas.microsoft.com/office/drawing/2014/main" id="{41AED7BF-98A2-40CA-B335-584CB188D8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29" y="633"/>
                  <a:ext cx="41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tabLst>
                      <a:tab pos="228600" algn="l"/>
                      <a:tab pos="285750" algn="l"/>
                      <a:tab pos="5143500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tabLst>
                      <a:tab pos="228600" algn="l"/>
                      <a:tab pos="285750" algn="l"/>
                      <a:tab pos="51435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86.5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45" name="Rectangle 30">
                  <a:extLst>
                    <a:ext uri="{FF2B5EF4-FFF2-40B4-BE49-F238E27FC236}">
                      <a16:creationId xmlns:a16="http://schemas.microsoft.com/office/drawing/2014/main" id="{5B89C295-2BE2-4A98-B275-832617E48D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6" y="633"/>
                  <a:ext cx="50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20" name="Group 31">
                <a:extLst>
                  <a:ext uri="{FF2B5EF4-FFF2-40B4-BE49-F238E27FC236}">
                    <a16:creationId xmlns:a16="http://schemas.microsoft.com/office/drawing/2014/main" id="{087DF164-EFE5-4785-99E2-4D35C5839B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036"/>
                <a:ext cx="626" cy="403"/>
                <a:chOff x="0" y="1036"/>
                <a:chExt cx="626" cy="403"/>
              </a:xfrm>
            </p:grpSpPr>
            <p:sp>
              <p:nvSpPr>
                <p:cNvPr id="8242" name="Rectangle 32">
                  <a:extLst>
                    <a:ext uri="{FF2B5EF4-FFF2-40B4-BE49-F238E27FC236}">
                      <a16:creationId xmlns:a16="http://schemas.microsoft.com/office/drawing/2014/main" id="{341DEA47-E3E3-4FE6-A9CE-D7A437EF54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036"/>
                  <a:ext cx="540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tabLst>
                      <a:tab pos="228600" algn="l"/>
                      <a:tab pos="285750" algn="l"/>
                      <a:tab pos="5143500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tabLst>
                      <a:tab pos="228600" algn="l"/>
                      <a:tab pos="285750" algn="l"/>
                      <a:tab pos="51435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time(</a:t>
                  </a:r>
                  <a:r>
                    <a:rPr lang="en-US" altLang="zh-CN" sz="2000" i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t</a:t>
                  </a:r>
                  <a:r>
                    <a: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  <p:sp>
              <p:nvSpPr>
                <p:cNvPr id="8243" name="Rectangle 33">
                  <a:extLst>
                    <a:ext uri="{FF2B5EF4-FFF2-40B4-BE49-F238E27FC236}">
                      <a16:creationId xmlns:a16="http://schemas.microsoft.com/office/drawing/2014/main" id="{A7F1559D-DE36-4C67-9219-551EEEB45D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036"/>
                  <a:ext cx="62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21" name="Group 34">
                <a:extLst>
                  <a:ext uri="{FF2B5EF4-FFF2-40B4-BE49-F238E27FC236}">
                    <a16:creationId xmlns:a16="http://schemas.microsoft.com/office/drawing/2014/main" id="{9994E3DB-4FFA-4AC1-BFFE-5857C0817D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6" y="1036"/>
                <a:ext cx="518" cy="403"/>
                <a:chOff x="626" y="1036"/>
                <a:chExt cx="518" cy="403"/>
              </a:xfrm>
            </p:grpSpPr>
            <p:sp>
              <p:nvSpPr>
                <p:cNvPr id="8240" name="Rectangle 35">
                  <a:extLst>
                    <a:ext uri="{FF2B5EF4-FFF2-40B4-BE49-F238E27FC236}">
                      <a16:creationId xmlns:a16="http://schemas.microsoft.com/office/drawing/2014/main" id="{69110029-DFB5-4638-A659-969E77F305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9" y="1036"/>
                  <a:ext cx="432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tabLst>
                      <a:tab pos="228600" algn="l"/>
                      <a:tab pos="285750" algn="l"/>
                      <a:tab pos="5143500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tabLst>
                      <a:tab pos="228600" algn="l"/>
                      <a:tab pos="285750" algn="l"/>
                      <a:tab pos="51435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i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T</a:t>
                  </a:r>
                  <a:r>
                    <a: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/3+</a:t>
                  </a:r>
                  <a:r>
                    <a:rPr lang="en-US" altLang="zh-CN" sz="2000" i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L</a:t>
                  </a:r>
                  <a:endPara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41" name="Rectangle 36">
                  <a:extLst>
                    <a:ext uri="{FF2B5EF4-FFF2-40B4-BE49-F238E27FC236}">
                      <a16:creationId xmlns:a16="http://schemas.microsoft.com/office/drawing/2014/main" id="{9CE57E53-9817-43FC-B59B-BF83E187BE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1036"/>
                  <a:ext cx="51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22" name="Group 37">
                <a:extLst>
                  <a:ext uri="{FF2B5EF4-FFF2-40B4-BE49-F238E27FC236}">
                    <a16:creationId xmlns:a16="http://schemas.microsoft.com/office/drawing/2014/main" id="{86A0554A-72D3-4460-A1EC-0FBD4545DE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44" y="1036"/>
                <a:ext cx="540" cy="403"/>
                <a:chOff x="1144" y="1036"/>
                <a:chExt cx="540" cy="403"/>
              </a:xfrm>
            </p:grpSpPr>
            <p:sp>
              <p:nvSpPr>
                <p:cNvPr id="8238" name="Rectangle 38">
                  <a:extLst>
                    <a:ext uri="{FF2B5EF4-FFF2-40B4-BE49-F238E27FC236}">
                      <a16:creationId xmlns:a16="http://schemas.microsoft.com/office/drawing/2014/main" id="{B8340178-B962-41A1-843E-044E2357FD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7" y="1036"/>
                  <a:ext cx="454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tabLst>
                      <a:tab pos="228600" algn="l"/>
                      <a:tab pos="285750" algn="l"/>
                      <a:tab pos="5143500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tabLst>
                      <a:tab pos="228600" algn="l"/>
                      <a:tab pos="285750" algn="l"/>
                      <a:tab pos="51435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i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T</a:t>
                  </a:r>
                  <a:r>
                    <a: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/2+</a:t>
                  </a:r>
                  <a:r>
                    <a:rPr lang="en-US" altLang="zh-CN" sz="2000" i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L</a:t>
                  </a:r>
                  <a:endPara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9" name="Rectangle 39">
                  <a:extLst>
                    <a:ext uri="{FF2B5EF4-FFF2-40B4-BE49-F238E27FC236}">
                      <a16:creationId xmlns:a16="http://schemas.microsoft.com/office/drawing/2014/main" id="{394E1998-FB52-49F8-8699-556D47D27C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4" y="1036"/>
                  <a:ext cx="54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23" name="Group 40">
                <a:extLst>
                  <a:ext uri="{FF2B5EF4-FFF2-40B4-BE49-F238E27FC236}">
                    <a16:creationId xmlns:a16="http://schemas.microsoft.com/office/drawing/2014/main" id="{C8CC4933-B93D-4EDC-A527-C55926F305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4" y="1036"/>
                <a:ext cx="640" cy="403"/>
                <a:chOff x="1684" y="1036"/>
                <a:chExt cx="640" cy="403"/>
              </a:xfrm>
            </p:grpSpPr>
            <p:sp>
              <p:nvSpPr>
                <p:cNvPr id="8236" name="Rectangle 41">
                  <a:extLst>
                    <a:ext uri="{FF2B5EF4-FFF2-40B4-BE49-F238E27FC236}">
                      <a16:creationId xmlns:a16="http://schemas.microsoft.com/office/drawing/2014/main" id="{9E0B7C40-FB72-4435-9D1B-464D23A80A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7" y="1036"/>
                  <a:ext cx="554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tabLst>
                      <a:tab pos="228600" algn="l"/>
                      <a:tab pos="285750" algn="l"/>
                      <a:tab pos="5143500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tabLst>
                      <a:tab pos="228600" algn="l"/>
                      <a:tab pos="285750" algn="l"/>
                      <a:tab pos="51435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0.8</a:t>
                  </a:r>
                  <a:r>
                    <a:rPr lang="en-US" altLang="zh-CN" sz="2000" i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T</a:t>
                  </a:r>
                  <a:r>
                    <a: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+</a:t>
                  </a:r>
                  <a:r>
                    <a:rPr lang="en-US" altLang="zh-CN" sz="2000" i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L</a:t>
                  </a:r>
                  <a:endPara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7" name="Rectangle 42">
                  <a:extLst>
                    <a:ext uri="{FF2B5EF4-FFF2-40B4-BE49-F238E27FC236}">
                      <a16:creationId xmlns:a16="http://schemas.microsoft.com/office/drawing/2014/main" id="{7870C389-1D07-43C5-B1DA-403E30B2AF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4" y="1036"/>
                  <a:ext cx="64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24" name="Group 43">
                <a:extLst>
                  <a:ext uri="{FF2B5EF4-FFF2-40B4-BE49-F238E27FC236}">
                    <a16:creationId xmlns:a16="http://schemas.microsoft.com/office/drawing/2014/main" id="{4A2D0EA3-E4B7-41D3-B15F-CDBA3421AC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24" y="1036"/>
                <a:ext cx="590" cy="403"/>
                <a:chOff x="2324" y="1036"/>
                <a:chExt cx="590" cy="403"/>
              </a:xfrm>
            </p:grpSpPr>
            <p:sp>
              <p:nvSpPr>
                <p:cNvPr id="8234" name="Rectangle 44">
                  <a:extLst>
                    <a:ext uri="{FF2B5EF4-FFF2-40B4-BE49-F238E27FC236}">
                      <a16:creationId xmlns:a16="http://schemas.microsoft.com/office/drawing/2014/main" id="{BFE206C3-7A59-4537-A27A-53932F6889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67" y="1036"/>
                  <a:ext cx="504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tabLst>
                      <a:tab pos="228600" algn="l"/>
                      <a:tab pos="285750" algn="l"/>
                      <a:tab pos="5143500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tabLst>
                      <a:tab pos="228600" algn="l"/>
                      <a:tab pos="285750" algn="l"/>
                      <a:tab pos="51435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0.9</a:t>
                  </a:r>
                  <a:r>
                    <a:rPr lang="en-US" altLang="zh-CN" sz="2000" i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T</a:t>
                  </a:r>
                  <a:r>
                    <a: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+</a:t>
                  </a:r>
                  <a:r>
                    <a:rPr lang="en-US" altLang="zh-CN" sz="2000" i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L</a:t>
                  </a:r>
                  <a:endPara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5" name="Rectangle 45">
                  <a:extLst>
                    <a:ext uri="{FF2B5EF4-FFF2-40B4-BE49-F238E27FC236}">
                      <a16:creationId xmlns:a16="http://schemas.microsoft.com/office/drawing/2014/main" id="{C882C3BA-5296-48AC-8396-7AE7F7924E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24" y="1036"/>
                  <a:ext cx="59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25" name="Group 46">
                <a:extLst>
                  <a:ext uri="{FF2B5EF4-FFF2-40B4-BE49-F238E27FC236}">
                    <a16:creationId xmlns:a16="http://schemas.microsoft.com/office/drawing/2014/main" id="{668BEF36-4DAC-45C2-B990-9B4FE8655A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14" y="1036"/>
                <a:ext cx="453" cy="403"/>
                <a:chOff x="2914" y="1036"/>
                <a:chExt cx="453" cy="403"/>
              </a:xfrm>
            </p:grpSpPr>
            <p:sp>
              <p:nvSpPr>
                <p:cNvPr id="8232" name="Rectangle 47">
                  <a:extLst>
                    <a:ext uri="{FF2B5EF4-FFF2-40B4-BE49-F238E27FC236}">
                      <a16:creationId xmlns:a16="http://schemas.microsoft.com/office/drawing/2014/main" id="{126278DF-DB2A-45CA-9374-079BEDD893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7" y="1036"/>
                  <a:ext cx="367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tabLst>
                      <a:tab pos="228600" algn="l"/>
                      <a:tab pos="285750" algn="l"/>
                      <a:tab pos="5143500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tabLst>
                      <a:tab pos="228600" algn="l"/>
                      <a:tab pos="285750" algn="l"/>
                      <a:tab pos="51435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i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T</a:t>
                  </a:r>
                  <a:r>
                    <a: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+</a:t>
                  </a:r>
                  <a:r>
                    <a:rPr lang="en-US" altLang="zh-CN" sz="2000" i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L</a:t>
                  </a:r>
                  <a:endPara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3" name="Rectangle 48">
                  <a:extLst>
                    <a:ext uri="{FF2B5EF4-FFF2-40B4-BE49-F238E27FC236}">
                      <a16:creationId xmlns:a16="http://schemas.microsoft.com/office/drawing/2014/main" id="{5DF701C8-8CD0-4968-ABCC-07BED65692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4" y="1036"/>
                  <a:ext cx="45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26" name="Group 49">
                <a:extLst>
                  <a:ext uri="{FF2B5EF4-FFF2-40B4-BE49-F238E27FC236}">
                    <a16:creationId xmlns:a16="http://schemas.microsoft.com/office/drawing/2014/main" id="{4E732872-4991-4E00-A194-6DA5CE0E64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7" y="1036"/>
                <a:ext cx="619" cy="403"/>
                <a:chOff x="3367" y="1036"/>
                <a:chExt cx="619" cy="403"/>
              </a:xfrm>
            </p:grpSpPr>
            <p:sp>
              <p:nvSpPr>
                <p:cNvPr id="8230" name="Rectangle 50">
                  <a:extLst>
                    <a:ext uri="{FF2B5EF4-FFF2-40B4-BE49-F238E27FC236}">
                      <a16:creationId xmlns:a16="http://schemas.microsoft.com/office/drawing/2014/main" id="{E1D698CB-6DEE-4D0C-AAEF-B752AB9B33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10" y="1036"/>
                  <a:ext cx="533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tabLst>
                      <a:tab pos="228600" algn="l"/>
                      <a:tab pos="285750" algn="l"/>
                      <a:tab pos="5143500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tabLst>
                      <a:tab pos="228600" algn="l"/>
                      <a:tab pos="285750" algn="l"/>
                      <a:tab pos="51435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1.5</a:t>
                  </a:r>
                  <a:r>
                    <a:rPr lang="en-US" altLang="zh-CN" sz="2000" i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T</a:t>
                  </a:r>
                  <a:r>
                    <a: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+</a:t>
                  </a:r>
                  <a:r>
                    <a:rPr lang="en-US" altLang="zh-CN" sz="2000" i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L</a:t>
                  </a:r>
                  <a:endPara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1" name="Rectangle 51">
                  <a:extLst>
                    <a:ext uri="{FF2B5EF4-FFF2-40B4-BE49-F238E27FC236}">
                      <a16:creationId xmlns:a16="http://schemas.microsoft.com/office/drawing/2014/main" id="{4F1A2A1F-B3A5-4039-B479-DFB4714E2C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7" y="1036"/>
                  <a:ext cx="619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27" name="Group 52">
                <a:extLst>
                  <a:ext uri="{FF2B5EF4-FFF2-40B4-BE49-F238E27FC236}">
                    <a16:creationId xmlns:a16="http://schemas.microsoft.com/office/drawing/2014/main" id="{3A7797C5-7C11-4010-A6B8-5BF09B2F1B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6" y="1036"/>
                <a:ext cx="504" cy="403"/>
                <a:chOff x="3986" y="1036"/>
                <a:chExt cx="504" cy="403"/>
              </a:xfrm>
            </p:grpSpPr>
            <p:sp>
              <p:nvSpPr>
                <p:cNvPr id="8228" name="Rectangle 53">
                  <a:extLst>
                    <a:ext uri="{FF2B5EF4-FFF2-40B4-BE49-F238E27FC236}">
                      <a16:creationId xmlns:a16="http://schemas.microsoft.com/office/drawing/2014/main" id="{E6A68558-7F91-4724-B0BB-826E1A7F77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29" y="1036"/>
                  <a:ext cx="41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tabLst>
                      <a:tab pos="228600" algn="l"/>
                      <a:tab pos="285750" algn="l"/>
                      <a:tab pos="5143500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tabLst>
                      <a:tab pos="228600" algn="l"/>
                      <a:tab pos="285750" algn="l"/>
                      <a:tab pos="51435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tabLst>
                      <a:tab pos="228600" algn="l"/>
                      <a:tab pos="285750" algn="l"/>
                      <a:tab pos="51435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r>
                    <a:rPr lang="en-US" altLang="zh-CN" sz="2000" i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T</a:t>
                  </a:r>
                  <a:r>
                    <a: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+</a:t>
                  </a:r>
                  <a:r>
                    <a:rPr lang="en-US" altLang="zh-CN" sz="2000" i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L</a:t>
                  </a:r>
                  <a:endPara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9" name="Rectangle 54">
                  <a:extLst>
                    <a:ext uri="{FF2B5EF4-FFF2-40B4-BE49-F238E27FC236}">
                      <a16:creationId xmlns:a16="http://schemas.microsoft.com/office/drawing/2014/main" id="{776BE633-3265-46C4-BD09-65ABCEAC49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6" y="1036"/>
                  <a:ext cx="50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8211" name="Rectangle 55">
              <a:extLst>
                <a:ext uri="{FF2B5EF4-FFF2-40B4-BE49-F238E27FC236}">
                  <a16:creationId xmlns:a16="http://schemas.microsoft.com/office/drawing/2014/main" id="{F5BD0663-BB7E-422E-8B6B-2E7A31DB7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630"/>
              <a:ext cx="4496" cy="812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8200" name="Rectangle 56">
            <a:extLst>
              <a:ext uri="{FF2B5EF4-FFF2-40B4-BE49-F238E27FC236}">
                <a16:creationId xmlns:a16="http://schemas.microsoft.com/office/drawing/2014/main" id="{E90031F2-1944-443C-8E6E-86AA37CA4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3825875"/>
            <a:ext cx="3962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i="1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i="1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the time when response with value 28.4% and 63.2%</a:t>
            </a:r>
          </a:p>
        </p:txBody>
      </p:sp>
      <p:graphicFrame>
        <p:nvGraphicFramePr>
          <p:cNvPr id="8201" name="Object 57">
            <a:extLst>
              <a:ext uri="{FF2B5EF4-FFF2-40B4-BE49-F238E27FC236}">
                <a16:creationId xmlns:a16="http://schemas.microsoft.com/office/drawing/2014/main" id="{A1DA3DEC-0AA7-4316-BC8D-026D34A020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5388" y="5662613"/>
          <a:ext cx="160020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r:id="rId5" imgW="939392" imgH="215806" progId="Equation.3">
                  <p:embed/>
                </p:oleObj>
              </mc:Choice>
              <mc:Fallback>
                <p:oleObj r:id="rId5" imgW="939392" imgH="215806" progId="Equation.3">
                  <p:embed/>
                  <p:pic>
                    <p:nvPicPr>
                      <p:cNvPr id="8201" name="Object 57">
                        <a:extLst>
                          <a:ext uri="{FF2B5EF4-FFF2-40B4-BE49-F238E27FC236}">
                            <a16:creationId xmlns:a16="http://schemas.microsoft.com/office/drawing/2014/main" id="{A1DA3DEC-0AA7-4316-BC8D-026D34A020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5662613"/>
                        <a:ext cx="160020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58">
            <a:extLst>
              <a:ext uri="{FF2B5EF4-FFF2-40B4-BE49-F238E27FC236}">
                <a16:creationId xmlns:a16="http://schemas.microsoft.com/office/drawing/2014/main" id="{440EE3BC-8E15-48B6-AAFA-7ECDE0EE2C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0463" y="5205413"/>
          <a:ext cx="18288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r:id="rId7" imgW="1028254" imgH="215806" progId="Equation.3">
                  <p:embed/>
                </p:oleObj>
              </mc:Choice>
              <mc:Fallback>
                <p:oleObj r:id="rId7" imgW="1028254" imgH="215806" progId="Equation.3">
                  <p:embed/>
                  <p:pic>
                    <p:nvPicPr>
                      <p:cNvPr id="8202" name="Object 58">
                        <a:extLst>
                          <a:ext uri="{FF2B5EF4-FFF2-40B4-BE49-F238E27FC236}">
                            <a16:creationId xmlns:a16="http://schemas.microsoft.com/office/drawing/2014/main" id="{440EE3BC-8E15-48B6-AAFA-7ECDE0EE2C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5205413"/>
                        <a:ext cx="1828800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Rectangle 59">
            <a:extLst>
              <a:ext uri="{FF2B5EF4-FFF2-40B4-BE49-F238E27FC236}">
                <a16:creationId xmlns:a16="http://schemas.microsoft.com/office/drawing/2014/main" id="{C2D2576E-FBB3-458A-A2F4-31E27A1D4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19200"/>
            <a:ext cx="464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Process model and step response, when</a:t>
            </a:r>
          </a:p>
        </p:txBody>
      </p:sp>
      <p:graphicFrame>
        <p:nvGraphicFramePr>
          <p:cNvPr id="8204" name="Object 60">
            <a:extLst>
              <a:ext uri="{FF2B5EF4-FFF2-40B4-BE49-F238E27FC236}">
                <a16:creationId xmlns:a16="http://schemas.microsoft.com/office/drawing/2014/main" id="{D4B92FFE-A401-4BFD-B3BC-69F91EF91D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3548063"/>
          <a:ext cx="3592513" cy="259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位图图像" r:id="rId9" imgW="3095238" imgH="2238687" progId="Paint.Picture">
                  <p:embed/>
                </p:oleObj>
              </mc:Choice>
              <mc:Fallback>
                <p:oleObj name="位图图像" r:id="rId9" imgW="3095238" imgH="2238687" progId="Paint.Picture">
                  <p:embed/>
                  <p:pic>
                    <p:nvPicPr>
                      <p:cNvPr id="8204" name="Object 60">
                        <a:extLst>
                          <a:ext uri="{FF2B5EF4-FFF2-40B4-BE49-F238E27FC236}">
                            <a16:creationId xmlns:a16="http://schemas.microsoft.com/office/drawing/2014/main" id="{D4B92FFE-A401-4BFD-B3BC-69F91EF91D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548063"/>
                        <a:ext cx="3592513" cy="259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Rectangle 35">
            <a:extLst>
              <a:ext uri="{FF2B5EF4-FFF2-40B4-BE49-F238E27FC236}">
                <a16:creationId xmlns:a16="http://schemas.microsoft.com/office/drawing/2014/main" id="{C93AAADB-8F4C-4BD9-8EC6-D634F5D6E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8" y="4697413"/>
            <a:ext cx="13430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228600" algn="l"/>
                <a:tab pos="285750" algn="l"/>
                <a:tab pos="5143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228600" algn="l"/>
                <a:tab pos="285750" algn="l"/>
                <a:tab pos="51435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tabLst>
                <a:tab pos="228600" algn="l"/>
                <a:tab pos="285750" algn="l"/>
                <a:tab pos="5143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228600" algn="l"/>
                <a:tab pos="285750" algn="l"/>
                <a:tab pos="5143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228600" algn="l"/>
                <a:tab pos="285750" algn="l"/>
                <a:tab pos="5143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228600" algn="l"/>
                <a:tab pos="285750" algn="l"/>
                <a:tab pos="5143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228600" algn="l"/>
                <a:tab pos="285750" algn="l"/>
                <a:tab pos="5143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228600" algn="l"/>
                <a:tab pos="285750" algn="l"/>
                <a:tab pos="5143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228600" algn="l"/>
                <a:tab pos="285750" algn="l"/>
                <a:tab pos="5143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T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/3+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06" name="Rectangle 47">
            <a:extLst>
              <a:ext uri="{FF2B5EF4-FFF2-40B4-BE49-F238E27FC236}">
                <a16:creationId xmlns:a16="http://schemas.microsoft.com/office/drawing/2014/main" id="{4BE96692-F9E6-4F4A-B745-897CFF30C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538" y="4684713"/>
            <a:ext cx="17843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228600" algn="l"/>
                <a:tab pos="285750" algn="l"/>
                <a:tab pos="5143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228600" algn="l"/>
                <a:tab pos="285750" algn="l"/>
                <a:tab pos="51435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tabLst>
                <a:tab pos="228600" algn="l"/>
                <a:tab pos="285750" algn="l"/>
                <a:tab pos="5143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228600" algn="l"/>
                <a:tab pos="285750" algn="l"/>
                <a:tab pos="5143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228600" algn="l"/>
                <a:tab pos="285750" algn="l"/>
                <a:tab pos="5143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228600" algn="l"/>
                <a:tab pos="285750" algn="l"/>
                <a:tab pos="5143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228600" algn="l"/>
                <a:tab pos="285750" algn="l"/>
                <a:tab pos="5143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228600" algn="l"/>
                <a:tab pos="285750" algn="l"/>
                <a:tab pos="5143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228600" algn="l"/>
                <a:tab pos="285750" algn="l"/>
                <a:tab pos="5143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=T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207" name="Object 8">
            <a:extLst>
              <a:ext uri="{FF2B5EF4-FFF2-40B4-BE49-F238E27FC236}">
                <a16:creationId xmlns:a16="http://schemas.microsoft.com/office/drawing/2014/main" id="{9D74E93F-7201-4C74-9783-67501C3D70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5275" y="931863"/>
          <a:ext cx="366871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11" imgW="2387600" imgH="419100" progId="Equation.DSMT4">
                  <p:embed/>
                </p:oleObj>
              </mc:Choice>
              <mc:Fallback>
                <p:oleObj name="Equation" r:id="rId11" imgW="2387600" imgH="419100" progId="Equation.DSMT4">
                  <p:embed/>
                  <p:pic>
                    <p:nvPicPr>
                      <p:cNvPr id="8207" name="Object 8">
                        <a:extLst>
                          <a:ext uri="{FF2B5EF4-FFF2-40B4-BE49-F238E27FC236}">
                            <a16:creationId xmlns:a16="http://schemas.microsoft.com/office/drawing/2014/main" id="{9D74E93F-7201-4C74-9783-67501C3D70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931863"/>
                        <a:ext cx="3668713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8" name="Object 9">
            <a:extLst>
              <a:ext uri="{FF2B5EF4-FFF2-40B4-BE49-F238E27FC236}">
                <a16:creationId xmlns:a16="http://schemas.microsoft.com/office/drawing/2014/main" id="{A4825E01-F0C8-439A-A486-1EC6A752B7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6888" y="1735138"/>
          <a:ext cx="113665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13" imgW="736280" imgH="177723" progId="Equation.DSMT4">
                  <p:embed/>
                </p:oleObj>
              </mc:Choice>
              <mc:Fallback>
                <p:oleObj name="Equation" r:id="rId13" imgW="736280" imgH="177723" progId="Equation.DSMT4">
                  <p:embed/>
                  <p:pic>
                    <p:nvPicPr>
                      <p:cNvPr id="8208" name="Object 9">
                        <a:extLst>
                          <a:ext uri="{FF2B5EF4-FFF2-40B4-BE49-F238E27FC236}">
                            <a16:creationId xmlns:a16="http://schemas.microsoft.com/office/drawing/2014/main" id="{A4825E01-F0C8-439A-A486-1EC6A752B7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1735138"/>
                        <a:ext cx="1136650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9" name="Object 78">
            <a:extLst>
              <a:ext uri="{FF2B5EF4-FFF2-40B4-BE49-F238E27FC236}">
                <a16:creationId xmlns:a16="http://schemas.microsoft.com/office/drawing/2014/main" id="{CC1C063D-2E8B-4116-B1AA-C9FCE6129D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1804988"/>
          <a:ext cx="2370138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15" imgW="1435100" imgH="393700" progId="Equation.DSMT4">
                  <p:embed/>
                </p:oleObj>
              </mc:Choice>
              <mc:Fallback>
                <p:oleObj name="Equation" r:id="rId15" imgW="1435100" imgH="393700" progId="Equation.DSMT4">
                  <p:embed/>
                  <p:pic>
                    <p:nvPicPr>
                      <p:cNvPr id="8209" name="Object 78">
                        <a:extLst>
                          <a:ext uri="{FF2B5EF4-FFF2-40B4-BE49-F238E27FC236}">
                            <a16:creationId xmlns:a16="http://schemas.microsoft.com/office/drawing/2014/main" id="{CC1C063D-2E8B-4116-B1AA-C9FCE6129D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804988"/>
                        <a:ext cx="2370138" cy="6635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6">
            <a:extLst>
              <a:ext uri="{FF2B5EF4-FFF2-40B4-BE49-F238E27FC236}">
                <a16:creationId xmlns:a16="http://schemas.microsoft.com/office/drawing/2014/main" id="{63E41388-6FB3-4E1F-82AD-74131384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C0F251-77AC-4D22-8825-2353EB6FD1ED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1E8941AA-8CCC-4303-9096-B24F80FC3B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685800"/>
          </a:xfrm>
        </p:spPr>
        <p:txBody>
          <a:bodyPr/>
          <a:lstStyle/>
          <a:p>
            <a:r>
              <a:rPr lang="en-US" altLang="zh-CN" b="1">
                <a:ea typeface="宋体" panose="02010600030101010101" pitchFamily="2" charset="-122"/>
                <a:cs typeface="Times New Roman" panose="02020603050405020304" pitchFamily="18" charset="0"/>
              </a:rPr>
              <a:t>Log Method </a:t>
            </a:r>
          </a:p>
        </p:txBody>
      </p:sp>
      <p:graphicFrame>
        <p:nvGraphicFramePr>
          <p:cNvPr id="9222" name="Object 24">
            <a:extLst>
              <a:ext uri="{FF2B5EF4-FFF2-40B4-BE49-F238E27FC236}">
                <a16:creationId xmlns:a16="http://schemas.microsoft.com/office/drawing/2014/main" id="{5035377B-CA91-476B-ABAE-9E221E16C958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6781800" y="228600"/>
          <a:ext cx="2057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r:id="rId4" imgW="1180588" imgH="393529" progId="Equation.3">
                  <p:embed/>
                </p:oleObj>
              </mc:Choice>
              <mc:Fallback>
                <p:oleObj r:id="rId4" imgW="1180588" imgH="393529" progId="Equation.3">
                  <p:embed/>
                  <p:pic>
                    <p:nvPicPr>
                      <p:cNvPr id="9222" name="Object 24">
                        <a:extLst>
                          <a:ext uri="{FF2B5EF4-FFF2-40B4-BE49-F238E27FC236}">
                            <a16:creationId xmlns:a16="http://schemas.microsoft.com/office/drawing/2014/main" id="{5035377B-CA91-476B-ABAE-9E221E16C9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28600"/>
                        <a:ext cx="2057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8">
            <a:extLst>
              <a:ext uri="{FF2B5EF4-FFF2-40B4-BE49-F238E27FC236}">
                <a16:creationId xmlns:a16="http://schemas.microsoft.com/office/drawing/2014/main" id="{359FD7EA-AD9C-4229-A338-62EF54257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14400"/>
            <a:ext cx="708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1301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3017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tabLst>
                <a:tab pos="1301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130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30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30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30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30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30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First order process when times greater than the time delay</a:t>
            </a:r>
          </a:p>
        </p:txBody>
      </p:sp>
      <p:graphicFrame>
        <p:nvGraphicFramePr>
          <p:cNvPr id="9224" name="Object 7">
            <a:extLst>
              <a:ext uri="{FF2B5EF4-FFF2-40B4-BE49-F238E27FC236}">
                <a16:creationId xmlns:a16="http://schemas.microsoft.com/office/drawing/2014/main" id="{AD4584A5-25E8-4256-9C51-00A0BFB2BB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1371600"/>
          <a:ext cx="26670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r:id="rId6" imgW="1358900" imgH="228600" progId="Equation.3">
                  <p:embed/>
                </p:oleObj>
              </mc:Choice>
              <mc:Fallback>
                <p:oleObj r:id="rId6" imgW="1358900" imgH="228600" progId="Equation.3">
                  <p:embed/>
                  <p:pic>
                    <p:nvPicPr>
                      <p:cNvPr id="9224" name="Object 7">
                        <a:extLst>
                          <a:ext uri="{FF2B5EF4-FFF2-40B4-BE49-F238E27FC236}">
                            <a16:creationId xmlns:a16="http://schemas.microsoft.com/office/drawing/2014/main" id="{AD4584A5-25E8-4256-9C51-00A0BFB2BB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371600"/>
                        <a:ext cx="26670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13">
            <a:extLst>
              <a:ext uri="{FF2B5EF4-FFF2-40B4-BE49-F238E27FC236}">
                <a16:creationId xmlns:a16="http://schemas.microsoft.com/office/drawing/2014/main" id="{F3CE9F85-640D-4727-A1B8-5183320769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1981200"/>
          <a:ext cx="10668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r:id="rId8" imgW="596641" imgH="215806" progId="Equation.3">
                  <p:embed/>
                </p:oleObj>
              </mc:Choice>
              <mc:Fallback>
                <p:oleObj r:id="rId8" imgW="596641" imgH="215806" progId="Equation.3">
                  <p:embed/>
                  <p:pic>
                    <p:nvPicPr>
                      <p:cNvPr id="9225" name="Object 13">
                        <a:extLst>
                          <a:ext uri="{FF2B5EF4-FFF2-40B4-BE49-F238E27FC236}">
                            <a16:creationId xmlns:a16="http://schemas.microsoft.com/office/drawing/2014/main" id="{F3CE9F85-640D-4727-A1B8-5183320769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981200"/>
                        <a:ext cx="10668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2">
            <a:extLst>
              <a:ext uri="{FF2B5EF4-FFF2-40B4-BE49-F238E27FC236}">
                <a16:creationId xmlns:a16="http://schemas.microsoft.com/office/drawing/2014/main" id="{67EAABDC-28A4-4985-A7BB-2007B821DF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1828800"/>
          <a:ext cx="9906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r:id="rId10" imgW="533169" imgH="393529" progId="Equation.3">
                  <p:embed/>
                </p:oleObj>
              </mc:Choice>
              <mc:Fallback>
                <p:oleObj r:id="rId10" imgW="533169" imgH="393529" progId="Equation.3">
                  <p:embed/>
                  <p:pic>
                    <p:nvPicPr>
                      <p:cNvPr id="9226" name="Object 12">
                        <a:extLst>
                          <a:ext uri="{FF2B5EF4-FFF2-40B4-BE49-F238E27FC236}">
                            <a16:creationId xmlns:a16="http://schemas.microsoft.com/office/drawing/2014/main" id="{67EAABDC-28A4-4985-A7BB-2007B821DF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828800"/>
                        <a:ext cx="9906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11">
            <a:extLst>
              <a:ext uri="{FF2B5EF4-FFF2-40B4-BE49-F238E27FC236}">
                <a16:creationId xmlns:a16="http://schemas.microsoft.com/office/drawing/2014/main" id="{A05A0737-EF9D-49AA-BE7B-B9A3F70117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3124200"/>
          <a:ext cx="22098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r:id="rId12" imgW="1104900" imgH="431800" progId="Equation.3">
                  <p:embed/>
                </p:oleObj>
              </mc:Choice>
              <mc:Fallback>
                <p:oleObj r:id="rId12" imgW="1104900" imgH="431800" progId="Equation.3">
                  <p:embed/>
                  <p:pic>
                    <p:nvPicPr>
                      <p:cNvPr id="9227" name="Object 11">
                        <a:extLst>
                          <a:ext uri="{FF2B5EF4-FFF2-40B4-BE49-F238E27FC236}">
                            <a16:creationId xmlns:a16="http://schemas.microsoft.com/office/drawing/2014/main" id="{A05A0737-EF9D-49AA-BE7B-B9A3F70117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124200"/>
                        <a:ext cx="22098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0">
            <a:extLst>
              <a:ext uri="{FF2B5EF4-FFF2-40B4-BE49-F238E27FC236}">
                <a16:creationId xmlns:a16="http://schemas.microsoft.com/office/drawing/2014/main" id="{BD1D4183-7459-47E8-8FD6-F2E63D1BF1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2819400"/>
          <a:ext cx="23622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14" imgW="1244600" imgH="482600" progId="Equation.DSMT4">
                  <p:embed/>
                </p:oleObj>
              </mc:Choice>
              <mc:Fallback>
                <p:oleObj name="Equation" r:id="rId14" imgW="1244600" imgH="482600" progId="Equation.DSMT4">
                  <p:embed/>
                  <p:pic>
                    <p:nvPicPr>
                      <p:cNvPr id="9228" name="Object 10">
                        <a:extLst>
                          <a:ext uri="{FF2B5EF4-FFF2-40B4-BE49-F238E27FC236}">
                            <a16:creationId xmlns:a16="http://schemas.microsoft.com/office/drawing/2014/main" id="{BD1D4183-7459-47E8-8FD6-F2E63D1BF1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819400"/>
                        <a:ext cx="23622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Rectangle 19">
            <a:extLst>
              <a:ext uri="{FF2B5EF4-FFF2-40B4-BE49-F238E27FC236}">
                <a16:creationId xmlns:a16="http://schemas.microsoft.com/office/drawing/2014/main" id="{C562E7EB-050C-4CF8-8599-EC1FCE957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038600"/>
            <a:ext cx="4572000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2508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2508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tabLst>
                <a:tab pos="2508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250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250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250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250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250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250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Plot against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t: a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straight line with</a:t>
            </a:r>
          </a:p>
          <a:p>
            <a:pPr lvl="1" algn="just">
              <a:spcBef>
                <a:spcPct val="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slope of  -1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τ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</a:p>
          <a:p>
            <a:pPr lvl="1" algn="just">
              <a:spcBef>
                <a:spcPct val="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intercept y-axis at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/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τ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 lvl="1" algn="just">
              <a:spcBef>
                <a:spcPct val="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meet the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-axis at the point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9230" name="Rectangle 20">
            <a:extLst>
              <a:ext uri="{FF2B5EF4-FFF2-40B4-BE49-F238E27FC236}">
                <a16:creationId xmlns:a16="http://schemas.microsoft.com/office/drawing/2014/main" id="{B2CBBEA6-9318-4CB2-963A-70BA12592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981200"/>
            <a:ext cx="3848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estimate of the steady-state gain</a:t>
            </a:r>
          </a:p>
        </p:txBody>
      </p:sp>
      <p:sp>
        <p:nvSpPr>
          <p:cNvPr id="9231" name="Rectangle 21">
            <a:extLst>
              <a:ext uri="{FF2B5EF4-FFF2-40B4-BE49-F238E27FC236}">
                <a16:creationId xmlns:a16="http://schemas.microsoft.com/office/drawing/2014/main" id="{B3581B35-2751-4478-A94E-66EBBA06A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593975"/>
            <a:ext cx="3963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Time Constant τ and Time Delay L:</a:t>
            </a:r>
          </a:p>
        </p:txBody>
      </p:sp>
      <p:graphicFrame>
        <p:nvGraphicFramePr>
          <p:cNvPr id="9232" name="Object 22">
            <a:extLst>
              <a:ext uri="{FF2B5EF4-FFF2-40B4-BE49-F238E27FC236}">
                <a16:creationId xmlns:a16="http://schemas.microsoft.com/office/drawing/2014/main" id="{34A79644-525B-4C1C-A29D-FFEE417CCF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1981200"/>
          <a:ext cx="6858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16" imgW="190417" imgH="152334" progId="Equation.DSMT4">
                  <p:embed/>
                </p:oleObj>
              </mc:Choice>
              <mc:Fallback>
                <p:oleObj name="Equation" r:id="rId16" imgW="190417" imgH="152334" progId="Equation.DSMT4">
                  <p:embed/>
                  <p:pic>
                    <p:nvPicPr>
                      <p:cNvPr id="9232" name="Object 22">
                        <a:extLst>
                          <a:ext uri="{FF2B5EF4-FFF2-40B4-BE49-F238E27FC236}">
                            <a16:creationId xmlns:a16="http://schemas.microsoft.com/office/drawing/2014/main" id="{34A79644-525B-4C1C-A29D-FFEE417CCF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981200"/>
                        <a:ext cx="6858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3" name="Rectangle 23">
            <a:extLst>
              <a:ext uri="{FF2B5EF4-FFF2-40B4-BE49-F238E27FC236}">
                <a16:creationId xmlns:a16="http://schemas.microsoft.com/office/drawing/2014/main" id="{80478177-7CBF-4512-A219-25486F54A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715000"/>
            <a:ext cx="525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estimates of parameters graphically. </a:t>
            </a:r>
          </a:p>
        </p:txBody>
      </p:sp>
      <p:pic>
        <p:nvPicPr>
          <p:cNvPr id="9234" name="Picture 26">
            <a:extLst>
              <a:ext uri="{FF2B5EF4-FFF2-40B4-BE49-F238E27FC236}">
                <a16:creationId xmlns:a16="http://schemas.microsoft.com/office/drawing/2014/main" id="{D81668F6-4749-4C36-A449-6372376F10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6800" y="4038600"/>
            <a:ext cx="4114800" cy="2317750"/>
          </a:xfr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4">
            <a:extLst>
              <a:ext uri="{FF2B5EF4-FFF2-40B4-BE49-F238E27FC236}">
                <a16:creationId xmlns:a16="http://schemas.microsoft.com/office/drawing/2014/main" id="{196423BE-E36E-4C98-B79E-5F3A91B1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D8EF92-ECDF-4CA7-97A4-0CC14849D55C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B25921C5-CC7E-4DB8-B3CA-2AE0F297AF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3352800" cy="838200"/>
          </a:xfrm>
        </p:spPr>
        <p:txBody>
          <a:bodyPr/>
          <a:lstStyle/>
          <a:p>
            <a:r>
              <a:rPr lang="en-US" altLang="zh-CN" b="1">
                <a:ea typeface="宋体" panose="02010600030101010101" pitchFamily="2" charset="-122"/>
                <a:cs typeface="Times New Roman" panose="02020603050405020304" pitchFamily="18" charset="0"/>
              </a:rPr>
              <a:t>Area Method </a:t>
            </a:r>
          </a:p>
        </p:txBody>
      </p:sp>
      <p:graphicFrame>
        <p:nvGraphicFramePr>
          <p:cNvPr id="11270" name="Object 5">
            <a:extLst>
              <a:ext uri="{FF2B5EF4-FFF2-40B4-BE49-F238E27FC236}">
                <a16:creationId xmlns:a16="http://schemas.microsoft.com/office/drawing/2014/main" id="{10004D01-9227-4271-A45F-D8763F6FAC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525" y="1606550"/>
          <a:ext cx="4611688" cy="235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3022600" imgH="1549400" progId="Equation.DSMT4">
                  <p:embed/>
                </p:oleObj>
              </mc:Choice>
              <mc:Fallback>
                <p:oleObj name="Equation" r:id="rId4" imgW="3022600" imgH="1549400" progId="Equation.DSMT4">
                  <p:embed/>
                  <p:pic>
                    <p:nvPicPr>
                      <p:cNvPr id="11270" name="Object 5">
                        <a:extLst>
                          <a:ext uri="{FF2B5EF4-FFF2-40B4-BE49-F238E27FC236}">
                            <a16:creationId xmlns:a16="http://schemas.microsoft.com/office/drawing/2014/main" id="{10004D01-9227-4271-A45F-D8763F6FAC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" y="1606550"/>
                        <a:ext cx="4611688" cy="235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Rectangle 7">
            <a:extLst>
              <a:ext uri="{FF2B5EF4-FFF2-40B4-BE49-F238E27FC236}">
                <a16:creationId xmlns:a16="http://schemas.microsoft.com/office/drawing/2014/main" id="{FACF1ABC-3159-4337-BB1D-22CE839D8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93775"/>
            <a:ext cx="6046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Average residence time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i="1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computed form the area of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i="1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272" name="Rectangle 8">
            <a:extLst>
              <a:ext uri="{FF2B5EF4-FFF2-40B4-BE49-F238E27FC236}">
                <a16:creationId xmlns:a16="http://schemas.microsoft.com/office/drawing/2014/main" id="{BFA63F5D-9420-463A-95D1-9AE82E22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038600"/>
            <a:ext cx="4343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Measure and compute area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i="1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under step up to the time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i="1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273" name="Rectangle 9">
            <a:extLst>
              <a:ext uri="{FF2B5EF4-FFF2-40B4-BE49-F238E27FC236}">
                <a16:creationId xmlns:a16="http://schemas.microsoft.com/office/drawing/2014/main" id="{3A46321B-C796-4039-B568-96D76BC77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419600"/>
            <a:ext cx="335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can be estimated as</a:t>
            </a:r>
          </a:p>
        </p:txBody>
      </p:sp>
      <p:graphicFrame>
        <p:nvGraphicFramePr>
          <p:cNvPr id="11274" name="Object 13">
            <a:extLst>
              <a:ext uri="{FF2B5EF4-FFF2-40B4-BE49-F238E27FC236}">
                <a16:creationId xmlns:a16="http://schemas.microsoft.com/office/drawing/2014/main" id="{F6FFA27D-AD69-4999-879E-C33AE18EB9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1371600"/>
          <a:ext cx="4114800" cy="280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Bitmap Image" r:id="rId6" imgW="2572109" imgH="1752381" progId="Paint.Picture">
                  <p:embed/>
                </p:oleObj>
              </mc:Choice>
              <mc:Fallback>
                <p:oleObj name="Bitmap Image" r:id="rId6" imgW="2572109" imgH="1752381" progId="Paint.Picture">
                  <p:embed/>
                  <p:pic>
                    <p:nvPicPr>
                      <p:cNvPr id="11274" name="Object 13">
                        <a:extLst>
                          <a:ext uri="{FF2B5EF4-FFF2-40B4-BE49-F238E27FC236}">
                            <a16:creationId xmlns:a16="http://schemas.microsoft.com/office/drawing/2014/main" id="{F6FFA27D-AD69-4999-879E-C33AE18EB9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371600"/>
                        <a:ext cx="4114800" cy="280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7">
            <a:extLst>
              <a:ext uri="{FF2B5EF4-FFF2-40B4-BE49-F238E27FC236}">
                <a16:creationId xmlns:a16="http://schemas.microsoft.com/office/drawing/2014/main" id="{F1CC8F8E-911C-4DDD-BC7A-4C47780B51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396875"/>
          <a:ext cx="26670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r:id="rId8" imgW="1358900" imgH="228600" progId="Equation.3">
                  <p:embed/>
                </p:oleObj>
              </mc:Choice>
              <mc:Fallback>
                <p:oleObj r:id="rId8" imgW="1358900" imgH="228600" progId="Equation.3">
                  <p:embed/>
                  <p:pic>
                    <p:nvPicPr>
                      <p:cNvPr id="11275" name="Object 7">
                        <a:extLst>
                          <a:ext uri="{FF2B5EF4-FFF2-40B4-BE49-F238E27FC236}">
                            <a16:creationId xmlns:a16="http://schemas.microsoft.com/office/drawing/2014/main" id="{F1CC8F8E-911C-4DDD-BC7A-4C47780B51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96875"/>
                        <a:ext cx="26670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2">
            <a:extLst>
              <a:ext uri="{FF2B5EF4-FFF2-40B4-BE49-F238E27FC236}">
                <a16:creationId xmlns:a16="http://schemas.microsoft.com/office/drawing/2014/main" id="{F9DFC751-FB62-4ABC-9FC6-E0844228EE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088" y="5029200"/>
          <a:ext cx="44402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10" imgW="2730500" imgH="330200" progId="Equation.DSMT4">
                  <p:embed/>
                </p:oleObj>
              </mc:Choice>
              <mc:Fallback>
                <p:oleObj name="Equation" r:id="rId10" imgW="2730500" imgH="330200" progId="Equation.DSMT4">
                  <p:embed/>
                  <p:pic>
                    <p:nvPicPr>
                      <p:cNvPr id="11276" name="Object 2">
                        <a:extLst>
                          <a:ext uri="{FF2B5EF4-FFF2-40B4-BE49-F238E27FC236}">
                            <a16:creationId xmlns:a16="http://schemas.microsoft.com/office/drawing/2014/main" id="{F9DFC751-FB62-4ABC-9FC6-E0844228EE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5029200"/>
                        <a:ext cx="44402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4">
            <a:extLst>
              <a:ext uri="{FF2B5EF4-FFF2-40B4-BE49-F238E27FC236}">
                <a16:creationId xmlns:a16="http://schemas.microsoft.com/office/drawing/2014/main" id="{246A69AA-75B3-4E6B-B1DB-6F949BA7F9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4860925"/>
          <a:ext cx="2244725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2" imgW="1473200" imgH="914400" progId="Equation.DSMT4">
                  <p:embed/>
                </p:oleObj>
              </mc:Choice>
              <mc:Fallback>
                <p:oleObj name="Equation" r:id="rId12" imgW="1473200" imgH="914400" progId="Equation.DSMT4">
                  <p:embed/>
                  <p:pic>
                    <p:nvPicPr>
                      <p:cNvPr id="11277" name="Object 4">
                        <a:extLst>
                          <a:ext uri="{FF2B5EF4-FFF2-40B4-BE49-F238E27FC236}">
                            <a16:creationId xmlns:a16="http://schemas.microsoft.com/office/drawing/2014/main" id="{246A69AA-75B3-4E6B-B1DB-6F949BA7F9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860925"/>
                        <a:ext cx="2244725" cy="13874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4">
            <a:extLst>
              <a:ext uri="{FF2B5EF4-FFF2-40B4-BE49-F238E27FC236}">
                <a16:creationId xmlns:a16="http://schemas.microsoft.com/office/drawing/2014/main" id="{075456A4-34A2-4482-965F-2C416D4A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49C3FC-0928-48F3-945A-62B21EF7850C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3EE22608-3BFD-4F0E-B3B5-C1F07041D3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61938"/>
            <a:ext cx="3962400" cy="685800"/>
          </a:xfrm>
        </p:spPr>
        <p:txBody>
          <a:bodyPr/>
          <a:lstStyle/>
          <a:p>
            <a:r>
              <a:rPr lang="en-US" altLang="zh-CN" b="1">
                <a:ea typeface="宋体" panose="02010600030101010101" pitchFamily="2" charset="-122"/>
                <a:cs typeface="Times New Roman" panose="02020603050405020304" pitchFamily="18" charset="0"/>
              </a:rPr>
              <a:t>FOPTD Process</a:t>
            </a:r>
          </a:p>
        </p:txBody>
      </p:sp>
      <p:graphicFrame>
        <p:nvGraphicFramePr>
          <p:cNvPr id="13318" name="Object 4">
            <a:extLst>
              <a:ext uri="{FF2B5EF4-FFF2-40B4-BE49-F238E27FC236}">
                <a16:creationId xmlns:a16="http://schemas.microsoft.com/office/drawing/2014/main" id="{FFB9A4C9-329D-4606-A19C-BD21AD246D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263" y="1684338"/>
          <a:ext cx="2697162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4" imgW="1600200" imgH="393700" progId="Equation.DSMT4">
                  <p:embed/>
                </p:oleObj>
              </mc:Choice>
              <mc:Fallback>
                <p:oleObj name="Equation" r:id="rId4" imgW="1600200" imgH="393700" progId="Equation.DSMT4">
                  <p:embed/>
                  <p:pic>
                    <p:nvPicPr>
                      <p:cNvPr id="13318" name="Object 4">
                        <a:extLst>
                          <a:ext uri="{FF2B5EF4-FFF2-40B4-BE49-F238E27FC236}">
                            <a16:creationId xmlns:a16="http://schemas.microsoft.com/office/drawing/2014/main" id="{FFB9A4C9-329D-4606-A19C-BD21AD246D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1684338"/>
                        <a:ext cx="2697162" cy="6572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5">
            <a:extLst>
              <a:ext uri="{FF2B5EF4-FFF2-40B4-BE49-F238E27FC236}">
                <a16:creationId xmlns:a16="http://schemas.microsoft.com/office/drawing/2014/main" id="{F02EF04F-A321-47ED-9A0C-D63C59A4C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66800"/>
            <a:ext cx="569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endParaRPr lang="en-US" altLang="zh-CN" sz="2000" i="1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320" name="Object 14">
            <a:extLst>
              <a:ext uri="{FF2B5EF4-FFF2-40B4-BE49-F238E27FC236}">
                <a16:creationId xmlns:a16="http://schemas.microsoft.com/office/drawing/2014/main" id="{1D07291F-6E67-4F48-B617-749010E060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208088"/>
          <a:ext cx="4191000" cy="177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6" imgW="2336800" imgH="1016000" progId="Equation.DSMT4">
                  <p:embed/>
                </p:oleObj>
              </mc:Choice>
              <mc:Fallback>
                <p:oleObj name="Equation" r:id="rId6" imgW="2336800" imgH="1016000" progId="Equation.DSMT4">
                  <p:embed/>
                  <p:pic>
                    <p:nvPicPr>
                      <p:cNvPr id="13320" name="Object 14">
                        <a:extLst>
                          <a:ext uri="{FF2B5EF4-FFF2-40B4-BE49-F238E27FC236}">
                            <a16:creationId xmlns:a16="http://schemas.microsoft.com/office/drawing/2014/main" id="{1D07291F-6E67-4F48-B617-749010E060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208088"/>
                        <a:ext cx="4191000" cy="177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13">
            <a:extLst>
              <a:ext uri="{FF2B5EF4-FFF2-40B4-BE49-F238E27FC236}">
                <a16:creationId xmlns:a16="http://schemas.microsoft.com/office/drawing/2014/main" id="{45695250-7293-4CA6-B884-4486DA5383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8750" y="3105150"/>
          <a:ext cx="3490913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8" imgW="1854200" imgH="838200" progId="Equation.DSMT4">
                  <p:embed/>
                </p:oleObj>
              </mc:Choice>
              <mc:Fallback>
                <p:oleObj name="Equation" r:id="rId8" imgW="1854200" imgH="838200" progId="Equation.DSMT4">
                  <p:embed/>
                  <p:pic>
                    <p:nvPicPr>
                      <p:cNvPr id="13321" name="Object 13">
                        <a:extLst>
                          <a:ext uri="{FF2B5EF4-FFF2-40B4-BE49-F238E27FC236}">
                            <a16:creationId xmlns:a16="http://schemas.microsoft.com/office/drawing/2014/main" id="{45695250-7293-4CA6-B884-4486DA5383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105150"/>
                        <a:ext cx="3490913" cy="158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1">
            <a:extLst>
              <a:ext uri="{FF2B5EF4-FFF2-40B4-BE49-F238E27FC236}">
                <a16:creationId xmlns:a16="http://schemas.microsoft.com/office/drawing/2014/main" id="{AADA8E19-808B-48AC-80E1-0356A122BD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5105400"/>
          <a:ext cx="14478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r:id="rId10" imgW="812447" imgH="203112" progId="Equation.3">
                  <p:embed/>
                </p:oleObj>
              </mc:Choice>
              <mc:Fallback>
                <p:oleObj r:id="rId10" imgW="812447" imgH="203112" progId="Equation.3">
                  <p:embed/>
                  <p:pic>
                    <p:nvPicPr>
                      <p:cNvPr id="13322" name="Object 11">
                        <a:extLst>
                          <a:ext uri="{FF2B5EF4-FFF2-40B4-BE49-F238E27FC236}">
                            <a16:creationId xmlns:a16="http://schemas.microsoft.com/office/drawing/2014/main" id="{AADA8E19-808B-48AC-80E1-0356A122BD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105400"/>
                        <a:ext cx="14478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9">
            <a:extLst>
              <a:ext uri="{FF2B5EF4-FFF2-40B4-BE49-F238E27FC236}">
                <a16:creationId xmlns:a16="http://schemas.microsoft.com/office/drawing/2014/main" id="{32B68F24-9EE2-49C3-8BF6-D166BD8822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4876800"/>
          <a:ext cx="2795588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2" imgW="1778000" imgH="939800" progId="Equation.DSMT4">
                  <p:embed/>
                </p:oleObj>
              </mc:Choice>
              <mc:Fallback>
                <p:oleObj name="Equation" r:id="rId12" imgW="1778000" imgH="939800" progId="Equation.DSMT4">
                  <p:embed/>
                  <p:pic>
                    <p:nvPicPr>
                      <p:cNvPr id="13323" name="Object 9">
                        <a:extLst>
                          <a:ext uri="{FF2B5EF4-FFF2-40B4-BE49-F238E27FC236}">
                            <a16:creationId xmlns:a16="http://schemas.microsoft.com/office/drawing/2014/main" id="{32B68F24-9EE2-49C3-8BF6-D166BD8822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76800"/>
                        <a:ext cx="2795588" cy="147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7">
            <a:extLst>
              <a:ext uri="{FF2B5EF4-FFF2-40B4-BE49-F238E27FC236}">
                <a16:creationId xmlns:a16="http://schemas.microsoft.com/office/drawing/2014/main" id="{8561FF7F-A937-48ED-8D04-4EED9B6645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5638800"/>
          <a:ext cx="18288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r:id="rId14" imgW="1104421" imgH="266584" progId="Equation.3">
                  <p:embed/>
                </p:oleObj>
              </mc:Choice>
              <mc:Fallback>
                <p:oleObj r:id="rId14" imgW="1104421" imgH="266584" progId="Equation.3">
                  <p:embed/>
                  <p:pic>
                    <p:nvPicPr>
                      <p:cNvPr id="13324" name="Object 7">
                        <a:extLst>
                          <a:ext uri="{FF2B5EF4-FFF2-40B4-BE49-F238E27FC236}">
                            <a16:creationId xmlns:a16="http://schemas.microsoft.com/office/drawing/2014/main" id="{8561FF7F-A937-48ED-8D04-4EED9B6645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638800"/>
                        <a:ext cx="18288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6">
            <a:extLst>
              <a:ext uri="{FF2B5EF4-FFF2-40B4-BE49-F238E27FC236}">
                <a16:creationId xmlns:a16="http://schemas.microsoft.com/office/drawing/2014/main" id="{E82A946C-935F-498E-89FA-1920FDB5A2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4953000"/>
          <a:ext cx="1828800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r:id="rId16" imgW="965200" imgH="711200" progId="Equation.3">
                  <p:embed/>
                </p:oleObj>
              </mc:Choice>
              <mc:Fallback>
                <p:oleObj r:id="rId16" imgW="965200" imgH="711200" progId="Equation.3">
                  <p:embed/>
                  <p:pic>
                    <p:nvPicPr>
                      <p:cNvPr id="13325" name="Object 6">
                        <a:extLst>
                          <a:ext uri="{FF2B5EF4-FFF2-40B4-BE49-F238E27FC236}">
                            <a16:creationId xmlns:a16="http://schemas.microsoft.com/office/drawing/2014/main" id="{E82A946C-935F-498E-89FA-1920FDB5A2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953000"/>
                        <a:ext cx="1828800" cy="135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Rectangle 16">
            <a:extLst>
              <a:ext uri="{FF2B5EF4-FFF2-40B4-BE49-F238E27FC236}">
                <a16:creationId xmlns:a16="http://schemas.microsoft.com/office/drawing/2014/main" id="{C525A7DC-DBC3-40FC-8144-9BE87651C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819400"/>
            <a:ext cx="874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Define</a:t>
            </a:r>
          </a:p>
        </p:txBody>
      </p:sp>
      <p:sp>
        <p:nvSpPr>
          <p:cNvPr id="13327" name="Rectangle 18">
            <a:extLst>
              <a:ext uri="{FF2B5EF4-FFF2-40B4-BE49-F238E27FC236}">
                <a16:creationId xmlns:a16="http://schemas.microsoft.com/office/drawing/2014/main" id="{8AC26108-A370-42BD-BC0A-EED57D7C2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876800"/>
            <a:ext cx="2133600" cy="1524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Book Antiqua" panose="02040602050305030304" pitchFamily="18" charset="0"/>
            </a:endParaRPr>
          </a:p>
        </p:txBody>
      </p:sp>
      <p:sp>
        <p:nvSpPr>
          <p:cNvPr id="13328" name="Rectangle 19">
            <a:extLst>
              <a:ext uri="{FF2B5EF4-FFF2-40B4-BE49-F238E27FC236}">
                <a16:creationId xmlns:a16="http://schemas.microsoft.com/office/drawing/2014/main" id="{E7BFF150-820E-4950-A428-B56440CC7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105400"/>
            <a:ext cx="1981200" cy="9906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Book Antiqua" panose="02040602050305030304" pitchFamily="18" charset="0"/>
            </a:endParaRPr>
          </a:p>
        </p:txBody>
      </p:sp>
      <p:sp>
        <p:nvSpPr>
          <p:cNvPr id="13329" name="Text Box 17">
            <a:extLst>
              <a:ext uri="{FF2B5EF4-FFF2-40B4-BE49-F238E27FC236}">
                <a16:creationId xmlns:a16="http://schemas.microsoft.com/office/drawing/2014/main" id="{53E9B580-2697-4FBC-A117-3AD5A32B3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43400"/>
            <a:ext cx="2209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For N samples</a:t>
            </a:r>
          </a:p>
        </p:txBody>
      </p:sp>
      <p:graphicFrame>
        <p:nvGraphicFramePr>
          <p:cNvPr id="13330" name="Object 20">
            <a:extLst>
              <a:ext uri="{FF2B5EF4-FFF2-40B4-BE49-F238E27FC236}">
                <a16:creationId xmlns:a16="http://schemas.microsoft.com/office/drawing/2014/main" id="{B23CD2FF-9D6E-4D6B-93AA-0C337B2A10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209550"/>
          <a:ext cx="2387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18" imgW="1346200" imgH="431800" progId="Equation.DSMT4">
                  <p:embed/>
                </p:oleObj>
              </mc:Choice>
              <mc:Fallback>
                <p:oleObj name="Equation" r:id="rId18" imgW="1346200" imgH="431800" progId="Equation.DSMT4">
                  <p:embed/>
                  <p:pic>
                    <p:nvPicPr>
                      <p:cNvPr id="13330" name="Object 20">
                        <a:extLst>
                          <a:ext uri="{FF2B5EF4-FFF2-40B4-BE49-F238E27FC236}">
                            <a16:creationId xmlns:a16="http://schemas.microsoft.com/office/drawing/2014/main" id="{B23CD2FF-9D6E-4D6B-93AA-0C337B2A10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09550"/>
                        <a:ext cx="2387600" cy="762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1" name="Object 1">
            <a:extLst>
              <a:ext uri="{FF2B5EF4-FFF2-40B4-BE49-F238E27FC236}">
                <a16:creationId xmlns:a16="http://schemas.microsoft.com/office/drawing/2014/main" id="{26380C85-726D-4115-ABA9-A9FFA636B7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4588" y="1062038"/>
          <a:ext cx="140652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20" imgW="888614" imgH="253890" progId="Equation.DSMT4">
                  <p:embed/>
                </p:oleObj>
              </mc:Choice>
              <mc:Fallback>
                <p:oleObj name="Equation" r:id="rId20" imgW="888614" imgH="253890" progId="Equation.DSMT4">
                  <p:embed/>
                  <p:pic>
                    <p:nvPicPr>
                      <p:cNvPr id="13331" name="Object 1">
                        <a:extLst>
                          <a:ext uri="{FF2B5EF4-FFF2-40B4-BE49-F238E27FC236}">
                            <a16:creationId xmlns:a16="http://schemas.microsoft.com/office/drawing/2014/main" id="{26380C85-726D-4115-ABA9-A9FFA636B7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1062038"/>
                        <a:ext cx="1406525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2" name="Object 1">
            <a:extLst>
              <a:ext uri="{FF2B5EF4-FFF2-40B4-BE49-F238E27FC236}">
                <a16:creationId xmlns:a16="http://schemas.microsoft.com/office/drawing/2014/main" id="{225BB0FE-5EF4-4514-9A68-F601D79C83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6275" y="3587750"/>
          <a:ext cx="197802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22" imgW="977476" imgH="203112" progId="Equation.DSMT4">
                  <p:embed/>
                </p:oleObj>
              </mc:Choice>
              <mc:Fallback>
                <p:oleObj name="Equation" r:id="rId22" imgW="977476" imgH="203112" progId="Equation.DSMT4">
                  <p:embed/>
                  <p:pic>
                    <p:nvPicPr>
                      <p:cNvPr id="13332" name="Object 1">
                        <a:extLst>
                          <a:ext uri="{FF2B5EF4-FFF2-40B4-BE49-F238E27FC236}">
                            <a16:creationId xmlns:a16="http://schemas.microsoft.com/office/drawing/2014/main" id="{225BB0FE-5EF4-4514-9A68-F601D79C83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3587750"/>
                        <a:ext cx="197802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od0_98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od0_9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mod0_98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0_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0_98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0_98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0_98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0_98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0_98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C:\courses\chee434\mod0_98.ppt</Template>
  <TotalTime>760</TotalTime>
  <Pages>31</Pages>
  <Words>251</Words>
  <Application>Microsoft Office PowerPoint</Application>
  <PresentationFormat>全屏显示(4:3)</PresentationFormat>
  <Paragraphs>62</Paragraphs>
  <Slides>7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宋体</vt:lpstr>
      <vt:lpstr>Arial</vt:lpstr>
      <vt:lpstr>Book Antiqua</vt:lpstr>
      <vt:lpstr>Garamond</vt:lpstr>
      <vt:lpstr>Times New Roman</vt:lpstr>
      <vt:lpstr>Wingdings</vt:lpstr>
      <vt:lpstr>mod0_98</vt:lpstr>
      <vt:lpstr>Equation</vt:lpstr>
      <vt:lpstr>Equation.3</vt:lpstr>
      <vt:lpstr>Bitmap Image</vt:lpstr>
      <vt:lpstr>位图图像</vt:lpstr>
      <vt:lpstr>Fundamentals </vt:lpstr>
      <vt:lpstr>Graphic Method </vt:lpstr>
      <vt:lpstr>Graphic Method </vt:lpstr>
      <vt:lpstr>Two Points Method </vt:lpstr>
      <vt:lpstr>Log Method </vt:lpstr>
      <vt:lpstr>Area Method </vt:lpstr>
      <vt:lpstr>FOPTD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Analysis and Control of Multivariable Processes</dc:title>
  <dc:subject>mimo process analysis and control</dc:subject>
  <dc:creator>james mclellan</dc:creator>
  <cp:keywords/>
  <dc:description/>
  <cp:lastModifiedBy>Yongqian Huang</cp:lastModifiedBy>
  <cp:revision>125</cp:revision>
  <cp:lastPrinted>1998-10-01T18:56:03Z</cp:lastPrinted>
  <dcterms:created xsi:type="dcterms:W3CDTF">1996-01-08T23:20:22Z</dcterms:created>
  <dcterms:modified xsi:type="dcterms:W3CDTF">2018-11-12T17:37:30Z</dcterms:modified>
</cp:coreProperties>
</file>