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7" r:id="rId1"/>
  </p:sldMasterIdLst>
  <p:notesMasterIdLst>
    <p:notesMasterId r:id="rId14"/>
  </p:notesMasterIdLst>
  <p:handoutMasterIdLst>
    <p:handoutMasterId r:id="rId15"/>
  </p:handoutMasterIdLst>
  <p:sldIdLst>
    <p:sldId id="494" r:id="rId2"/>
    <p:sldId id="516" r:id="rId3"/>
    <p:sldId id="517" r:id="rId4"/>
    <p:sldId id="518" r:id="rId5"/>
    <p:sldId id="519" r:id="rId6"/>
    <p:sldId id="525" r:id="rId7"/>
    <p:sldId id="534" r:id="rId8"/>
    <p:sldId id="526" r:id="rId9"/>
    <p:sldId id="535" r:id="rId10"/>
    <p:sldId id="537" r:id="rId11"/>
    <p:sldId id="540" r:id="rId12"/>
    <p:sldId id="488" r:id="rId13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B8460-22AF-4755-9C43-AB3947097C69}" v="8" dt="2018-11-13T08:34:31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97" autoAdjust="0"/>
    <p:restoredTop sz="86817" autoAdjust="0"/>
  </p:normalViewPr>
  <p:slideViewPr>
    <p:cSldViewPr>
      <p:cViewPr varScale="1">
        <p:scale>
          <a:sx n="64" d="100"/>
          <a:sy n="64" d="100"/>
        </p:scale>
        <p:origin x="78" y="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12" y="-108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0b284e4-8f5c-4222-b194-f55c437385d5" providerId="ADAL" clId="{D21B8460-22AF-4755-9C43-AB3947097C69}"/>
    <pc:docChg chg="undo custSel addSld delSld modSld modNotesMaster modHandout">
      <pc:chgData name=" " userId="40b284e4-8f5c-4222-b194-f55c437385d5" providerId="ADAL" clId="{D21B8460-22AF-4755-9C43-AB3947097C69}" dt="2018-11-13T08:34:31.253" v="16"/>
      <pc:docMkLst>
        <pc:docMk/>
      </pc:docMkLst>
      <pc:sldChg chg="del modNotes">
        <pc:chgData name=" " userId="40b284e4-8f5c-4222-b194-f55c437385d5" providerId="ADAL" clId="{D21B8460-22AF-4755-9C43-AB3947097C69}" dt="2018-11-13T08:22:04.685" v="6" actId="2696"/>
        <pc:sldMkLst>
          <pc:docMk/>
          <pc:sldMk cId="0" sldId="458"/>
        </pc:sldMkLst>
      </pc:sldChg>
      <pc:sldChg chg="add del modNotes">
        <pc:chgData name=" " userId="40b284e4-8f5c-4222-b194-f55c437385d5" providerId="ADAL" clId="{D21B8460-22AF-4755-9C43-AB3947097C69}" dt="2018-11-13T08:34:29.813" v="15" actId="2696"/>
        <pc:sldMkLst>
          <pc:docMk/>
          <pc:sldMk cId="0" sldId="488"/>
        </pc:sldMkLst>
      </pc:sldChg>
      <pc:sldChg chg="add">
        <pc:chgData name=" " userId="40b284e4-8f5c-4222-b194-f55c437385d5" providerId="ADAL" clId="{D21B8460-22AF-4755-9C43-AB3947097C69}" dt="2018-11-13T08:34:31.253" v="16"/>
        <pc:sldMkLst>
          <pc:docMk/>
          <pc:sldMk cId="2105339616" sldId="488"/>
        </pc:sldMkLst>
      </pc:sldChg>
      <pc:sldChg chg="add del modNotes">
        <pc:chgData name=" " userId="40b284e4-8f5c-4222-b194-f55c437385d5" providerId="ADAL" clId="{D21B8460-22AF-4755-9C43-AB3947097C69}" dt="2018-11-13T08:34:11.354" v="11" actId="2696"/>
        <pc:sldMkLst>
          <pc:docMk/>
          <pc:sldMk cId="0" sldId="494"/>
        </pc:sldMkLst>
      </pc:sldChg>
      <pc:sldChg chg="add">
        <pc:chgData name=" " userId="40b284e4-8f5c-4222-b194-f55c437385d5" providerId="ADAL" clId="{D21B8460-22AF-4755-9C43-AB3947097C69}" dt="2018-11-13T08:20:50.680" v="2"/>
        <pc:sldMkLst>
          <pc:docMk/>
          <pc:sldMk cId="0" sldId="516"/>
        </pc:sldMkLst>
      </pc:sldChg>
      <pc:sldChg chg="add">
        <pc:chgData name=" " userId="40b284e4-8f5c-4222-b194-f55c437385d5" providerId="ADAL" clId="{D21B8460-22AF-4755-9C43-AB3947097C69}" dt="2018-11-13T08:20:50.680" v="2"/>
        <pc:sldMkLst>
          <pc:docMk/>
          <pc:sldMk cId="0" sldId="517"/>
        </pc:sldMkLst>
      </pc:sldChg>
      <pc:sldChg chg="add">
        <pc:chgData name=" " userId="40b284e4-8f5c-4222-b194-f55c437385d5" providerId="ADAL" clId="{D21B8460-22AF-4755-9C43-AB3947097C69}" dt="2018-11-13T08:31:58.533" v="7"/>
        <pc:sldMkLst>
          <pc:docMk/>
          <pc:sldMk cId="0" sldId="518"/>
        </pc:sldMkLst>
      </pc:sldChg>
      <pc:sldChg chg="modNotes">
        <pc:chgData name=" " userId="40b284e4-8f5c-4222-b194-f55c437385d5" providerId="ADAL" clId="{D21B8460-22AF-4755-9C43-AB3947097C69}" dt="2018-11-12T17:45:59.085" v="1"/>
        <pc:sldMkLst>
          <pc:docMk/>
          <pc:sldMk cId="0" sldId="519"/>
        </pc:sldMkLst>
      </pc:sldChg>
      <pc:sldChg chg="add">
        <pc:chgData name=" " userId="40b284e4-8f5c-4222-b194-f55c437385d5" providerId="ADAL" clId="{D21B8460-22AF-4755-9C43-AB3947097C69}" dt="2018-11-13T08:21:49.786" v="5"/>
        <pc:sldMkLst>
          <pc:docMk/>
          <pc:sldMk cId="0" sldId="525"/>
        </pc:sldMkLst>
      </pc:sldChg>
      <pc:sldChg chg="add del">
        <pc:chgData name=" " userId="40b284e4-8f5c-4222-b194-f55c437385d5" providerId="ADAL" clId="{D21B8460-22AF-4755-9C43-AB3947097C69}" dt="2018-11-13T08:21:49.786" v="5"/>
        <pc:sldMkLst>
          <pc:docMk/>
          <pc:sldMk cId="0" sldId="526"/>
        </pc:sldMkLst>
      </pc:sldChg>
      <pc:sldChg chg="add">
        <pc:chgData name=" " userId="40b284e4-8f5c-4222-b194-f55c437385d5" providerId="ADAL" clId="{D21B8460-22AF-4755-9C43-AB3947097C69}" dt="2018-11-13T08:21:49.786" v="5"/>
        <pc:sldMkLst>
          <pc:docMk/>
          <pc:sldMk cId="0" sldId="534"/>
        </pc:sldMkLst>
      </pc:sldChg>
      <pc:sldChg chg="add del">
        <pc:chgData name=" " userId="40b284e4-8f5c-4222-b194-f55c437385d5" providerId="ADAL" clId="{D21B8460-22AF-4755-9C43-AB3947097C69}" dt="2018-11-13T08:33:35.926" v="8" actId="2696"/>
        <pc:sldMkLst>
          <pc:docMk/>
          <pc:sldMk cId="0" sldId="54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9704D79-A342-48E4-9A3D-91B0A85A0A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0995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4" tIns="0" rIns="19684" bIns="0" numCol="1" anchor="t" anchorCtr="0" compatLnSpc="1">
            <a:prstTxWarp prst="textNoShape">
              <a:avLst/>
            </a:prstTxWarp>
          </a:bodyPr>
          <a:lstStyle>
            <a:lvl1pPr defTabSz="944563" eaLnBrk="0" hangingPunct="0">
              <a:defRPr sz="1000" i="1" u="none">
                <a:latin typeface="Book Antiqua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69CB0BB-4276-4160-96C3-1C78DC9DF3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7231" y="0"/>
            <a:ext cx="4300994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4" tIns="0" rIns="19684" bIns="0" numCol="1" anchor="t" anchorCtr="0" compatLnSpc="1">
            <a:prstTxWarp prst="textNoShape">
              <a:avLst/>
            </a:prstTxWarp>
          </a:bodyPr>
          <a:lstStyle>
            <a:lvl1pPr algn="r" defTabSz="944563" eaLnBrk="0" hangingPunct="0">
              <a:defRPr sz="1000" i="1" u="none">
                <a:latin typeface="Book Antiqua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DFC260A-9450-4558-B366-0A99A4A3754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2"/>
            <a:ext cx="4300995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4" tIns="0" rIns="19684" bIns="0" numCol="1" anchor="b" anchorCtr="0" compatLnSpc="1">
            <a:prstTxWarp prst="textNoShape">
              <a:avLst/>
            </a:prstTxWarp>
          </a:bodyPr>
          <a:lstStyle>
            <a:lvl1pPr defTabSz="944563" eaLnBrk="0" hangingPunct="0">
              <a:defRPr sz="1000" i="1" u="none">
                <a:latin typeface="Book Antiqua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776140A-2BAF-4300-94C3-1AF091C26A6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7231" y="6457792"/>
            <a:ext cx="4300994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4" tIns="0" rIns="19684" bIns="0" numCol="1" anchor="b" anchorCtr="0" compatLnSpc="1">
            <a:prstTxWarp prst="textNoShape">
              <a:avLst/>
            </a:prstTxWarp>
          </a:bodyPr>
          <a:lstStyle>
            <a:lvl1pPr algn="r" defTabSz="944563" eaLnBrk="0" hangingPunct="0">
              <a:defRPr sz="1000" i="1" u="none" smtClean="0"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2F05E41-DB99-4F98-9567-44A6BF30F6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E78AF4C-ED73-4973-AC1C-2451A4C84B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0995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4" tIns="0" rIns="19684" bIns="0" numCol="1" anchor="t" anchorCtr="0" compatLnSpc="1">
            <a:prstTxWarp prst="textNoShape">
              <a:avLst/>
            </a:prstTxWarp>
          </a:bodyPr>
          <a:lstStyle>
            <a:lvl1pPr defTabSz="785813" eaLnBrk="0" hangingPunct="0">
              <a:defRPr sz="1000" i="1" u="none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D7E5013-A260-4C76-8A5C-3CC7428705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7231" y="0"/>
            <a:ext cx="4300994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4" tIns="0" rIns="19684" bIns="0" numCol="1" anchor="t" anchorCtr="0" compatLnSpc="1">
            <a:prstTxWarp prst="textNoShape">
              <a:avLst/>
            </a:prstTxWarp>
          </a:bodyPr>
          <a:lstStyle>
            <a:lvl1pPr algn="r" defTabSz="785813" eaLnBrk="0" hangingPunct="0">
              <a:defRPr sz="1000" i="1" u="none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28BA4B1-43FB-4123-B5BE-F2D083C194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2"/>
            <a:ext cx="4300995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4" tIns="0" rIns="19684" bIns="0" numCol="1" anchor="b" anchorCtr="0" compatLnSpc="1">
            <a:prstTxWarp prst="textNoShape">
              <a:avLst/>
            </a:prstTxWarp>
          </a:bodyPr>
          <a:lstStyle>
            <a:lvl1pPr defTabSz="785813" eaLnBrk="0" hangingPunct="0">
              <a:defRPr sz="1000" i="1" u="none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2272EF7-C9EC-45F5-917A-AF92C8FD7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7231" y="6457792"/>
            <a:ext cx="4300994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84" tIns="0" rIns="19684" bIns="0" numCol="1" anchor="b" anchorCtr="0" compatLnSpc="1">
            <a:prstTxWarp prst="textNoShape">
              <a:avLst/>
            </a:prstTxWarp>
          </a:bodyPr>
          <a:lstStyle>
            <a:lvl1pPr algn="r" defTabSz="785813" eaLnBrk="0" hangingPunct="0">
              <a:defRPr sz="1000" i="1" u="none" smtClean="0"/>
            </a:lvl1pPr>
          </a:lstStyle>
          <a:p>
            <a:pPr>
              <a:defRPr/>
            </a:pPr>
            <a:fld id="{882D1412-E6F0-4D70-92CA-E37C67A767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3A51ED5-A3B8-4F33-B9C5-89473F680C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1838" y="514350"/>
            <a:ext cx="3384550" cy="2538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37ED1F4-1C0A-43A8-8785-0A83C582656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19" y="3228350"/>
            <a:ext cx="7280389" cy="306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7" tIns="47570" rIns="95137" bIns="47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5A8A8DB8-8A70-4007-8338-32021DDB7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581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8581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8581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8581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8581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85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85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85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85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B79710-16FD-4714-96A6-AB4E2B7CB755}" type="slidenum">
              <a:rPr lang="zh-CN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918625E-0E99-4342-AF0F-66AA4331B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3DFEE94-826F-4A0B-AFA7-155011AE3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19" y="3229442"/>
            <a:ext cx="7280389" cy="30589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>
            <a:extLst>
              <a:ext uri="{FF2B5EF4-FFF2-40B4-BE49-F238E27FC236}">
                <a16:creationId xmlns:a16="http://schemas.microsoft.com/office/drawing/2014/main" id="{5B5C25EB-5379-4D7D-9688-DD187EAFF2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415ED-EC30-48C9-AD8A-285109A441D2}" type="slidenum">
              <a:rPr lang="zh-CN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A49BE3D-5986-4DA2-999C-E2F1036405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7125" cy="370205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DCBDABA-C9E3-4387-BEA4-FD5D1CE8E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689475"/>
            <a:ext cx="4984750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>
            <a:extLst>
              <a:ext uri="{FF2B5EF4-FFF2-40B4-BE49-F238E27FC236}">
                <a16:creationId xmlns:a16="http://schemas.microsoft.com/office/drawing/2014/main" id="{1E9E925E-ACF1-4BD7-9B86-584F06C01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5C6F01-C31A-4805-B063-87800D716388}" type="slidenum">
              <a:rPr lang="zh-CN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1664209-B927-4BA5-B256-0E3F6B2938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7125" cy="370205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EE41F8B-961E-4753-8619-2FFA88AD3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689475"/>
            <a:ext cx="4984750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>
            <a:extLst>
              <a:ext uri="{FF2B5EF4-FFF2-40B4-BE49-F238E27FC236}">
                <a16:creationId xmlns:a16="http://schemas.microsoft.com/office/drawing/2014/main" id="{68AEE76A-9173-4EBB-BF33-6BFD129965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2613912-FC5D-47BD-AF97-BA32D442DAD6}" type="slidenum">
              <a:rPr lang="zh-CN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121E7A2-118E-4333-8D2B-D28D4BB93C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7125" cy="370205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DC5C24D-D1FE-4237-93F9-032185F13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689475"/>
            <a:ext cx="4984750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>
            <a:extLst>
              <a:ext uri="{FF2B5EF4-FFF2-40B4-BE49-F238E27FC236}">
                <a16:creationId xmlns:a16="http://schemas.microsoft.com/office/drawing/2014/main" id="{A5597725-B444-4220-9290-EA3E77C61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486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80486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80486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80486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80486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A47B11-B5B4-44F5-A976-9E4FA08EE5B9}" type="slidenum">
              <a:rPr lang="zh-CN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D56E09E-95CD-4FAB-AC45-D6EED28557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7075" y="511175"/>
            <a:ext cx="3398838" cy="2547938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5392EF8-E847-4878-821D-AF36D4357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19" y="3228349"/>
            <a:ext cx="7280389" cy="30589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>
            <a:extLst>
              <a:ext uri="{FF2B5EF4-FFF2-40B4-BE49-F238E27FC236}">
                <a16:creationId xmlns:a16="http://schemas.microsoft.com/office/drawing/2014/main" id="{AA044C9D-1DCE-4874-B417-81217C262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1E0067-F2B2-48AC-AEB4-47D79C58CD5B}" type="slidenum">
              <a:rPr lang="zh-CN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BFDF1AC-77ED-4C8F-922D-471376199C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7125" cy="370205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A538E5E-0436-4905-9D69-B8933943B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689475"/>
            <a:ext cx="4984750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>
            <a:extLst>
              <a:ext uri="{FF2B5EF4-FFF2-40B4-BE49-F238E27FC236}">
                <a16:creationId xmlns:a16="http://schemas.microsoft.com/office/drawing/2014/main" id="{CB4F5A0A-2E75-4AD9-B4A4-A436FAEDA3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4919D2A-41F9-46A7-8530-C55884A41F53}" type="slidenum">
              <a:rPr lang="zh-CN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DC8DF64-E3D4-4D4B-806C-AEC04A6DE8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7125" cy="3702050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8ED56DB-F5EF-4DE1-B8B8-53D8B056C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689475"/>
            <a:ext cx="4984750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>
            <a:extLst>
              <a:ext uri="{FF2B5EF4-FFF2-40B4-BE49-F238E27FC236}">
                <a16:creationId xmlns:a16="http://schemas.microsoft.com/office/drawing/2014/main" id="{62494D8F-51E0-40F5-80EE-E2025315F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804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804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DCB55D-2697-4429-AD21-C334222BC0A8}" type="slidenum">
              <a:rPr lang="zh-CN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EAE16E8-500A-4B3C-ADCB-00F979DDC4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931863" y="741363"/>
            <a:ext cx="4937125" cy="370205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EF015B3-5E2B-4C38-A8C4-24E3FA15D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689475"/>
            <a:ext cx="4984750" cy="444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957BB4AA-EF2A-4794-9096-B9DBCBD07C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581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8581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8581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8581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85813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85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85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85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85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49F959-C4E3-41BA-B0EE-4C021F20B3D8}" type="slidenum">
              <a:rPr lang="zh-CN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8D8257A-9AED-4375-B6EA-1ADB938181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07F6C72-B705-49B6-BE4F-04D86E6EB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19" y="3229442"/>
            <a:ext cx="7280389" cy="30589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70252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3CA0FDE8-92FD-43F8-A455-70E01F0A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B91A4ED-8FDD-443D-BCD0-1AA2766D5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72DB01-8EAA-46DA-AAFB-AE9D28519E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BB2D1D-1358-4FE1-91DF-B4ED32A2F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AE68893-049C-4664-B0CB-22EFBBB505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C38E2E-D48D-4FBE-B554-E43D8F0AF5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55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640D7F-D041-48D5-9719-0B95DAC42B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C79464-439B-4DC0-8686-36C12E6DCF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1C5A69-EB7F-4D16-8803-F7AF11711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72253-D848-428A-A18C-22ECE36A5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1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5329CA-E4AF-4520-865A-1FB96B508F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AF9B52-8639-4B0E-8B25-E3CAC67EC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BC441F-AB9B-4088-B0AB-1138897F85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51BDF-7814-4D6F-ADE8-17441C5B9D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22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8459EE9-957E-4F5E-88BF-8B301670D2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D2BF849-E4F4-4773-8763-894FE2E810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B0E7451-BF29-462C-9F62-C3CA06C807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4F051-F549-4149-8595-9A2CCCCF3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41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1B1E68-2BE5-4FB5-9C01-721EA4617E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9CD64-3F52-462A-8710-81E859B096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41F3E8-EA4F-4D5B-9969-BDBB89E587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7281E-A9C4-4F2F-9BFC-893FFFB38B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4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BFACCA-F1F0-4933-9A98-79B7BF558B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8B0EC8-454F-4BEB-84C2-F4F42C8A4F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0FD9E4-227A-44A2-967E-CAA7E82C9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F1B78-313A-4462-9346-0A34E89A96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69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8FA98-3738-4876-BDA5-E0F1F2F79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9C0FA-B9AD-421C-B996-62D09EB858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454518-BB92-4EA6-9181-1F5843903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C09D9-3484-4DF5-AF9E-AA7E77EF2B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33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A32673-8683-4B6A-943F-8E56A0C42F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04CA1C-7D54-4EE8-84C0-8DB7AA8B76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F34466C-0DCF-43F7-8962-511A59DD5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33173-9159-4593-8D55-FF18B661DE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6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3F7C32A-7EBC-470F-A275-43F7C6728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AD24E-1B91-45C4-9845-96C6F270F5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606BD9-BB67-454D-9071-E637D6D23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B2189-5A57-4593-9E2A-25AF1FEC94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46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3298E51-0BE2-4B70-8F38-CF7D18616F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50F07B-8E1B-46CA-AB13-75055B307B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6D59C1-4D58-4D1B-A3C6-A3771F4594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B6CD9-D342-4F17-ACE7-D92218A8B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2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D1BFD-0BE0-4A0D-8122-DCBEE68AA7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20515-2F9F-4E57-B190-9086E94F74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FFA3EB-E984-4F1C-9506-F24F1B5F37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9E22A-48B5-4B00-BA9D-D3575EEC9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4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D4C12-88EF-45A2-AE26-1CB0B94F91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6F3FFB-9AA1-44BC-B31E-0C32D8DC76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A51D02-3466-496C-82BF-2CCCDCCE81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CCD03-E3F3-43D0-9722-9FA1CE453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60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34C75C7-49D8-472A-8A88-E00E3A2A4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0B58D5-0306-40DC-9DEA-CB27A9EAB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67620" name="Rectangle 4">
            <a:extLst>
              <a:ext uri="{FF2B5EF4-FFF2-40B4-BE49-F238E27FC236}">
                <a16:creationId xmlns:a16="http://schemas.microsoft.com/office/drawing/2014/main" id="{B224D00B-3C05-4704-8C08-EA99440EFE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en-US"/>
          </a:p>
        </p:txBody>
      </p:sp>
      <p:sp>
        <p:nvSpPr>
          <p:cNvPr id="367621" name="Rectangle 5">
            <a:extLst>
              <a:ext uri="{FF2B5EF4-FFF2-40B4-BE49-F238E27FC236}">
                <a16:creationId xmlns:a16="http://schemas.microsoft.com/office/drawing/2014/main" id="{73A50E3E-E329-460C-AE66-FB2F093F51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u="none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367622" name="Rectangle 6">
            <a:extLst>
              <a:ext uri="{FF2B5EF4-FFF2-40B4-BE49-F238E27FC236}">
                <a16:creationId xmlns:a16="http://schemas.microsoft.com/office/drawing/2014/main" id="{704A93CA-4F86-4738-8C2F-BCE71D423D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1DAC341-3475-40E6-98A3-55DEC3536A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7536E357-AE39-4E14-8A52-638A6058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CA933888-C9E8-49B2-AF1E-B88ECDDF8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4.bin"/><Relationship Id="rId3" Type="http://schemas.openxmlformats.org/officeDocument/2006/relationships/oleObject" Target="../embeddings/oleObject37.bin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0.wmf"/><Relationship Id="rId5" Type="http://schemas.openxmlformats.org/officeDocument/2006/relationships/image" Target="../media/image46.png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4.wmf"/><Relationship Id="rId4" Type="http://schemas.openxmlformats.org/officeDocument/2006/relationships/image" Target="../media/image37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>
            <a:extLst>
              <a:ext uri="{FF2B5EF4-FFF2-40B4-BE49-F238E27FC236}">
                <a16:creationId xmlns:a16="http://schemas.microsoft.com/office/drawing/2014/main" id="{893A7D55-0A19-449F-AA9F-5F2ED5E668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Process Control</a:t>
            </a:r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2CE86F8-2621-4055-A59B-6B9058D3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88D94460-32E0-4EEA-9C1D-A68105C4A2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98DBEC-F535-4F5F-A7E0-E4C9C56F819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D64B47B3-D1AF-4D8B-8BA7-B8F9016E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762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u="none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PID Controller Forms</a:t>
            </a: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7174" name="Object 3">
            <a:extLst>
              <a:ext uri="{FF2B5EF4-FFF2-40B4-BE49-F238E27FC236}">
                <a16:creationId xmlns:a16="http://schemas.microsoft.com/office/drawing/2014/main" id="{08B8B77C-643C-49F4-9E85-16FF693E4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105150"/>
          <a:ext cx="46101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438400" imgH="482600" progId="Equation.DSMT4">
                  <p:embed/>
                </p:oleObj>
              </mc:Choice>
              <mc:Fallback>
                <p:oleObj name="Equation" r:id="rId4" imgW="2438400" imgH="482600" progId="Equation.DSMT4">
                  <p:embed/>
                  <p:pic>
                    <p:nvPicPr>
                      <p:cNvPr id="7174" name="Object 3">
                        <a:extLst>
                          <a:ext uri="{FF2B5EF4-FFF2-40B4-BE49-F238E27FC236}">
                            <a16:creationId xmlns:a16="http://schemas.microsoft.com/office/drawing/2014/main" id="{08B8B77C-643C-49F4-9E85-16FF693E4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105150"/>
                        <a:ext cx="46101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5">
            <a:extLst>
              <a:ext uri="{FF2B5EF4-FFF2-40B4-BE49-F238E27FC236}">
                <a16:creationId xmlns:a16="http://schemas.microsoft.com/office/drawing/2014/main" id="{1EF28096-3DA2-414D-9475-B5EDE0790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1425"/>
            <a:ext cx="1473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u="none">
                <a:latin typeface="Times New Roman" panose="02020603050405020304" pitchFamily="18" charset="0"/>
                <a:ea typeface="宋体" panose="02010600030101010101" pitchFamily="2" charset="-122"/>
              </a:rPr>
              <a:t>Ideal form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76" name="Object 7">
            <a:extLst>
              <a:ext uri="{FF2B5EF4-FFF2-40B4-BE49-F238E27FC236}">
                <a16:creationId xmlns:a16="http://schemas.microsoft.com/office/drawing/2014/main" id="{00601B14-6672-40D4-B42B-795958505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2863" y="3463925"/>
          <a:ext cx="45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52334" imgH="228501" progId="Equation.DSMT4">
                  <p:embed/>
                </p:oleObj>
              </mc:Choice>
              <mc:Fallback>
                <p:oleObj name="Equation" r:id="rId6" imgW="152334" imgH="228501" progId="Equation.DSMT4">
                  <p:embed/>
                  <p:pic>
                    <p:nvPicPr>
                      <p:cNvPr id="7176" name="Object 7">
                        <a:extLst>
                          <a:ext uri="{FF2B5EF4-FFF2-40B4-BE49-F238E27FC236}">
                            <a16:creationId xmlns:a16="http://schemas.microsoft.com/office/drawing/2014/main" id="{00601B14-6672-40D4-B42B-795958505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3463925"/>
                        <a:ext cx="45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6">
            <a:extLst>
              <a:ext uri="{FF2B5EF4-FFF2-40B4-BE49-F238E27FC236}">
                <a16:creationId xmlns:a16="http://schemas.microsoft.com/office/drawing/2014/main" id="{C84F39E6-E238-49DF-9F42-4476B1A7E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6988" y="42037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90500" imgH="228600" progId="Equation.DSMT4">
                  <p:embed/>
                </p:oleObj>
              </mc:Choice>
              <mc:Fallback>
                <p:oleObj name="Equation" r:id="rId8" imgW="190500" imgH="228600" progId="Equation.DSMT4">
                  <p:embed/>
                  <p:pic>
                    <p:nvPicPr>
                      <p:cNvPr id="7177" name="Object 6">
                        <a:extLst>
                          <a:ext uri="{FF2B5EF4-FFF2-40B4-BE49-F238E27FC236}">
                            <a16:creationId xmlns:a16="http://schemas.microsoft.com/office/drawing/2014/main" id="{C84F39E6-E238-49DF-9F42-4476B1A7E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42037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8">
            <a:extLst>
              <a:ext uri="{FF2B5EF4-FFF2-40B4-BE49-F238E27FC236}">
                <a16:creationId xmlns:a16="http://schemas.microsoft.com/office/drawing/2014/main" id="{9393FC02-8EE2-45CA-99B3-5B6A49184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0" y="2973388"/>
            <a:ext cx="396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u="none">
                <a:solidFill>
                  <a:srgbClr val="221E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u="none" baseline="-30000">
                <a:solidFill>
                  <a:srgbClr val="221E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u="none">
                <a:solidFill>
                  <a:srgbClr val="221E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proportional gain, </a:t>
            </a:r>
            <a:endParaRPr lang="en-US" altLang="zh-CN" sz="2400" u="none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9" name="Rectangle 9">
            <a:extLst>
              <a:ext uri="{FF2B5EF4-FFF2-40B4-BE49-F238E27FC236}">
                <a16:creationId xmlns:a16="http://schemas.microsoft.com/office/drawing/2014/main" id="{9968B2B3-4FE4-42DB-ADA7-81EC35CA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3503613"/>
            <a:ext cx="3108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u="none">
                <a:solidFill>
                  <a:srgbClr val="221E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400" u="none" baseline="-30000">
                <a:solidFill>
                  <a:srgbClr val="221E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u="none">
                <a:solidFill>
                  <a:srgbClr val="221E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integral time constant, </a:t>
            </a:r>
            <a:endParaRPr lang="en-US" altLang="zh-CN" sz="2400" u="none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0" name="Rectangle 21">
            <a:extLst>
              <a:ext uri="{FF2B5EF4-FFF2-40B4-BE49-F238E27FC236}">
                <a16:creationId xmlns:a16="http://schemas.microsoft.com/office/drawing/2014/main" id="{DD3C4684-9473-4684-8A5B-476FEEC3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4073525"/>
            <a:ext cx="3297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u="none">
                <a:solidFill>
                  <a:srgbClr val="221E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derivative time constant</a:t>
            </a:r>
            <a:endParaRPr lang="en-US" altLang="en-US" sz="2400" u="none">
              <a:latin typeface="Times New Roman" panose="02020603050405020304" pitchFamily="18" charset="0"/>
            </a:endParaRPr>
          </a:p>
        </p:txBody>
      </p:sp>
      <p:graphicFrame>
        <p:nvGraphicFramePr>
          <p:cNvPr id="7181" name="Object 5">
            <a:extLst>
              <a:ext uri="{FF2B5EF4-FFF2-40B4-BE49-F238E27FC236}">
                <a16:creationId xmlns:a16="http://schemas.microsoft.com/office/drawing/2014/main" id="{5D76EF8A-0089-41C6-9A38-A00E4CC77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13" y="4575175"/>
          <a:ext cx="387191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2146300" imgH="889000" progId="Equation.DSMT4">
                  <p:embed/>
                </p:oleObj>
              </mc:Choice>
              <mc:Fallback>
                <p:oleObj name="Equation" r:id="rId10" imgW="2146300" imgH="889000" progId="Equation.DSMT4">
                  <p:embed/>
                  <p:pic>
                    <p:nvPicPr>
                      <p:cNvPr id="7181" name="Object 5">
                        <a:extLst>
                          <a:ext uri="{FF2B5EF4-FFF2-40B4-BE49-F238E27FC236}">
                            <a16:creationId xmlns:a16="http://schemas.microsoft.com/office/drawing/2014/main" id="{5D76EF8A-0089-41C6-9A38-A00E4CC77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4575175"/>
                        <a:ext cx="3871912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2" name="Picture 8">
            <a:extLst>
              <a:ext uri="{FF2B5EF4-FFF2-40B4-BE49-F238E27FC236}">
                <a16:creationId xmlns:a16="http://schemas.microsoft.com/office/drawing/2014/main" id="{FCB66705-74EF-4E62-BF06-0572D6864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09638"/>
            <a:ext cx="5630863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051FE433-F287-483F-BFC7-A3A70328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4803775"/>
            <a:ext cx="3629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u="none">
                <a:solidFill>
                  <a:srgbClr val="221E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u="none" baseline="-30000">
                <a:solidFill>
                  <a:srgbClr val="221E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u="none">
                <a:solidFill>
                  <a:srgbClr val="221E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Integral gain, </a:t>
            </a:r>
            <a:endParaRPr lang="en-US" altLang="zh-CN" sz="2400" u="none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A786D2B8-0D04-45B7-A098-C1E0C206B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5364163"/>
            <a:ext cx="396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u="none">
                <a:solidFill>
                  <a:srgbClr val="221E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u="none" baseline="-30000">
                <a:solidFill>
                  <a:srgbClr val="221E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u="none">
                <a:solidFill>
                  <a:srgbClr val="221E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Derivative gain, </a:t>
            </a:r>
            <a:endParaRPr lang="en-US" altLang="zh-CN" sz="2400" u="none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7178" grpId="0"/>
      <p:bldP spid="7179" grpId="0"/>
      <p:bldP spid="7180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2">
            <a:extLst>
              <a:ext uri="{FF2B5EF4-FFF2-40B4-BE49-F238E27FC236}">
                <a16:creationId xmlns:a16="http://schemas.microsoft.com/office/drawing/2014/main" id="{FD5F5454-7BD0-43C2-8B36-4ED04F36D5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Process Control</a:t>
            </a:r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457212AA-C442-4C78-9044-09DCCA81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AC999478-4201-4810-9C9E-FAE0C1F0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E9E5FD-1D99-48A0-B86D-10DEAC9C09A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579E43E2-E9AE-4618-9049-92259B31D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Simplified Design-Problem Formulation</a:t>
            </a:r>
            <a:r>
              <a:rPr lang="en-US" altLang="en-US" sz="36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342" name="Object 3">
            <a:extLst>
              <a:ext uri="{FF2B5EF4-FFF2-40B4-BE49-F238E27FC236}">
                <a16:creationId xmlns:a16="http://schemas.microsoft.com/office/drawing/2014/main" id="{29BEA70F-13F4-435F-9174-54B275AE6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066800"/>
          <a:ext cx="29718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562100" imgH="431800" progId="Equation.DSMT4">
                  <p:embed/>
                </p:oleObj>
              </mc:Choice>
              <mc:Fallback>
                <p:oleObj name="Equation" r:id="rId3" imgW="1562100" imgH="431800" progId="Equation.DSMT4">
                  <p:embed/>
                  <p:pic>
                    <p:nvPicPr>
                      <p:cNvPr id="14342" name="Object 3">
                        <a:extLst>
                          <a:ext uri="{FF2B5EF4-FFF2-40B4-BE49-F238E27FC236}">
                            <a16:creationId xmlns:a16="http://schemas.microsoft.com/office/drawing/2014/main" id="{29BEA70F-13F4-435F-9174-54B275AE6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66800"/>
                        <a:ext cx="2971800" cy="827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4">
            <a:extLst>
              <a:ext uri="{FF2B5EF4-FFF2-40B4-BE49-F238E27FC236}">
                <a16:creationId xmlns:a16="http://schemas.microsoft.com/office/drawing/2014/main" id="{7E510050-6793-411A-AFB5-3ABE33356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179513"/>
            <a:ext cx="1065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none">
                <a:latin typeface="Times New Roman" panose="02020603050405020304" pitchFamily="18" charset="0"/>
              </a:rPr>
              <a:t>Model</a:t>
            </a:r>
            <a:r>
              <a:rPr lang="en-US" altLang="en-US" sz="2400" u="none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344" name="Rectangle 5">
            <a:extLst>
              <a:ext uri="{FF2B5EF4-FFF2-40B4-BE49-F238E27FC236}">
                <a16:creationId xmlns:a16="http://schemas.microsoft.com/office/drawing/2014/main" id="{7E44BE29-17D8-4A96-82E5-6F32E0B1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2819400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none">
                <a:latin typeface="Times New Roman" panose="02020603050405020304" pitchFamily="18" charset="0"/>
              </a:rPr>
              <a:t>PID controller </a:t>
            </a:r>
          </a:p>
        </p:txBody>
      </p:sp>
      <p:graphicFrame>
        <p:nvGraphicFramePr>
          <p:cNvPr id="14345" name="Object 6">
            <a:extLst>
              <a:ext uri="{FF2B5EF4-FFF2-40B4-BE49-F238E27FC236}">
                <a16:creationId xmlns:a16="http://schemas.microsoft.com/office/drawing/2014/main" id="{C46353BE-46A2-4E34-827C-5DB42DEE3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133600"/>
          <a:ext cx="4905375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590800" imgH="965200" progId="Equation.DSMT4">
                  <p:embed/>
                </p:oleObj>
              </mc:Choice>
              <mc:Fallback>
                <p:oleObj name="Equation" r:id="rId5" imgW="2590800" imgH="965200" progId="Equation.DSMT4">
                  <p:embed/>
                  <p:pic>
                    <p:nvPicPr>
                      <p:cNvPr id="14345" name="Object 6">
                        <a:extLst>
                          <a:ext uri="{FF2B5EF4-FFF2-40B4-BE49-F238E27FC236}">
                            <a16:creationId xmlns:a16="http://schemas.microsoft.com/office/drawing/2014/main" id="{C46353BE-46A2-4E34-827C-5DB42DEE3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4905375" cy="1843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7">
            <a:extLst>
              <a:ext uri="{FF2B5EF4-FFF2-40B4-BE49-F238E27FC236}">
                <a16:creationId xmlns:a16="http://schemas.microsoft.com/office/drawing/2014/main" id="{6A6AEF00-548B-4763-B137-D6D59382F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2363788"/>
          <a:ext cx="118110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609600" imgH="698500" progId="Equation.DSMT4">
                  <p:embed/>
                </p:oleObj>
              </mc:Choice>
              <mc:Fallback>
                <p:oleObj name="Equation" r:id="rId7" imgW="609600" imgH="698500" progId="Equation.DSMT4">
                  <p:embed/>
                  <p:pic>
                    <p:nvPicPr>
                      <p:cNvPr id="14346" name="Object 7">
                        <a:extLst>
                          <a:ext uri="{FF2B5EF4-FFF2-40B4-BE49-F238E27FC236}">
                            <a16:creationId xmlns:a16="http://schemas.microsoft.com/office/drawing/2014/main" id="{6A6AEF00-548B-4763-B137-D6D59382F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3788"/>
                        <a:ext cx="1181100" cy="1373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FF4B191B-5E29-490A-A74C-EEB490947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5" y="4270375"/>
          <a:ext cx="32702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536700" imgH="228600" progId="Equation.DSMT4">
                  <p:embed/>
                </p:oleObj>
              </mc:Choice>
              <mc:Fallback>
                <p:oleObj name="Equation" r:id="rId9" imgW="1536700" imgH="228600" progId="Equation.DSMT4">
                  <p:embed/>
                  <p:pic>
                    <p:nvPicPr>
                      <p:cNvPr id="14347" name="Object 11">
                        <a:extLst>
                          <a:ext uri="{FF2B5EF4-FFF2-40B4-BE49-F238E27FC236}">
                            <a16:creationId xmlns:a16="http://schemas.microsoft.com/office/drawing/2014/main" id="{FF4B191B-5E29-490A-A74C-EEB490947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4270375"/>
                        <a:ext cx="3270250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>
            <a:extLst>
              <a:ext uri="{FF2B5EF4-FFF2-40B4-BE49-F238E27FC236}">
                <a16:creationId xmlns:a16="http://schemas.microsoft.com/office/drawing/2014/main" id="{99503D6F-4136-4A7E-A78F-5DD47FE8E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918075"/>
          <a:ext cx="2819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1333500" imgH="419100" progId="Equation.DSMT4">
                  <p:embed/>
                </p:oleObj>
              </mc:Choice>
              <mc:Fallback>
                <p:oleObj name="Equation" r:id="rId11" imgW="1333500" imgH="419100" progId="Equation.DSMT4">
                  <p:embed/>
                  <p:pic>
                    <p:nvPicPr>
                      <p:cNvPr id="14348" name="Object 12">
                        <a:extLst>
                          <a:ext uri="{FF2B5EF4-FFF2-40B4-BE49-F238E27FC236}">
                            <a16:creationId xmlns:a16="http://schemas.microsoft.com/office/drawing/2014/main" id="{99503D6F-4136-4A7E-A78F-5DD47FE8E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18075"/>
                        <a:ext cx="2819400" cy="882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3">
            <a:extLst>
              <a:ext uri="{FF2B5EF4-FFF2-40B4-BE49-F238E27FC236}">
                <a16:creationId xmlns:a16="http://schemas.microsoft.com/office/drawing/2014/main" id="{9D4CB9B2-2F41-4E9A-8A09-7630E375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4270375"/>
            <a:ext cx="1404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none"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endParaRPr lang="en-US" altLang="en-US" sz="2400" u="none">
              <a:latin typeface="Times New Roman" panose="02020603050405020304" pitchFamily="18" charset="0"/>
            </a:endParaRPr>
          </a:p>
        </p:txBody>
      </p:sp>
      <p:sp>
        <p:nvSpPr>
          <p:cNvPr id="14350" name="Rectangle 1">
            <a:extLst>
              <a:ext uri="{FF2B5EF4-FFF2-40B4-BE49-F238E27FC236}">
                <a16:creationId xmlns:a16="http://schemas.microsoft.com/office/drawing/2014/main" id="{6AC93789-1A6C-41A7-AAD3-8B3E5BCA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5129213"/>
            <a:ext cx="4745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none">
                <a:latin typeface="Times New Roman" panose="02020603050405020304" pitchFamily="18" charset="0"/>
                <a:cs typeface="Times New Roman" panose="02020603050405020304" pitchFamily="18" charset="0"/>
              </a:rPr>
              <a:t>Open loop transfer function becomes</a:t>
            </a:r>
            <a:endParaRPr lang="en-US" altLang="en-US" sz="2400" u="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>
            <a:extLst>
              <a:ext uri="{FF2B5EF4-FFF2-40B4-BE49-F238E27FC236}">
                <a16:creationId xmlns:a16="http://schemas.microsoft.com/office/drawing/2014/main" id="{1C599E90-DB3D-4245-9029-3D568C434F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Process Control</a:t>
            </a:r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3" name="Footer Placeholder 3">
            <a:extLst>
              <a:ext uri="{FF2B5EF4-FFF2-40B4-BE49-F238E27FC236}">
                <a16:creationId xmlns:a16="http://schemas.microsoft.com/office/drawing/2014/main" id="{14077DBE-2D05-48BD-886F-BCCCD6CD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A5C8F13F-C3B5-45D6-B05A-254D1A2D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FEDC82-4F81-4F5E-9C18-592D6B9D2F5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64C776EB-95C9-4966-A7EC-19496F670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Gain and Phase-Solution From</a:t>
            </a:r>
          </a:p>
        </p:txBody>
      </p:sp>
      <p:graphicFrame>
        <p:nvGraphicFramePr>
          <p:cNvPr id="15366" name="Object 5">
            <a:extLst>
              <a:ext uri="{FF2B5EF4-FFF2-40B4-BE49-F238E27FC236}">
                <a16:creationId xmlns:a16="http://schemas.microsoft.com/office/drawing/2014/main" id="{4B494451-DA5F-48BD-B0E1-20FF186A27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225550"/>
          <a:ext cx="533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41300" imgH="228600" progId="Equation.DSMT4">
                  <p:embed/>
                </p:oleObj>
              </mc:Choice>
              <mc:Fallback>
                <p:oleObj name="Equation" r:id="rId3" imgW="241300" imgH="228600" progId="Equation.DSMT4">
                  <p:embed/>
                  <p:pic>
                    <p:nvPicPr>
                      <p:cNvPr id="15366" name="Object 5">
                        <a:extLst>
                          <a:ext uri="{FF2B5EF4-FFF2-40B4-BE49-F238E27FC236}">
                            <a16:creationId xmlns:a16="http://schemas.microsoft.com/office/drawing/2014/main" id="{4B494451-DA5F-48BD-B0E1-20FF186A2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25550"/>
                        <a:ext cx="533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>
            <a:extLst>
              <a:ext uri="{FF2B5EF4-FFF2-40B4-BE49-F238E27FC236}">
                <a16:creationId xmlns:a16="http://schemas.microsoft.com/office/drawing/2014/main" id="{5C4C0EF9-8E03-4D40-AD33-6FE201049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4725" y="1225550"/>
          <a:ext cx="5730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79279" imgH="215806" progId="Equation.DSMT4">
                  <p:embed/>
                </p:oleObj>
              </mc:Choice>
              <mc:Fallback>
                <p:oleObj name="Equation" r:id="rId5" imgW="279279" imgH="215806" progId="Equation.DSMT4">
                  <p:embed/>
                  <p:pic>
                    <p:nvPicPr>
                      <p:cNvPr id="15367" name="Object 6">
                        <a:extLst>
                          <a:ext uri="{FF2B5EF4-FFF2-40B4-BE49-F238E27FC236}">
                            <a16:creationId xmlns:a16="http://schemas.microsoft.com/office/drawing/2014/main" id="{5C4C0EF9-8E03-4D40-AD33-6FE2010496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1225550"/>
                        <a:ext cx="5730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7">
            <a:extLst>
              <a:ext uri="{FF2B5EF4-FFF2-40B4-BE49-F238E27FC236}">
                <a16:creationId xmlns:a16="http://schemas.microsoft.com/office/drawing/2014/main" id="{1A739D3C-9FB6-47EE-AC1B-AD89E417B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225550"/>
          <a:ext cx="5667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266353" imgH="215619" progId="Equation.DSMT4">
                  <p:embed/>
                </p:oleObj>
              </mc:Choice>
              <mc:Fallback>
                <p:oleObj name="Equation" r:id="rId7" imgW="266353" imgH="215619" progId="Equation.DSMT4">
                  <p:embed/>
                  <p:pic>
                    <p:nvPicPr>
                      <p:cNvPr id="15368" name="Object 7">
                        <a:extLst>
                          <a:ext uri="{FF2B5EF4-FFF2-40B4-BE49-F238E27FC236}">
                            <a16:creationId xmlns:a16="http://schemas.microsoft.com/office/drawing/2014/main" id="{1A739D3C-9FB6-47EE-AC1B-AD89E417B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25550"/>
                        <a:ext cx="5667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8">
            <a:extLst>
              <a:ext uri="{FF2B5EF4-FFF2-40B4-BE49-F238E27FC236}">
                <a16:creationId xmlns:a16="http://schemas.microsoft.com/office/drawing/2014/main" id="{61D603D8-4A97-446A-92F8-7EA97F362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225550"/>
          <a:ext cx="685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342603" imgH="215713" progId="Equation.DSMT4">
                  <p:embed/>
                </p:oleObj>
              </mc:Choice>
              <mc:Fallback>
                <p:oleObj name="Equation" r:id="rId9" imgW="342603" imgH="215713" progId="Equation.DSMT4">
                  <p:embed/>
                  <p:pic>
                    <p:nvPicPr>
                      <p:cNvPr id="15369" name="Object 8">
                        <a:extLst>
                          <a:ext uri="{FF2B5EF4-FFF2-40B4-BE49-F238E27FC236}">
                            <a16:creationId xmlns:a16="http://schemas.microsoft.com/office/drawing/2014/main" id="{61D603D8-4A97-446A-92F8-7EA97F3625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225550"/>
                        <a:ext cx="685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9">
            <a:extLst>
              <a:ext uri="{FF2B5EF4-FFF2-40B4-BE49-F238E27FC236}">
                <a16:creationId xmlns:a16="http://schemas.microsoft.com/office/drawing/2014/main" id="{88DDDCC6-881D-4BB1-A821-1DF7B52F4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225550"/>
          <a:ext cx="6858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355292" imgH="215713" progId="Equation.DSMT4">
                  <p:embed/>
                </p:oleObj>
              </mc:Choice>
              <mc:Fallback>
                <p:oleObj name="Equation" r:id="rId11" imgW="355292" imgH="215713" progId="Equation.DSMT4">
                  <p:embed/>
                  <p:pic>
                    <p:nvPicPr>
                      <p:cNvPr id="15370" name="Object 9">
                        <a:extLst>
                          <a:ext uri="{FF2B5EF4-FFF2-40B4-BE49-F238E27FC236}">
                            <a16:creationId xmlns:a16="http://schemas.microsoft.com/office/drawing/2014/main" id="{88DDDCC6-881D-4BB1-A821-1DF7B52F4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225550"/>
                        <a:ext cx="6858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0">
            <a:extLst>
              <a:ext uri="{FF2B5EF4-FFF2-40B4-BE49-F238E27FC236}">
                <a16:creationId xmlns:a16="http://schemas.microsoft.com/office/drawing/2014/main" id="{BFA6E30C-B48F-44A4-B92C-E6F47781A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781175"/>
          <a:ext cx="457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203112" imgH="228501" progId="Equation.DSMT4">
                  <p:embed/>
                </p:oleObj>
              </mc:Choice>
              <mc:Fallback>
                <p:oleObj name="Equation" r:id="rId13" imgW="203112" imgH="228501" progId="Equation.DSMT4">
                  <p:embed/>
                  <p:pic>
                    <p:nvPicPr>
                      <p:cNvPr id="15371" name="Object 10">
                        <a:extLst>
                          <a:ext uri="{FF2B5EF4-FFF2-40B4-BE49-F238E27FC236}">
                            <a16:creationId xmlns:a16="http://schemas.microsoft.com/office/drawing/2014/main" id="{BFA6E30C-B48F-44A4-B92C-E6F47781A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81175"/>
                        <a:ext cx="457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81" name="Group 17">
            <a:extLst>
              <a:ext uri="{FF2B5EF4-FFF2-40B4-BE49-F238E27FC236}">
                <a16:creationId xmlns:a16="http://schemas.microsoft.com/office/drawing/2014/main" id="{88553907-6322-4C57-83AE-3C330DE943A8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1066800"/>
          <a:ext cx="3429000" cy="1236663"/>
        </p:xfrm>
        <a:graphic>
          <a:graphicData uri="http://schemas.openxmlformats.org/drawingml/2006/table">
            <a:tbl>
              <a:tblPr/>
              <a:tblGrid>
                <a:gridCol w="5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7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801" name="Object 37">
            <a:extLst>
              <a:ext uri="{FF2B5EF4-FFF2-40B4-BE49-F238E27FC236}">
                <a16:creationId xmlns:a16="http://schemas.microsoft.com/office/drawing/2014/main" id="{B3AAAC5A-43A3-42BB-87FD-54DED0938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8963" y="3581400"/>
          <a:ext cx="3062287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1244600" imgH="711200" progId="Equation.DSMT4">
                  <p:embed/>
                </p:oleObj>
              </mc:Choice>
              <mc:Fallback>
                <p:oleObj name="Equation" r:id="rId15" imgW="1244600" imgH="711200" progId="Equation.DSMT4">
                  <p:embed/>
                  <p:pic>
                    <p:nvPicPr>
                      <p:cNvPr id="33801" name="Object 37">
                        <a:extLst>
                          <a:ext uri="{FF2B5EF4-FFF2-40B4-BE49-F238E27FC236}">
                            <a16:creationId xmlns:a16="http://schemas.microsoft.com/office/drawing/2014/main" id="{B3AAAC5A-43A3-42BB-87FD-54DED0938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581400"/>
                        <a:ext cx="3062287" cy="17351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38">
            <a:extLst>
              <a:ext uri="{FF2B5EF4-FFF2-40B4-BE49-F238E27FC236}">
                <a16:creationId xmlns:a16="http://schemas.microsoft.com/office/drawing/2014/main" id="{560F2935-F17E-44E1-83AA-090120A73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200400"/>
          <a:ext cx="3429000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1752600" imgH="1346200" progId="Equation.DSMT4">
                  <p:embed/>
                </p:oleObj>
              </mc:Choice>
              <mc:Fallback>
                <p:oleObj name="Equation" r:id="rId17" imgW="1752600" imgH="1346200" progId="Equation.DSMT4">
                  <p:embed/>
                  <p:pic>
                    <p:nvPicPr>
                      <p:cNvPr id="33802" name="Object 38">
                        <a:extLst>
                          <a:ext uri="{FF2B5EF4-FFF2-40B4-BE49-F238E27FC236}">
                            <a16:creationId xmlns:a16="http://schemas.microsoft.com/office/drawing/2014/main" id="{560F2935-F17E-44E1-83AA-090120A73E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00400"/>
                        <a:ext cx="3429000" cy="263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1">
            <a:extLst>
              <a:ext uri="{FF2B5EF4-FFF2-40B4-BE49-F238E27FC236}">
                <a16:creationId xmlns:a16="http://schemas.microsoft.com/office/drawing/2014/main" id="{2B84CF3B-28E3-4229-8E5F-8BC3C5E99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209800"/>
          <a:ext cx="1246188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9" imgW="609600" imgH="698500" progId="Equation.DSMT4">
                  <p:embed/>
                </p:oleObj>
              </mc:Choice>
              <mc:Fallback>
                <p:oleObj name="Equation" r:id="rId19" imgW="609600" imgH="698500" progId="Equation.DSMT4">
                  <p:embed/>
                  <p:pic>
                    <p:nvPicPr>
                      <p:cNvPr id="15394" name="Object 1">
                        <a:extLst>
                          <a:ext uri="{FF2B5EF4-FFF2-40B4-BE49-F238E27FC236}">
                            <a16:creationId xmlns:a16="http://schemas.microsoft.com/office/drawing/2014/main" id="{2B84CF3B-28E3-4229-8E5F-8BC3C5E99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9800"/>
                        <a:ext cx="1246188" cy="1449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1">
            <a:extLst>
              <a:ext uri="{FF2B5EF4-FFF2-40B4-BE49-F238E27FC236}">
                <a16:creationId xmlns:a16="http://schemas.microsoft.com/office/drawing/2014/main" id="{93C9E962-DD28-4EBC-ABB4-C7B7F7E7E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219200"/>
          <a:ext cx="2216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21" imgW="1079032" imgH="482391" progId="Equation.DSMT4">
                  <p:embed/>
                </p:oleObj>
              </mc:Choice>
              <mc:Fallback>
                <p:oleObj name="Equation" r:id="rId21" imgW="1079032" imgH="482391" progId="Equation.DSMT4">
                  <p:embed/>
                  <p:pic>
                    <p:nvPicPr>
                      <p:cNvPr id="15395" name="Object 1">
                        <a:extLst>
                          <a:ext uri="{FF2B5EF4-FFF2-40B4-BE49-F238E27FC236}">
                            <a16:creationId xmlns:a16="http://schemas.microsoft.com/office/drawing/2014/main" id="{93C9E962-DD28-4EBC-ABB4-C7B7F7E7E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22161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1">
            <a:extLst>
              <a:ext uri="{FF2B5EF4-FFF2-40B4-BE49-F238E27FC236}">
                <a16:creationId xmlns:a16="http://schemas.microsoft.com/office/drawing/2014/main" id="{8798CF44-8F40-4E82-9A37-37225997C0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Process Control</a:t>
            </a:r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id="{59DE3ED5-7954-4CDE-9D26-4B8D1CB6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E65D2AD-A227-4563-9B43-187740C91D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81C68E-86F6-4010-BED2-D4DB5DB9C84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1ADEC23D-C5E0-41AA-BECF-90BB5FC2D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762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u="none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Summary</a:t>
            </a:r>
            <a:endParaRPr lang="en-US" altLang="zh-CN" sz="36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D17EBA54-2221-41BD-BB79-A30574E0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6868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457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457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457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AutoNum type="arabicPeriod"/>
            </a:pPr>
            <a:r>
              <a:rPr lang="en-US" altLang="en-US" sz="2000" u="none">
                <a:latin typeface="Times New Roman" panose="02020603050405020304" pitchFamily="18" charset="0"/>
              </a:rPr>
              <a:t>Proportional: makes control proportional to error signal by all pass gain factor. 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AutoNum type="arabicPeriod"/>
            </a:pPr>
            <a:r>
              <a:rPr lang="en-US" altLang="en-US" sz="2000" u="none">
                <a:latin typeface="Times New Roman" panose="02020603050405020304" pitchFamily="18" charset="0"/>
              </a:rPr>
              <a:t>Integral: reduces steady-state errors through low-frequency compensation. 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AutoNum type="arabicPeriod"/>
            </a:pPr>
            <a:r>
              <a:rPr lang="en-US" altLang="en-US" sz="2000" u="none">
                <a:latin typeface="Times New Roman" panose="02020603050405020304" pitchFamily="18" charset="0"/>
              </a:rPr>
              <a:t>Derivative: improves transient response through high-frequency compensation.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26692" name="Group 4">
            <a:extLst>
              <a:ext uri="{FF2B5EF4-FFF2-40B4-BE49-F238E27FC236}">
                <a16:creationId xmlns:a16="http://schemas.microsoft.com/office/drawing/2014/main" id="{6F9C09CF-C617-4335-8FCA-1694CA7D37C8}"/>
              </a:ext>
            </a:extLst>
          </p:cNvPr>
          <p:cNvGraphicFramePr>
            <a:graphicFrameLocks noGrp="1"/>
          </p:cNvGraphicFramePr>
          <p:nvPr/>
        </p:nvGraphicFramePr>
        <p:xfrm>
          <a:off x="0" y="3429000"/>
          <a:ext cx="9144000" cy="1466852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val="1289653078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199988480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96526565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2319432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91002267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873250671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SG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Rise Time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Overshoot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Settling Time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Steady-State Error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Stability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31529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Increasing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Decrease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Increase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Small Increase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Decrease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Degrade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9300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Increasing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Small Decrease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Increase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Increase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Large Decrease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Degrade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78859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Increasing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Small Decrease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Decrease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Decrease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Minor Change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21E1F"/>
                          </a:solidFill>
                          <a:effectLst/>
                          <a:latin typeface="Times New Roman" panose="02020603050405020304" pitchFamily="18" charset="0"/>
                          <a:ea typeface="Palatino" charset="0"/>
                          <a:cs typeface="Times New Roman" panose="02020603050405020304" pitchFamily="18" charset="0"/>
                        </a:rPr>
                        <a:t>uncertain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alatino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22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3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6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50A11306-2F32-4BA2-AF22-42C2290212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Process Control</a:t>
            </a:r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B47ACB5-CF87-4585-BAD7-D717D81D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BB82F48-9872-412D-8CA5-CD273A83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D2F357-CB74-4FC0-A4F2-384F023BB148}" type="slidenum">
              <a:rPr lang="en-US" altLang="en-US" sz="1200" u="none">
                <a:latin typeface="Garamond" panose="02020404030301010803" pitchFamily="18" charset="0"/>
              </a:rPr>
              <a:pPr eaLnBrk="1" hangingPunct="1"/>
              <a:t>2</a:t>
            </a:fld>
            <a:endParaRPr lang="en-US" altLang="en-US" sz="1200" u="none">
              <a:latin typeface="Garamond" panose="02020404030301010803" pitchFamily="18" charset="0"/>
            </a:endParaRPr>
          </a:p>
        </p:txBody>
      </p:sp>
      <p:sp>
        <p:nvSpPr>
          <p:cNvPr id="18444" name="Rectangle 2">
            <a:extLst>
              <a:ext uri="{FF2B5EF4-FFF2-40B4-BE49-F238E27FC236}">
                <a16:creationId xmlns:a16="http://schemas.microsoft.com/office/drawing/2014/main" id="{A6CF4DD0-806F-4239-90FE-2C30BD575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3181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</a:rPr>
              <a:t>Design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 --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Step 1</a:t>
            </a:r>
            <a:r>
              <a:rPr lang="en-US" sz="3600" dirty="0">
                <a:solidFill>
                  <a:srgbClr val="0000FF"/>
                </a:solidFill>
                <a:cs typeface="Times New Roman" pitchFamily="18" charset="0"/>
              </a:rPr>
              <a:t>: 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</a:rPr>
              <a:t>Factoring the model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73D93A37-4E2E-4706-A8D0-E5BF2C2D3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198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Factor the model 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sp>
        <p:nvSpPr>
          <p:cNvPr id="20487" name="Rectangle 4">
            <a:extLst>
              <a:ext uri="{FF2B5EF4-FFF2-40B4-BE49-F238E27FC236}">
                <a16:creationId xmlns:a16="http://schemas.microsoft.com/office/drawing/2014/main" id="{DF11FD67-6B03-447A-B2F1-F1A0DE854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0"/>
            <a:ext cx="777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</a:t>
            </a:r>
            <a:r>
              <a:rPr lang="en-US" altLang="en-US" sz="2000" b="1" u="none">
                <a:latin typeface="Times New Roman" panose="02020603050405020304" pitchFamily="18" charset="0"/>
                <a:cs typeface="Times New Roman" panose="02020603050405020304" pitchFamily="18" charset="0"/>
              </a:rPr>
              <a:t>Nonminimum Phase Elements</a:t>
            </a: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, RHP zeros and time delays. 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sp>
        <p:nvSpPr>
          <p:cNvPr id="20488" name="Rectangle 5">
            <a:extLst>
              <a:ext uri="{FF2B5EF4-FFF2-40B4-BE49-F238E27FC236}">
                <a16:creationId xmlns:a16="http://schemas.microsoft.com/office/drawing/2014/main" id="{BBF3B301-86E4-4186-B47B-22DDFA72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347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Initial IMC controller defined as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sp>
        <p:nvSpPr>
          <p:cNvPr id="20489" name="Rectangle 6">
            <a:extLst>
              <a:ext uri="{FF2B5EF4-FFF2-40B4-BE49-F238E27FC236}">
                <a16:creationId xmlns:a16="http://schemas.microsoft.com/office/drawing/2014/main" id="{0320D594-EB83-46BC-AB14-E5271AA3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24200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The factorization of 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sp>
        <p:nvSpPr>
          <p:cNvPr id="20490" name="Rectangle 7">
            <a:extLst>
              <a:ext uri="{FF2B5EF4-FFF2-40B4-BE49-F238E27FC236}">
                <a16:creationId xmlns:a16="http://schemas.microsoft.com/office/drawing/2014/main" id="{C18631B3-EC62-4EFC-AEF5-0298757B8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124200"/>
            <a:ext cx="417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457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457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457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dependent upon the </a:t>
            </a:r>
            <a:r>
              <a:rPr lang="en-US" altLang="en-US" sz="2000" b="1" u="none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sp>
        <p:nvSpPr>
          <p:cNvPr id="675848" name="Rectangle 8">
            <a:extLst>
              <a:ext uri="{FF2B5EF4-FFF2-40B4-BE49-F238E27FC236}">
                <a16:creationId xmlns:a16="http://schemas.microsoft.com/office/drawing/2014/main" id="{26DC5D00-5C62-4E57-8550-B53DC5F1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8045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r"/>
                <a:tab pos="5943600" algn="r"/>
              </a:tabLst>
              <a:defRPr/>
            </a:pPr>
            <a:r>
              <a:rPr lang="en-US" u="none">
                <a:cs typeface="Times New Roman" pitchFamily="18" charset="0"/>
              </a:rPr>
              <a:t>	Integral-Absolute-Error (IAE)-optimal for step setpoint/</a:t>
            </a:r>
            <a:r>
              <a:rPr lang="en-US" u="none"/>
              <a:t>disturbance changes.</a:t>
            </a:r>
            <a:r>
              <a:rPr lang="en-US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75850" name="Rectangle 10">
            <a:extLst>
              <a:ext uri="{FF2B5EF4-FFF2-40B4-BE49-F238E27FC236}">
                <a16:creationId xmlns:a16="http://schemas.microsoft.com/office/drawing/2014/main" id="{8D224C8D-A682-45FA-8087-5CB2FB9C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u="none"/>
              <a:t>The factor</a:t>
            </a:r>
            <a:r>
              <a:rPr lang="en-US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0493" name="Rectangle 11">
            <a:extLst>
              <a:ext uri="{FF2B5EF4-FFF2-40B4-BE49-F238E27FC236}">
                <a16:creationId xmlns:a16="http://schemas.microsoft.com/office/drawing/2014/main" id="{ED235582-BA71-4F08-A2D8-28FE036DB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57400"/>
            <a:ext cx="2239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</a:rPr>
              <a:t>is </a:t>
            </a:r>
            <a:r>
              <a:rPr lang="en-US" altLang="en-US" sz="2000" i="1" u="none">
                <a:latin typeface="Times New Roman" panose="02020603050405020304" pitchFamily="18" charset="0"/>
              </a:rPr>
              <a:t>stable </a:t>
            </a:r>
            <a:r>
              <a:rPr lang="en-US" altLang="en-US" sz="2000" u="none">
                <a:latin typeface="Times New Roman" panose="02020603050405020304" pitchFamily="18" charset="0"/>
              </a:rPr>
              <a:t>and </a:t>
            </a:r>
            <a:r>
              <a:rPr lang="en-US" altLang="en-US" sz="2000" i="1" u="none">
                <a:latin typeface="Times New Roman" panose="02020603050405020304" pitchFamily="18" charset="0"/>
              </a:rPr>
              <a:t>causal</a:t>
            </a:r>
            <a:r>
              <a:rPr lang="en-US" altLang="en-US" sz="2000" u="non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0494" name="Rectangle 12">
            <a:extLst>
              <a:ext uri="{FF2B5EF4-FFF2-40B4-BE49-F238E27FC236}">
                <a16:creationId xmlns:a16="http://schemas.microsoft.com/office/drawing/2014/main" id="{5F29D5B9-93DB-46D9-B7AF-F5FCC334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none">
                <a:latin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20495" name="Object 13">
            <a:extLst>
              <a:ext uri="{FF2B5EF4-FFF2-40B4-BE49-F238E27FC236}">
                <a16:creationId xmlns:a16="http://schemas.microsoft.com/office/drawing/2014/main" id="{99E7A85F-BD25-4E3E-BB0B-0E8160D99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066800"/>
          <a:ext cx="1828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130300" imgH="228600" progId="Equation.DSMT4">
                  <p:embed/>
                </p:oleObj>
              </mc:Choice>
              <mc:Fallback>
                <p:oleObj name="Equation" r:id="rId4" imgW="1130300" imgH="228600" progId="Equation.DSMT4">
                  <p:embed/>
                  <p:pic>
                    <p:nvPicPr>
                      <p:cNvPr id="20495" name="Object 13">
                        <a:extLst>
                          <a:ext uri="{FF2B5EF4-FFF2-40B4-BE49-F238E27FC236}">
                            <a16:creationId xmlns:a16="http://schemas.microsoft.com/office/drawing/2014/main" id="{99E7A85F-BD25-4E3E-BB0B-0E8160D99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066800"/>
                        <a:ext cx="1828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4">
            <a:extLst>
              <a:ext uri="{FF2B5EF4-FFF2-40B4-BE49-F238E27FC236}">
                <a16:creationId xmlns:a16="http://schemas.microsoft.com/office/drawing/2014/main" id="{E23468D7-1951-4101-B1B8-434C4625E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646238"/>
          <a:ext cx="6096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381000" imgH="228600" progId="Equation.DSMT4">
                  <p:embed/>
                </p:oleObj>
              </mc:Choice>
              <mc:Fallback>
                <p:oleObj name="Equation" r:id="rId6" imgW="381000" imgH="228600" progId="Equation.DSMT4">
                  <p:embed/>
                  <p:pic>
                    <p:nvPicPr>
                      <p:cNvPr id="20496" name="Object 14">
                        <a:extLst>
                          <a:ext uri="{FF2B5EF4-FFF2-40B4-BE49-F238E27FC236}">
                            <a16:creationId xmlns:a16="http://schemas.microsoft.com/office/drawing/2014/main" id="{E23468D7-1951-4101-B1B8-434C4625E8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46238"/>
                        <a:ext cx="6096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5">
            <a:extLst>
              <a:ext uri="{FF2B5EF4-FFF2-40B4-BE49-F238E27FC236}">
                <a16:creationId xmlns:a16="http://schemas.microsoft.com/office/drawing/2014/main" id="{56FAA292-A3B2-4B05-B98D-81A96662E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133600"/>
          <a:ext cx="5334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381000" imgH="228600" progId="Equation.DSMT4">
                  <p:embed/>
                </p:oleObj>
              </mc:Choice>
              <mc:Fallback>
                <p:oleObj name="Equation" r:id="rId8" imgW="381000" imgH="228600" progId="Equation.DSMT4">
                  <p:embed/>
                  <p:pic>
                    <p:nvPicPr>
                      <p:cNvPr id="20497" name="Object 15">
                        <a:extLst>
                          <a:ext uri="{FF2B5EF4-FFF2-40B4-BE49-F238E27FC236}">
                            <a16:creationId xmlns:a16="http://schemas.microsoft.com/office/drawing/2014/main" id="{56FAA292-A3B2-4B05-B98D-81A96662E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5334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6">
            <a:extLst>
              <a:ext uri="{FF2B5EF4-FFF2-40B4-BE49-F238E27FC236}">
                <a16:creationId xmlns:a16="http://schemas.microsoft.com/office/drawing/2014/main" id="{01CC08D4-CCF6-4B06-BCBF-D0110C406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590800"/>
          <a:ext cx="1295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825500" imgH="241300" progId="Equation.DSMT4">
                  <p:embed/>
                </p:oleObj>
              </mc:Choice>
              <mc:Fallback>
                <p:oleObj name="Equation" r:id="rId10" imgW="825500" imgH="241300" progId="Equation.DSMT4">
                  <p:embed/>
                  <p:pic>
                    <p:nvPicPr>
                      <p:cNvPr id="20498" name="Object 16">
                        <a:extLst>
                          <a:ext uri="{FF2B5EF4-FFF2-40B4-BE49-F238E27FC236}">
                            <a16:creationId xmlns:a16="http://schemas.microsoft.com/office/drawing/2014/main" id="{01CC08D4-CCF6-4B06-BCBF-D0110C406D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90800"/>
                        <a:ext cx="12954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7">
            <a:extLst>
              <a:ext uri="{FF2B5EF4-FFF2-40B4-BE49-F238E27FC236}">
                <a16:creationId xmlns:a16="http://schemas.microsoft.com/office/drawing/2014/main" id="{EA8BFE92-BC8A-420C-9B54-EA1A1DBDDD5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514600" y="3124200"/>
          <a:ext cx="6461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381000" imgH="228600" progId="Equation.DSMT4">
                  <p:embed/>
                </p:oleObj>
              </mc:Choice>
              <mc:Fallback>
                <p:oleObj name="Equation" r:id="rId12" imgW="381000" imgH="228600" progId="Equation.DSMT4">
                  <p:embed/>
                  <p:pic>
                    <p:nvPicPr>
                      <p:cNvPr id="20499" name="Object 17">
                        <a:extLst>
                          <a:ext uri="{FF2B5EF4-FFF2-40B4-BE49-F238E27FC236}">
                            <a16:creationId xmlns:a16="http://schemas.microsoft.com/office/drawing/2014/main" id="{EA8BFE92-BC8A-420C-9B54-EA1A1DBDD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24200"/>
                        <a:ext cx="6461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18">
            <a:extLst>
              <a:ext uri="{FF2B5EF4-FFF2-40B4-BE49-F238E27FC236}">
                <a16:creationId xmlns:a16="http://schemas.microsoft.com/office/drawing/2014/main" id="{D92C2A52-1B37-44B6-A7BF-8F88DAE3A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810000"/>
          <a:ext cx="3962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2476500" imgH="342900" progId="Equation.DSMT4">
                  <p:embed/>
                </p:oleObj>
              </mc:Choice>
              <mc:Fallback>
                <p:oleObj name="Equation" r:id="rId13" imgW="2476500" imgH="342900" progId="Equation.DSMT4">
                  <p:embed/>
                  <p:pic>
                    <p:nvPicPr>
                      <p:cNvPr id="20500" name="Object 18">
                        <a:extLst>
                          <a:ext uri="{FF2B5EF4-FFF2-40B4-BE49-F238E27FC236}">
                            <a16:creationId xmlns:a16="http://schemas.microsoft.com/office/drawing/2014/main" id="{D92C2A52-1B37-44B6-A7BF-8F88DAE3A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0"/>
                        <a:ext cx="3962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7">
            <a:extLst>
              <a:ext uri="{FF2B5EF4-FFF2-40B4-BE49-F238E27FC236}">
                <a16:creationId xmlns:a16="http://schemas.microsoft.com/office/drawing/2014/main" id="{2891A08E-114F-4A2F-9B3D-D01819340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990600"/>
            <a:ext cx="22098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0502" name="Rectangle 24">
            <a:extLst>
              <a:ext uri="{FF2B5EF4-FFF2-40B4-BE49-F238E27FC236}">
                <a16:creationId xmlns:a16="http://schemas.microsoft.com/office/drawing/2014/main" id="{2288E67D-F68C-4A6C-88D9-BB0E83592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20503" name="Object 23">
            <a:extLst>
              <a:ext uri="{FF2B5EF4-FFF2-40B4-BE49-F238E27FC236}">
                <a16:creationId xmlns:a16="http://schemas.microsoft.com/office/drawing/2014/main" id="{9955A081-CAB0-48D0-942F-134B7356E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029200"/>
          <a:ext cx="40084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2501900" imgH="431800" progId="Equation.DSMT4">
                  <p:embed/>
                </p:oleObj>
              </mc:Choice>
              <mc:Fallback>
                <p:oleObj name="Equation" r:id="rId15" imgW="2501900" imgH="431800" progId="Equation.DSMT4">
                  <p:embed/>
                  <p:pic>
                    <p:nvPicPr>
                      <p:cNvPr id="20503" name="Object 23">
                        <a:extLst>
                          <a:ext uri="{FF2B5EF4-FFF2-40B4-BE49-F238E27FC236}">
                            <a16:creationId xmlns:a16="http://schemas.microsoft.com/office/drawing/2014/main" id="{9955A081-CAB0-48D0-942F-134B7356E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40084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4" name="Rectangle 25">
            <a:extLst>
              <a:ext uri="{FF2B5EF4-FFF2-40B4-BE49-F238E27FC236}">
                <a16:creationId xmlns:a16="http://schemas.microsoft.com/office/drawing/2014/main" id="{87C6B095-6300-4AF3-8BBB-28ADA6BFC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91200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457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457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457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none">
                <a:latin typeface="Times New Roman" panose="02020603050405020304" pitchFamily="18" charset="0"/>
                <a:cs typeface="Times New Roman" panose="02020603050405020304" pitchFamily="18" charset="0"/>
              </a:rPr>
              <a:t>is Integral-Square-Error (ISE)-optimal for step set point/output disturbance changes. </a:t>
            </a:r>
            <a:endParaRPr lang="en-US" altLang="en-US" sz="1800" u="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4">
            <a:extLst>
              <a:ext uri="{FF2B5EF4-FFF2-40B4-BE49-F238E27FC236}">
                <a16:creationId xmlns:a16="http://schemas.microsoft.com/office/drawing/2014/main" id="{B12012B4-0A78-4B71-9DA4-1CE3E99242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Process Control</a:t>
            </a:r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6C605BE-3FAD-408A-A55D-B1A1D5F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5277BFF-E3B3-4DCB-ABAC-A6ACDEEC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4D6F4-8BE6-4E6C-9467-76E9085FFFED}" type="slidenum">
              <a:rPr lang="en-US" altLang="en-US" sz="1200" u="none">
                <a:latin typeface="Garamond" panose="02020404030301010803" pitchFamily="18" charset="0"/>
              </a:rPr>
              <a:pPr eaLnBrk="1" hangingPunct="1"/>
              <a:t>3</a:t>
            </a:fld>
            <a:endParaRPr lang="en-US" altLang="en-US" sz="1200" u="none">
              <a:latin typeface="Garamond" panose="02020404030301010803" pitchFamily="18" charset="0"/>
            </a:endParaRPr>
          </a:p>
        </p:txBody>
      </p:sp>
      <p:sp>
        <p:nvSpPr>
          <p:cNvPr id="19464" name="Rectangle 2">
            <a:extLst>
              <a:ext uri="{FF2B5EF4-FFF2-40B4-BE49-F238E27FC236}">
                <a16:creationId xmlns:a16="http://schemas.microsoft.com/office/drawing/2014/main" id="{43989567-FD06-4176-A7A8-AA096D505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</a:rPr>
              <a:t>Design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 –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Step 2</a:t>
            </a:r>
            <a:r>
              <a:rPr lang="en-US" sz="3600" dirty="0">
                <a:solidFill>
                  <a:srgbClr val="0000FF"/>
                </a:solidFill>
                <a:cs typeface="Times New Roman" pitchFamily="18" charset="0"/>
              </a:rPr>
              <a:t>: 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</a:rPr>
              <a:t>Making Controller Proper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F9285445-0D1B-46A1-96DB-6D47AE98D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7151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Augment </a:t>
            </a:r>
            <a:r>
              <a:rPr lang="en-US" altLang="en-US" sz="2000" i="1" u="none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with a filter </a:t>
            </a:r>
            <a:r>
              <a:rPr lang="en-US" altLang="en-US" sz="2000" i="1" u="none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u="none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) such that the final IMC controller </a:t>
            </a:r>
            <a:r>
              <a:rPr lang="en-US" altLang="en-US" sz="2000" u="none">
                <a:latin typeface="Times New Roman" panose="02020603050405020304" pitchFamily="18" charset="0"/>
              </a:rPr>
              <a:t>proper</a:t>
            </a:r>
          </a:p>
        </p:txBody>
      </p:sp>
      <p:graphicFrame>
        <p:nvGraphicFramePr>
          <p:cNvPr id="21511" name="Object 4">
            <a:extLst>
              <a:ext uri="{FF2B5EF4-FFF2-40B4-BE49-F238E27FC236}">
                <a16:creationId xmlns:a16="http://schemas.microsoft.com/office/drawing/2014/main" id="{D465CFBB-126C-4067-BF7C-A2D9732FD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057400"/>
          <a:ext cx="1371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660113" imgH="203112" progId="Equation.DSMT4">
                  <p:embed/>
                </p:oleObj>
              </mc:Choice>
              <mc:Fallback>
                <p:oleObj name="Equation" r:id="rId4" imgW="660113" imgH="203112" progId="Equation.DSMT4">
                  <p:embed/>
                  <p:pic>
                    <p:nvPicPr>
                      <p:cNvPr id="21511" name="Object 4">
                        <a:extLst>
                          <a:ext uri="{FF2B5EF4-FFF2-40B4-BE49-F238E27FC236}">
                            <a16:creationId xmlns:a16="http://schemas.microsoft.com/office/drawing/2014/main" id="{D465CFBB-126C-4067-BF7C-A2D9732FD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57400"/>
                        <a:ext cx="1371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6">
            <a:extLst>
              <a:ext uri="{FF2B5EF4-FFF2-40B4-BE49-F238E27FC236}">
                <a16:creationId xmlns:a16="http://schemas.microsoft.com/office/drawing/2014/main" id="{54E7F4F4-537A-46CC-86B5-6C08C4788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24200"/>
            <a:ext cx="603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A common filter choice that conforms to this requirement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graphicFrame>
        <p:nvGraphicFramePr>
          <p:cNvPr id="21513" name="Object 7">
            <a:extLst>
              <a:ext uri="{FF2B5EF4-FFF2-40B4-BE49-F238E27FC236}">
                <a16:creationId xmlns:a16="http://schemas.microsoft.com/office/drawing/2014/main" id="{EFB98003-5374-4AA2-90E9-5750F06B8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267200"/>
          <a:ext cx="2286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168400" imgH="419100" progId="Equation.DSMT4">
                  <p:embed/>
                </p:oleObj>
              </mc:Choice>
              <mc:Fallback>
                <p:oleObj name="Equation" r:id="rId6" imgW="1168400" imgH="419100" progId="Equation.DSMT4">
                  <p:embed/>
                  <p:pic>
                    <p:nvPicPr>
                      <p:cNvPr id="21513" name="Object 7">
                        <a:extLst>
                          <a:ext uri="{FF2B5EF4-FFF2-40B4-BE49-F238E27FC236}">
                            <a16:creationId xmlns:a16="http://schemas.microsoft.com/office/drawing/2014/main" id="{EFB98003-5374-4AA2-90E9-5750F06B8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7200"/>
                        <a:ext cx="22860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7">
            <a:extLst>
              <a:ext uri="{FF2B5EF4-FFF2-40B4-BE49-F238E27FC236}">
                <a16:creationId xmlns:a16="http://schemas.microsoft.com/office/drawing/2014/main" id="{C42BB862-DD07-4CFA-AB62-92E52A060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81200"/>
            <a:ext cx="1524000" cy="609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1515" name="Rectangle 7">
            <a:extLst>
              <a:ext uri="{FF2B5EF4-FFF2-40B4-BE49-F238E27FC236}">
                <a16:creationId xmlns:a16="http://schemas.microsoft.com/office/drawing/2014/main" id="{69B06A94-AE79-464B-801E-00B4FCD8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91000"/>
            <a:ext cx="2590800" cy="990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4">
            <a:extLst>
              <a:ext uri="{FF2B5EF4-FFF2-40B4-BE49-F238E27FC236}">
                <a16:creationId xmlns:a16="http://schemas.microsoft.com/office/drawing/2014/main" id="{8B3C9943-C288-4C90-90A8-EBD54F5F0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Process Control</a:t>
            </a:r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18F8B3-1248-4942-B75E-43EA6A48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883D53A-94E9-49C4-9376-7C28BA4F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4A4182-9A3B-4889-883E-D70DDD41F6C4}" type="slidenum">
              <a:rPr lang="en-US" altLang="en-US" sz="1200" u="none">
                <a:latin typeface="Garamond" panose="02020404030301010803" pitchFamily="18" charset="0"/>
              </a:rPr>
              <a:pPr eaLnBrk="1" hangingPunct="1"/>
              <a:t>4</a:t>
            </a:fld>
            <a:endParaRPr lang="en-US" altLang="en-US" sz="1200" u="none">
              <a:latin typeface="Garamond" panose="02020404030301010803" pitchFamily="18" charset="0"/>
            </a:endParaRPr>
          </a:p>
        </p:txBody>
      </p:sp>
      <p:sp>
        <p:nvSpPr>
          <p:cNvPr id="19464" name="Rectangle 2">
            <a:extLst>
              <a:ext uri="{FF2B5EF4-FFF2-40B4-BE49-F238E27FC236}">
                <a16:creationId xmlns:a16="http://schemas.microsoft.com/office/drawing/2014/main" id="{B1E2C270-C516-4118-8029-C85F373E5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382000" cy="685800"/>
          </a:xfrm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Design –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Convert to Normal Form</a:t>
            </a:r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3C19FFA5-C347-44BC-83E8-C2A6DB54D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05000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the conventional form for implementation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graphicFrame>
        <p:nvGraphicFramePr>
          <p:cNvPr id="22535" name="Object 8">
            <a:extLst>
              <a:ext uri="{FF2B5EF4-FFF2-40B4-BE49-F238E27FC236}">
                <a16:creationId xmlns:a16="http://schemas.microsoft.com/office/drawing/2014/main" id="{BFFC3869-49FB-4B7E-A73B-1FF79339CF6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648200" y="3048000"/>
          <a:ext cx="27432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257300" imgH="419100" progId="Equation.DSMT4">
                  <p:embed/>
                </p:oleObj>
              </mc:Choice>
              <mc:Fallback>
                <p:oleObj name="Equation" r:id="rId4" imgW="1257300" imgH="419100" progId="Equation.DSMT4">
                  <p:embed/>
                  <p:pic>
                    <p:nvPicPr>
                      <p:cNvPr id="22535" name="Object 8">
                        <a:extLst>
                          <a:ext uri="{FF2B5EF4-FFF2-40B4-BE49-F238E27FC236}">
                            <a16:creationId xmlns:a16="http://schemas.microsoft.com/office/drawing/2014/main" id="{BFFC3869-49FB-4B7E-A73B-1FF79339C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48000"/>
                        <a:ext cx="27432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7">
            <a:extLst>
              <a:ext uri="{FF2B5EF4-FFF2-40B4-BE49-F238E27FC236}">
                <a16:creationId xmlns:a16="http://schemas.microsoft.com/office/drawing/2014/main" id="{D5CDB2EE-EEFA-40E5-A7B4-53B5F105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048000"/>
            <a:ext cx="2895600" cy="1066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22537" name="Object 11">
            <a:extLst>
              <a:ext uri="{FF2B5EF4-FFF2-40B4-BE49-F238E27FC236}">
                <a16:creationId xmlns:a16="http://schemas.microsoft.com/office/drawing/2014/main" id="{C72DA952-04B4-4E1A-9DAA-4A48E7063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6025" y="3200400"/>
          <a:ext cx="28098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435100" imgH="431800" progId="Equation.DSMT4">
                  <p:embed/>
                </p:oleObj>
              </mc:Choice>
              <mc:Fallback>
                <p:oleObj name="Equation" r:id="rId6" imgW="1435100" imgH="431800" progId="Equation.DSMT4">
                  <p:embed/>
                  <p:pic>
                    <p:nvPicPr>
                      <p:cNvPr id="22537" name="Object 11">
                        <a:extLst>
                          <a:ext uri="{FF2B5EF4-FFF2-40B4-BE49-F238E27FC236}">
                            <a16:creationId xmlns:a16="http://schemas.microsoft.com/office/drawing/2014/main" id="{C72DA952-04B4-4E1A-9DAA-4A48E7063A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3200400"/>
                        <a:ext cx="28098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>
            <a:extLst>
              <a:ext uri="{FF2B5EF4-FFF2-40B4-BE49-F238E27FC236}">
                <a16:creationId xmlns:a16="http://schemas.microsoft.com/office/drawing/2014/main" id="{922DC500-E394-4E9B-8FB4-B554F55E28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Process Control</a:t>
            </a:r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0780B3AC-EC15-4685-A13B-4A6533BB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9CB1257D-4B6E-4EEE-BFF4-7E342BCBB2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E03A01-F33C-4F02-8E2B-86DE1B461CBE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5B8796FC-919D-4268-9617-41B940147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PI Control for the First Order Model</a:t>
            </a:r>
          </a:p>
        </p:txBody>
      </p:sp>
      <p:graphicFrame>
        <p:nvGraphicFramePr>
          <p:cNvPr id="11270" name="Object 3">
            <a:extLst>
              <a:ext uri="{FF2B5EF4-FFF2-40B4-BE49-F238E27FC236}">
                <a16:creationId xmlns:a16="http://schemas.microsoft.com/office/drawing/2014/main" id="{4FCDB505-38C4-4CB6-86A6-EA7F7909B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990600"/>
          <a:ext cx="11223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736280" imgH="393529" progId="Equation.DSMT4">
                  <p:embed/>
                </p:oleObj>
              </mc:Choice>
              <mc:Fallback>
                <p:oleObj name="Equation" r:id="rId4" imgW="736280" imgH="393529" progId="Equation.DSMT4">
                  <p:embed/>
                  <p:pic>
                    <p:nvPicPr>
                      <p:cNvPr id="11270" name="Object 3">
                        <a:extLst>
                          <a:ext uri="{FF2B5EF4-FFF2-40B4-BE49-F238E27FC236}">
                            <a16:creationId xmlns:a16="http://schemas.microsoft.com/office/drawing/2014/main" id="{4FCDB505-38C4-4CB6-86A6-EA7F7909B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990600"/>
                        <a:ext cx="11223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4">
            <a:extLst>
              <a:ext uri="{FF2B5EF4-FFF2-40B4-BE49-F238E27FC236}">
                <a16:creationId xmlns:a16="http://schemas.microsoft.com/office/drawing/2014/main" id="{25140EEF-A4AE-4F56-A29F-0F8643DC1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575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 </a:t>
            </a:r>
            <a:r>
              <a:rPr lang="en-US" altLang="en-US" sz="2000" i="1" u="none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i="1" u="none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are step input changes.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graphicFrame>
        <p:nvGraphicFramePr>
          <p:cNvPr id="11272" name="Object 5">
            <a:extLst>
              <a:ext uri="{FF2B5EF4-FFF2-40B4-BE49-F238E27FC236}">
                <a16:creationId xmlns:a16="http://schemas.microsoft.com/office/drawing/2014/main" id="{259162D7-0A1C-4429-B511-07A6CDFA8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362200"/>
          <a:ext cx="6096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406224" imgH="228501" progId="Equation.DSMT4">
                  <p:embed/>
                </p:oleObj>
              </mc:Choice>
              <mc:Fallback>
                <p:oleObj name="Equation" r:id="rId6" imgW="406224" imgH="228501" progId="Equation.DSMT4">
                  <p:embed/>
                  <p:pic>
                    <p:nvPicPr>
                      <p:cNvPr id="11272" name="Object 5">
                        <a:extLst>
                          <a:ext uri="{FF2B5EF4-FFF2-40B4-BE49-F238E27FC236}">
                            <a16:creationId xmlns:a16="http://schemas.microsoft.com/office/drawing/2014/main" id="{259162D7-0A1C-4429-B511-07A6CDFA8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62200"/>
                        <a:ext cx="6096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6">
            <a:extLst>
              <a:ext uri="{FF2B5EF4-FFF2-40B4-BE49-F238E27FC236}">
                <a16:creationId xmlns:a16="http://schemas.microsoft.com/office/drawing/2014/main" id="{7D310DDA-5166-4A69-BE08-071FBFEF2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209800"/>
          <a:ext cx="21336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1435100" imgH="393700" progId="Equation.DSMT4">
                  <p:embed/>
                </p:oleObj>
              </mc:Choice>
              <mc:Fallback>
                <p:oleObj name="Equation" r:id="rId8" imgW="1435100" imgH="393700" progId="Equation.DSMT4">
                  <p:embed/>
                  <p:pic>
                    <p:nvPicPr>
                      <p:cNvPr id="11273" name="Object 6">
                        <a:extLst>
                          <a:ext uri="{FF2B5EF4-FFF2-40B4-BE49-F238E27FC236}">
                            <a16:creationId xmlns:a16="http://schemas.microsoft.com/office/drawing/2014/main" id="{7D310DDA-5166-4A69-BE08-071FBFEF2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9800"/>
                        <a:ext cx="21336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7">
            <a:extLst>
              <a:ext uri="{FF2B5EF4-FFF2-40B4-BE49-F238E27FC236}">
                <a16:creationId xmlns:a16="http://schemas.microsoft.com/office/drawing/2014/main" id="{29BA8D15-CF27-4218-A3D2-FD6B63AE7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95600"/>
            <a:ext cx="422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none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: Augment with a first-order filter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graphicFrame>
        <p:nvGraphicFramePr>
          <p:cNvPr id="11275" name="Object 8">
            <a:extLst>
              <a:ext uri="{FF2B5EF4-FFF2-40B4-BE49-F238E27FC236}">
                <a16:creationId xmlns:a16="http://schemas.microsoft.com/office/drawing/2014/main" id="{9B3B87D5-CE84-4B33-82DA-44BCC1BB0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276600"/>
          <a:ext cx="1219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774364" imgH="418918" progId="Equation.DSMT4">
                  <p:embed/>
                </p:oleObj>
              </mc:Choice>
              <mc:Fallback>
                <p:oleObj name="Equation" r:id="rId10" imgW="774364" imgH="418918" progId="Equation.DSMT4">
                  <p:embed/>
                  <p:pic>
                    <p:nvPicPr>
                      <p:cNvPr id="11275" name="Object 8">
                        <a:extLst>
                          <a:ext uri="{FF2B5EF4-FFF2-40B4-BE49-F238E27FC236}">
                            <a16:creationId xmlns:a16="http://schemas.microsoft.com/office/drawing/2014/main" id="{9B3B87D5-CE84-4B33-82DA-44BCC1BB0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12192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9">
            <a:extLst>
              <a:ext uri="{FF2B5EF4-FFF2-40B4-BE49-F238E27FC236}">
                <a16:creationId xmlns:a16="http://schemas.microsoft.com/office/drawing/2014/main" id="{4E5E6324-5BB8-4370-8428-0E169B36B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200400"/>
          <a:ext cx="26670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2" imgW="1562100" imgH="419100" progId="Equation.DSMT4">
                  <p:embed/>
                </p:oleObj>
              </mc:Choice>
              <mc:Fallback>
                <p:oleObj name="Equation" r:id="rId12" imgW="1562100" imgH="419100" progId="Equation.DSMT4">
                  <p:embed/>
                  <p:pic>
                    <p:nvPicPr>
                      <p:cNvPr id="11276" name="Object 9">
                        <a:extLst>
                          <a:ext uri="{FF2B5EF4-FFF2-40B4-BE49-F238E27FC236}">
                            <a16:creationId xmlns:a16="http://schemas.microsoft.com/office/drawing/2014/main" id="{4E5E6324-5BB8-4370-8428-0E169B36BC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0"/>
                        <a:ext cx="26670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6" name="Rectangle 10">
            <a:extLst>
              <a:ext uri="{FF2B5EF4-FFF2-40B4-BE49-F238E27FC236}">
                <a16:creationId xmlns:a16="http://schemas.microsoft.com/office/drawing/2014/main" id="{795E294E-64CF-47C3-ACC7-470BF840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7729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i="1" u="none" dirty="0"/>
              <a:t>Step 3</a:t>
            </a:r>
            <a:r>
              <a:rPr lang="en-US" u="none" dirty="0"/>
              <a:t>:</a:t>
            </a:r>
            <a:r>
              <a:rPr lang="en-US" sz="3600" u="none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u="none" dirty="0">
                <a:cs typeface="Times New Roman" pitchFamily="18" charset="0"/>
              </a:rPr>
              <a:t>solve for the classical feedback controller equivalent </a:t>
            </a:r>
            <a:r>
              <a:rPr lang="en-US" i="1" u="none" dirty="0">
                <a:cs typeface="Times New Roman" pitchFamily="18" charset="0"/>
              </a:rPr>
              <a:t>c</a:t>
            </a:r>
            <a:r>
              <a:rPr lang="en-US" u="none" dirty="0">
                <a:cs typeface="Times New Roman" pitchFamily="18" charset="0"/>
              </a:rPr>
              <a:t>(</a:t>
            </a:r>
            <a:r>
              <a:rPr lang="en-US" i="1" u="none" dirty="0">
                <a:cs typeface="Times New Roman" pitchFamily="18" charset="0"/>
              </a:rPr>
              <a:t>s</a:t>
            </a:r>
            <a:r>
              <a:rPr lang="en-US" u="none" dirty="0">
                <a:cs typeface="Times New Roman" pitchFamily="18" charset="0"/>
              </a:rPr>
              <a:t>) to obtain</a:t>
            </a:r>
          </a:p>
        </p:txBody>
      </p:sp>
      <p:graphicFrame>
        <p:nvGraphicFramePr>
          <p:cNvPr id="11278" name="Object 11">
            <a:extLst>
              <a:ext uri="{FF2B5EF4-FFF2-40B4-BE49-F238E27FC236}">
                <a16:creationId xmlns:a16="http://schemas.microsoft.com/office/drawing/2014/main" id="{86334786-5F90-4729-8E85-28932205B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953000"/>
          <a:ext cx="3143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4" imgW="1574800" imgH="419100" progId="Equation.DSMT4">
                  <p:embed/>
                </p:oleObj>
              </mc:Choice>
              <mc:Fallback>
                <p:oleObj name="Equation" r:id="rId14" imgW="1574800" imgH="419100" progId="Equation.DSMT4">
                  <p:embed/>
                  <p:pic>
                    <p:nvPicPr>
                      <p:cNvPr id="11278" name="Object 11">
                        <a:extLst>
                          <a:ext uri="{FF2B5EF4-FFF2-40B4-BE49-F238E27FC236}">
                            <a16:creationId xmlns:a16="http://schemas.microsoft.com/office/drawing/2014/main" id="{86334786-5F90-4729-8E85-28932205B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31432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2">
            <a:extLst>
              <a:ext uri="{FF2B5EF4-FFF2-40B4-BE49-F238E27FC236}">
                <a16:creationId xmlns:a16="http://schemas.microsoft.com/office/drawing/2014/main" id="{657424AC-B43A-473B-80E5-194561497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105400"/>
          <a:ext cx="2376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6" imgW="1371600" imgH="393700" progId="Equation.DSMT4">
                  <p:embed/>
                </p:oleObj>
              </mc:Choice>
              <mc:Fallback>
                <p:oleObj name="Equation" r:id="rId16" imgW="1371600" imgH="393700" progId="Equation.DSMT4">
                  <p:embed/>
                  <p:pic>
                    <p:nvPicPr>
                      <p:cNvPr id="11279" name="Object 12">
                        <a:extLst>
                          <a:ext uri="{FF2B5EF4-FFF2-40B4-BE49-F238E27FC236}">
                            <a16:creationId xmlns:a16="http://schemas.microsoft.com/office/drawing/2014/main" id="{657424AC-B43A-473B-80E5-1945614972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105400"/>
                        <a:ext cx="23764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50" name="Rectangle 14">
            <a:extLst>
              <a:ext uri="{FF2B5EF4-FFF2-40B4-BE49-F238E27FC236}">
                <a16:creationId xmlns:a16="http://schemas.microsoft.com/office/drawing/2014/main" id="{4096C279-83DD-4439-AF61-C8B0094F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143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i="1" u="none">
                <a:ea typeface="宋体" panose="02010600030101010101" pitchFamily="2" charset="-122"/>
              </a:rPr>
              <a:t>τ &gt; </a:t>
            </a:r>
            <a:r>
              <a:rPr lang="en-US" altLang="zh-CN" u="none">
                <a:ea typeface="宋体" panose="02010600030101010101" pitchFamily="2" charset="-122"/>
              </a:rPr>
              <a:t>0</a:t>
            </a:r>
            <a:r>
              <a:rPr lang="en-US" altLang="zh-CN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79951" name="Rectangle 15">
            <a:extLst>
              <a:ext uri="{FF2B5EF4-FFF2-40B4-BE49-F238E27FC236}">
                <a16:creationId xmlns:a16="http://schemas.microsoft.com/office/drawing/2014/main" id="{18994FA7-AE04-4524-9A30-5C59ECAF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274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u="none"/>
              <a:t>Step 1</a:t>
            </a:r>
            <a:r>
              <a:rPr lang="en-US" u="none"/>
              <a:t>: Factor and invert</a:t>
            </a:r>
            <a:r>
              <a:rPr lang="en-US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2">
            <a:extLst>
              <a:ext uri="{FF2B5EF4-FFF2-40B4-BE49-F238E27FC236}">
                <a16:creationId xmlns:a16="http://schemas.microsoft.com/office/drawing/2014/main" id="{B7F2DC06-659F-4428-BE69-B163E8F285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Process Control</a:t>
            </a:r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532E352A-05A6-4B60-90C2-7EF7355C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78B2D384-7CB4-4926-B96D-B69F8EC7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3D4627-F733-4D1F-BF45-22A523E9B2C2}" type="slidenum">
              <a:rPr lang="en-US" altLang="en-US" sz="1200" u="none">
                <a:latin typeface="Garamond" panose="02020404030301010803" pitchFamily="18" charset="0"/>
              </a:rPr>
              <a:pPr eaLnBrk="1" hangingPunct="1"/>
              <a:t>6</a:t>
            </a:fld>
            <a:endParaRPr lang="en-US" altLang="en-US" sz="1200" u="none">
              <a:latin typeface="Garamond" panose="02020404030301010803" pitchFamily="18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B8A1433A-74EE-4500-A6A9-DEADD9FDF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848600" cy="609600"/>
          </a:xfrm>
        </p:spPr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FF"/>
                </a:solidFill>
                <a:latin typeface="Times New Roman" panose="02020603050405020304" pitchFamily="18" charset="0"/>
              </a:rPr>
              <a:t>Deadtime Control 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A87376DD-A6AD-4D27-9796-60B8EA169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25607" name="Object 4">
            <a:extLst>
              <a:ext uri="{FF2B5EF4-FFF2-40B4-BE49-F238E27FC236}">
                <a16:creationId xmlns:a16="http://schemas.microsoft.com/office/drawing/2014/main" id="{FDBFEBF8-63D0-4C9A-BBA6-D8EC56805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2725" y="1143000"/>
          <a:ext cx="11985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736600" imgH="419100" progId="Equation.DSMT4">
                  <p:embed/>
                </p:oleObj>
              </mc:Choice>
              <mc:Fallback>
                <p:oleObj name="Equation" r:id="rId4" imgW="736600" imgH="419100" progId="Equation.DSMT4">
                  <p:embed/>
                  <p:pic>
                    <p:nvPicPr>
                      <p:cNvPr id="25607" name="Object 4">
                        <a:extLst>
                          <a:ext uri="{FF2B5EF4-FFF2-40B4-BE49-F238E27FC236}">
                            <a16:creationId xmlns:a16="http://schemas.microsoft.com/office/drawing/2014/main" id="{FDBFEBF8-63D0-4C9A-BBA6-D8EC56805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143000"/>
                        <a:ext cx="119856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5">
            <a:extLst>
              <a:ext uri="{FF2B5EF4-FFF2-40B4-BE49-F238E27FC236}">
                <a16:creationId xmlns:a16="http://schemas.microsoft.com/office/drawing/2014/main" id="{595203E3-3359-432A-9966-9A60376E7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7550"/>
            <a:ext cx="488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u="none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altLang="en-US" sz="2400" u="none">
              <a:latin typeface="Times New Roman" panose="02020603050405020304" pitchFamily="18" charset="0"/>
            </a:endParaRPr>
          </a:p>
        </p:txBody>
      </p:sp>
      <p:graphicFrame>
        <p:nvGraphicFramePr>
          <p:cNvPr id="25609" name="Object 6">
            <a:extLst>
              <a:ext uri="{FF2B5EF4-FFF2-40B4-BE49-F238E27FC236}">
                <a16:creationId xmlns:a16="http://schemas.microsoft.com/office/drawing/2014/main" id="{67EFB8A4-7080-467F-922C-CE1196F46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371600"/>
          <a:ext cx="457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329914" imgH="177646" progId="Equation.DSMT4">
                  <p:embed/>
                </p:oleObj>
              </mc:Choice>
              <mc:Fallback>
                <p:oleObj name="Equation" r:id="rId6" imgW="329914" imgH="177646" progId="Equation.DSMT4">
                  <p:embed/>
                  <p:pic>
                    <p:nvPicPr>
                      <p:cNvPr id="25609" name="Object 6">
                        <a:extLst>
                          <a:ext uri="{FF2B5EF4-FFF2-40B4-BE49-F238E27FC236}">
                            <a16:creationId xmlns:a16="http://schemas.microsoft.com/office/drawing/2014/main" id="{67EFB8A4-7080-467F-922C-CE1196F46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71600"/>
                        <a:ext cx="457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7">
            <a:extLst>
              <a:ext uri="{FF2B5EF4-FFF2-40B4-BE49-F238E27FC236}">
                <a16:creationId xmlns:a16="http://schemas.microsoft.com/office/drawing/2014/main" id="{3B88EF57-6904-4FAD-BA08-C9CE23076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4025"/>
            <a:ext cx="69977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step setpoint/output disturbance changes to the closed-loop system.</a:t>
            </a:r>
            <a:endParaRPr lang="en-US" altLang="en-US" sz="2000" u="none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none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factorization (IAE, ISE, or otherwise) 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graphicFrame>
        <p:nvGraphicFramePr>
          <p:cNvPr id="25611" name="Object 8">
            <a:extLst>
              <a:ext uri="{FF2B5EF4-FFF2-40B4-BE49-F238E27FC236}">
                <a16:creationId xmlns:a16="http://schemas.microsoft.com/office/drawing/2014/main" id="{D8D62AE1-B81F-4BC6-AF6B-C72397479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743200"/>
          <a:ext cx="10572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571252" imgH="241195" progId="Equation.DSMT4">
                  <p:embed/>
                </p:oleObj>
              </mc:Choice>
              <mc:Fallback>
                <p:oleObj name="Equation" r:id="rId8" imgW="571252" imgH="241195" progId="Equation.DSMT4">
                  <p:embed/>
                  <p:pic>
                    <p:nvPicPr>
                      <p:cNvPr id="25611" name="Object 8">
                        <a:extLst>
                          <a:ext uri="{FF2B5EF4-FFF2-40B4-BE49-F238E27FC236}">
                            <a16:creationId xmlns:a16="http://schemas.microsoft.com/office/drawing/2014/main" id="{D8D62AE1-B81F-4BC6-AF6B-C72397479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10572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9">
            <a:extLst>
              <a:ext uri="{FF2B5EF4-FFF2-40B4-BE49-F238E27FC236}">
                <a16:creationId xmlns:a16="http://schemas.microsoft.com/office/drawing/2014/main" id="{BFD016D2-D667-4435-8CD9-E66E69E5B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590800"/>
          <a:ext cx="16684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977476" imgH="393529" progId="Equation.DSMT4">
                  <p:embed/>
                </p:oleObj>
              </mc:Choice>
              <mc:Fallback>
                <p:oleObj name="Equation" r:id="rId10" imgW="977476" imgH="393529" progId="Equation.DSMT4">
                  <p:embed/>
                  <p:pic>
                    <p:nvPicPr>
                      <p:cNvPr id="25612" name="Object 9">
                        <a:extLst>
                          <a:ext uri="{FF2B5EF4-FFF2-40B4-BE49-F238E27FC236}">
                            <a16:creationId xmlns:a16="http://schemas.microsoft.com/office/drawing/2014/main" id="{BFD016D2-D667-4435-8CD9-E66E69E5B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90800"/>
                        <a:ext cx="16684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Rectangle 10">
            <a:extLst>
              <a:ext uri="{FF2B5EF4-FFF2-40B4-BE49-F238E27FC236}">
                <a16:creationId xmlns:a16="http://schemas.microsoft.com/office/drawing/2014/main" id="{DB41C62A-5571-4D88-A942-EBCD123E6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76600"/>
            <a:ext cx="496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none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A first-order filter makes </a:t>
            </a:r>
            <a:r>
              <a:rPr lang="en-US" altLang="en-US" sz="2000" i="1" u="none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semiproper;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graphicFrame>
        <p:nvGraphicFramePr>
          <p:cNvPr id="25614" name="Object 11">
            <a:extLst>
              <a:ext uri="{FF2B5EF4-FFF2-40B4-BE49-F238E27FC236}">
                <a16:creationId xmlns:a16="http://schemas.microsoft.com/office/drawing/2014/main" id="{CB02E546-6D7B-46E3-A565-34BBABA7E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733800"/>
          <a:ext cx="15240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2" imgW="876300" imgH="419100" progId="Equation.DSMT4">
                  <p:embed/>
                </p:oleObj>
              </mc:Choice>
              <mc:Fallback>
                <p:oleObj name="Equation" r:id="rId12" imgW="876300" imgH="419100" progId="Equation.DSMT4">
                  <p:embed/>
                  <p:pic>
                    <p:nvPicPr>
                      <p:cNvPr id="25614" name="Object 11">
                        <a:extLst>
                          <a:ext uri="{FF2B5EF4-FFF2-40B4-BE49-F238E27FC236}">
                            <a16:creationId xmlns:a16="http://schemas.microsoft.com/office/drawing/2014/main" id="{CB02E546-6D7B-46E3-A565-34BBABA7E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15240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37" name="Rectangle 13">
            <a:extLst>
              <a:ext uri="{FF2B5EF4-FFF2-40B4-BE49-F238E27FC236}">
                <a16:creationId xmlns:a16="http://schemas.microsoft.com/office/drawing/2014/main" id="{23E060AA-7119-4812-953E-21640048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343400"/>
            <a:ext cx="5178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i="1" u="none"/>
              <a:t>Step 3:</a:t>
            </a:r>
            <a:r>
              <a:rPr lang="en-US" sz="3600" u="none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u="none">
                <a:cs typeface="Times New Roman" pitchFamily="18" charset="0"/>
              </a:rPr>
              <a:t>The corresponding feedback controller is</a:t>
            </a:r>
          </a:p>
        </p:txBody>
      </p:sp>
      <p:graphicFrame>
        <p:nvGraphicFramePr>
          <p:cNvPr id="25616" name="Object 14">
            <a:extLst>
              <a:ext uri="{FF2B5EF4-FFF2-40B4-BE49-F238E27FC236}">
                <a16:creationId xmlns:a16="http://schemas.microsoft.com/office/drawing/2014/main" id="{5695C299-F1E9-4A6E-83F2-E655BC6AE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029200"/>
          <a:ext cx="35512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4" imgW="2006600" imgH="419100" progId="Equation.DSMT4">
                  <p:embed/>
                </p:oleObj>
              </mc:Choice>
              <mc:Fallback>
                <p:oleObj name="Equation" r:id="rId14" imgW="2006600" imgH="419100" progId="Equation.DSMT4">
                  <p:embed/>
                  <p:pic>
                    <p:nvPicPr>
                      <p:cNvPr id="25616" name="Object 14">
                        <a:extLst>
                          <a:ext uri="{FF2B5EF4-FFF2-40B4-BE49-F238E27FC236}">
                            <a16:creationId xmlns:a16="http://schemas.microsoft.com/office/drawing/2014/main" id="{5695C299-F1E9-4A6E-83F2-E655BC6AE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9200"/>
                        <a:ext cx="35512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>
            <a:extLst>
              <a:ext uri="{FF2B5EF4-FFF2-40B4-BE49-F238E27FC236}">
                <a16:creationId xmlns:a16="http://schemas.microsoft.com/office/drawing/2014/main" id="{BB550B03-4982-4E5E-9691-2B8E47B634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Process Control</a:t>
            </a:r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B9A47DD-9E53-4602-A222-84D2B829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7B0E593B-B008-4F21-BCBC-2DFBE340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7292B8D-14FB-4CFC-925F-DCB2DE2647BC}" type="slidenum">
              <a:rPr lang="en-US" altLang="en-US" sz="1200" u="none">
                <a:latin typeface="Garamond" panose="02020404030301010803" pitchFamily="18" charset="0"/>
              </a:rPr>
              <a:pPr eaLnBrk="1" hangingPunct="1"/>
              <a:t>7</a:t>
            </a:fld>
            <a:endParaRPr lang="en-US" altLang="en-US" sz="1200" u="none">
              <a:latin typeface="Garamond" panose="02020404030301010803" pitchFamily="18" charset="0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E16F22F2-EAEF-4E05-B895-51E0A28CE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FF"/>
                </a:solidFill>
                <a:latin typeface="Times New Roman" panose="02020603050405020304" pitchFamily="18" charset="0"/>
              </a:rPr>
              <a:t>PID Tuning for FOPTD Plants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E1656A03-50A8-4704-A64E-81322DC61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1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6631" name="Rectangle 5">
            <a:extLst>
              <a:ext uri="{FF2B5EF4-FFF2-40B4-BE49-F238E27FC236}">
                <a16:creationId xmlns:a16="http://schemas.microsoft.com/office/drawing/2014/main" id="{518BE4F2-16FD-4124-B7B0-B7C6C50C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41525"/>
            <a:ext cx="240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457200" algn="r"/>
                <a:tab pos="5943600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457200" algn="r"/>
                <a:tab pos="5943600" algn="r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457200" algn="r"/>
                <a:tab pos="5943600" algn="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Taylor approximation</a:t>
            </a:r>
          </a:p>
        </p:txBody>
      </p:sp>
      <p:graphicFrame>
        <p:nvGraphicFramePr>
          <p:cNvPr id="26632" name="Object 6">
            <a:extLst>
              <a:ext uri="{FF2B5EF4-FFF2-40B4-BE49-F238E27FC236}">
                <a16:creationId xmlns:a16="http://schemas.microsoft.com/office/drawing/2014/main" id="{5DFEF397-43F2-4B12-AE08-63A7FE498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3113" y="4724400"/>
          <a:ext cx="25177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536700" imgH="419100" progId="Equation.DSMT4">
                  <p:embed/>
                </p:oleObj>
              </mc:Choice>
              <mc:Fallback>
                <p:oleObj name="Equation" r:id="rId4" imgW="1536700" imgH="419100" progId="Equation.DSMT4">
                  <p:embed/>
                  <p:pic>
                    <p:nvPicPr>
                      <p:cNvPr id="26632" name="Object 6">
                        <a:extLst>
                          <a:ext uri="{FF2B5EF4-FFF2-40B4-BE49-F238E27FC236}">
                            <a16:creationId xmlns:a16="http://schemas.microsoft.com/office/drawing/2014/main" id="{5DFEF397-43F2-4B12-AE08-63A7FE4982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4724400"/>
                        <a:ext cx="25177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1">
            <a:extLst>
              <a:ext uri="{FF2B5EF4-FFF2-40B4-BE49-F238E27FC236}">
                <a16:creationId xmlns:a16="http://schemas.microsoft.com/office/drawing/2014/main" id="{DA511079-D0CB-46CC-887C-FAAC156DC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4300" y="1143000"/>
          <a:ext cx="34845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1968500" imgH="419100" progId="Equation.DSMT4">
                  <p:embed/>
                </p:oleObj>
              </mc:Choice>
              <mc:Fallback>
                <p:oleObj name="Equation" r:id="rId6" imgW="1968500" imgH="419100" progId="Equation.DSMT4">
                  <p:embed/>
                  <p:pic>
                    <p:nvPicPr>
                      <p:cNvPr id="26633" name="Object 1">
                        <a:extLst>
                          <a:ext uri="{FF2B5EF4-FFF2-40B4-BE49-F238E27FC236}">
                            <a16:creationId xmlns:a16="http://schemas.microsoft.com/office/drawing/2014/main" id="{DA511079-D0CB-46CC-887C-FAAC156DCB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1143000"/>
                        <a:ext cx="348456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">
            <a:extLst>
              <a:ext uri="{FF2B5EF4-FFF2-40B4-BE49-F238E27FC236}">
                <a16:creationId xmlns:a16="http://schemas.microsoft.com/office/drawing/2014/main" id="{1F854C26-3D48-4CF8-90E2-8F8C6C9D5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8563" y="2408238"/>
          <a:ext cx="13493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761669" imgH="203112" progId="Equation.DSMT4">
                  <p:embed/>
                </p:oleObj>
              </mc:Choice>
              <mc:Fallback>
                <p:oleObj name="Equation" r:id="rId8" imgW="761669" imgH="203112" progId="Equation.DSMT4">
                  <p:embed/>
                  <p:pic>
                    <p:nvPicPr>
                      <p:cNvPr id="26634" name="Object 2">
                        <a:extLst>
                          <a:ext uri="{FF2B5EF4-FFF2-40B4-BE49-F238E27FC236}">
                            <a16:creationId xmlns:a16="http://schemas.microsoft.com/office/drawing/2014/main" id="{1F854C26-3D48-4CF8-90E2-8F8C6C9D59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2408238"/>
                        <a:ext cx="13493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3">
            <a:extLst>
              <a:ext uri="{FF2B5EF4-FFF2-40B4-BE49-F238E27FC236}">
                <a16:creationId xmlns:a16="http://schemas.microsoft.com/office/drawing/2014/main" id="{3233AE2F-260A-4181-8179-FCE2B742B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1525" y="3325813"/>
          <a:ext cx="50593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2857500" imgH="431800" progId="Equation.DSMT4">
                  <p:embed/>
                </p:oleObj>
              </mc:Choice>
              <mc:Fallback>
                <p:oleObj name="Equation" r:id="rId10" imgW="2857500" imgH="431800" progId="Equation.DSMT4">
                  <p:embed/>
                  <p:pic>
                    <p:nvPicPr>
                      <p:cNvPr id="26635" name="Object 3">
                        <a:extLst>
                          <a:ext uri="{FF2B5EF4-FFF2-40B4-BE49-F238E27FC236}">
                            <a16:creationId xmlns:a16="http://schemas.microsoft.com/office/drawing/2014/main" id="{3233AE2F-260A-4181-8179-FCE2B742B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3325813"/>
                        <a:ext cx="50593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5">
            <a:extLst>
              <a:ext uri="{FF2B5EF4-FFF2-40B4-BE49-F238E27FC236}">
                <a16:creationId xmlns:a16="http://schemas.microsoft.com/office/drawing/2014/main" id="{94CF2DC1-2DC3-40A2-AA2E-FDC8F27B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114800"/>
            <a:ext cx="2225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457200" algn="r"/>
                <a:tab pos="5943600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457200" algn="r"/>
                <a:tab pos="5943600" algn="r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457200" algn="r"/>
                <a:tab pos="5943600" algn="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A PI controller with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>
            <a:extLst>
              <a:ext uri="{FF2B5EF4-FFF2-40B4-BE49-F238E27FC236}">
                <a16:creationId xmlns:a16="http://schemas.microsoft.com/office/drawing/2014/main" id="{A742D7FE-8FEC-431B-A654-9EF4D53ED6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Process Control</a:t>
            </a:r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635EA72-220E-4E1E-992D-4E24CD05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C34CFBE-5949-44E0-B429-9E4D2EF9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400F12-A1D1-47A1-B97F-BFDD5D283DB1}" type="slidenum">
              <a:rPr lang="en-US" altLang="en-US" sz="1200" u="none">
                <a:latin typeface="Garamond" panose="02020404030301010803" pitchFamily="18" charset="0"/>
              </a:rPr>
              <a:pPr eaLnBrk="1" hangingPunct="1"/>
              <a:t>8</a:t>
            </a:fld>
            <a:endParaRPr lang="en-US" altLang="en-US" sz="1200" u="none">
              <a:latin typeface="Garamond" panose="02020404030301010803" pitchFamily="18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926C2F03-4382-4F64-A4CE-BC2645FB3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FF"/>
                </a:solidFill>
                <a:latin typeface="Times New Roman" panose="02020603050405020304" pitchFamily="18" charset="0"/>
              </a:rPr>
              <a:t>PID Tuning for FOPTD Plants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348A9DA5-1A12-493C-84B5-E87AF596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1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27655" name="Object 4">
            <a:extLst>
              <a:ext uri="{FF2B5EF4-FFF2-40B4-BE49-F238E27FC236}">
                <a16:creationId xmlns:a16="http://schemas.microsoft.com/office/drawing/2014/main" id="{E9223077-763F-4A00-BB1E-99D81212D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1219200"/>
          <a:ext cx="328771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917700" imgH="457200" progId="Equation.DSMT4">
                  <p:embed/>
                </p:oleObj>
              </mc:Choice>
              <mc:Fallback>
                <p:oleObj name="Equation" r:id="rId4" imgW="1917700" imgH="457200" progId="Equation.DSMT4">
                  <p:embed/>
                  <p:pic>
                    <p:nvPicPr>
                      <p:cNvPr id="27655" name="Object 4">
                        <a:extLst>
                          <a:ext uri="{FF2B5EF4-FFF2-40B4-BE49-F238E27FC236}">
                            <a16:creationId xmlns:a16="http://schemas.microsoft.com/office/drawing/2014/main" id="{E9223077-763F-4A00-BB1E-99D81212D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219200"/>
                        <a:ext cx="3287713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5">
            <a:extLst>
              <a:ext uri="{FF2B5EF4-FFF2-40B4-BE49-F238E27FC236}">
                <a16:creationId xmlns:a16="http://schemas.microsoft.com/office/drawing/2014/main" id="{49716448-FA19-4835-9D18-BB6FD744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27238"/>
            <a:ext cx="56721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457200" algn="r"/>
                <a:tab pos="5943600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457200" algn="r"/>
                <a:tab pos="5943600" algn="r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457200" algn="r"/>
                <a:tab pos="5943600" algn="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457200" algn="r"/>
                <a:tab pos="59436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Padè-approximation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 a second-order plant with RHP zero: PID tuning rule: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graphicFrame>
        <p:nvGraphicFramePr>
          <p:cNvPr id="27657" name="Object 6">
            <a:extLst>
              <a:ext uri="{FF2B5EF4-FFF2-40B4-BE49-F238E27FC236}">
                <a16:creationId xmlns:a16="http://schemas.microsoft.com/office/drawing/2014/main" id="{7F255367-0D02-4E4B-B3EF-3036A6A3B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927350"/>
          <a:ext cx="47244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2882900" imgH="419100" progId="Equation.DSMT4">
                  <p:embed/>
                </p:oleObj>
              </mc:Choice>
              <mc:Fallback>
                <p:oleObj name="Equation" r:id="rId6" imgW="2882900" imgH="419100" progId="Equation.DSMT4">
                  <p:embed/>
                  <p:pic>
                    <p:nvPicPr>
                      <p:cNvPr id="27657" name="Object 6">
                        <a:extLst>
                          <a:ext uri="{FF2B5EF4-FFF2-40B4-BE49-F238E27FC236}">
                            <a16:creationId xmlns:a16="http://schemas.microsoft.com/office/drawing/2014/main" id="{7F255367-0D02-4E4B-B3EF-3036A6A3BA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27350"/>
                        <a:ext cx="47244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7">
            <a:extLst>
              <a:ext uri="{FF2B5EF4-FFF2-40B4-BE49-F238E27FC236}">
                <a16:creationId xmlns:a16="http://schemas.microsoft.com/office/drawing/2014/main" id="{DD74A132-74D6-4257-BA88-EEA6967D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10000"/>
            <a:ext cx="6370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is a measure related to robustness of the closed-loop system. 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graphicFrame>
        <p:nvGraphicFramePr>
          <p:cNvPr id="27659" name="Object 8">
            <a:extLst>
              <a:ext uri="{FF2B5EF4-FFF2-40B4-BE49-F238E27FC236}">
                <a16:creationId xmlns:a16="http://schemas.microsoft.com/office/drawing/2014/main" id="{BE1F816A-BA89-4A9D-8C72-61E24AE43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495800"/>
          <a:ext cx="10668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622030" imgH="215806" progId="Equation.DSMT4">
                  <p:embed/>
                </p:oleObj>
              </mc:Choice>
              <mc:Fallback>
                <p:oleObj name="Equation" r:id="rId8" imgW="622030" imgH="215806" progId="Equation.DSMT4">
                  <p:embed/>
                  <p:pic>
                    <p:nvPicPr>
                      <p:cNvPr id="27659" name="Object 8">
                        <a:extLst>
                          <a:ext uri="{FF2B5EF4-FFF2-40B4-BE49-F238E27FC236}">
                            <a16:creationId xmlns:a16="http://schemas.microsoft.com/office/drawing/2014/main" id="{BE1F816A-BA89-4A9D-8C72-61E24AE43B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95800"/>
                        <a:ext cx="10668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9">
            <a:extLst>
              <a:ext uri="{FF2B5EF4-FFF2-40B4-BE49-F238E27FC236}">
                <a16:creationId xmlns:a16="http://schemas.microsoft.com/office/drawing/2014/main" id="{CB203AF1-14E1-46BF-B15D-164C3B125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95800"/>
            <a:ext cx="7126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cs typeface="Times New Roman" panose="02020603050405020304" pitchFamily="18" charset="0"/>
              </a:rPr>
              <a:t>IMC-PID controller results in an ISE value 10% more than optimal. 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graphicFrame>
        <p:nvGraphicFramePr>
          <p:cNvPr id="27661" name="Object 10">
            <a:extLst>
              <a:ext uri="{FF2B5EF4-FFF2-40B4-BE49-F238E27FC236}">
                <a16:creationId xmlns:a16="http://schemas.microsoft.com/office/drawing/2014/main" id="{4C782B97-0E15-4703-AC19-6FEFE796E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771900"/>
          <a:ext cx="609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0" imgW="279279" imgH="215806" progId="Equation.DSMT4">
                  <p:embed/>
                </p:oleObj>
              </mc:Choice>
              <mc:Fallback>
                <p:oleObj name="Equation" r:id="rId10" imgW="279279" imgH="215806" progId="Equation.DSMT4">
                  <p:embed/>
                  <p:pic>
                    <p:nvPicPr>
                      <p:cNvPr id="27661" name="Object 10">
                        <a:extLst>
                          <a:ext uri="{FF2B5EF4-FFF2-40B4-BE49-F238E27FC236}">
                            <a16:creationId xmlns:a16="http://schemas.microsoft.com/office/drawing/2014/main" id="{4C782B97-0E15-4703-AC19-6FEFE796E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71900"/>
                        <a:ext cx="6096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>
            <a:extLst>
              <a:ext uri="{FF2B5EF4-FFF2-40B4-BE49-F238E27FC236}">
                <a16:creationId xmlns:a16="http://schemas.microsoft.com/office/drawing/2014/main" id="{A8267288-CA0C-4A8E-AE72-418023DB55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Process Control</a:t>
            </a:r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66F1D39-2FA1-4F87-B81C-4E22E75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Prof. Cai Wenjian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EA5E5728-6EE8-4564-8C3F-DEF49E20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475CE5-0A26-4252-B969-FED56F224F4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EB8D144F-8980-40BE-956F-BBC64FEE4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Gain and Phase Crossover Frequency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30EC415D-D7D9-4614-8B8E-FFA2656C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3319" name="Object 4">
            <a:extLst>
              <a:ext uri="{FF2B5EF4-FFF2-40B4-BE49-F238E27FC236}">
                <a16:creationId xmlns:a16="http://schemas.microsoft.com/office/drawing/2014/main" id="{8A517F32-BCC6-401B-9966-2A2105991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066800"/>
          <a:ext cx="3657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13319" name="Object 4">
                        <a:extLst>
                          <a:ext uri="{FF2B5EF4-FFF2-40B4-BE49-F238E27FC236}">
                            <a16:creationId xmlns:a16="http://schemas.microsoft.com/office/drawing/2014/main" id="{8A517F32-BCC6-401B-9966-2A21059914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0"/>
                        <a:ext cx="36576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0" name="Picture 5">
            <a:extLst>
              <a:ext uri="{FF2B5EF4-FFF2-40B4-BE49-F238E27FC236}">
                <a16:creationId xmlns:a16="http://schemas.microsoft.com/office/drawing/2014/main" id="{C2CBA3B2-0885-401F-B75C-C2A033B7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4495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21" name="Object 6">
            <a:extLst>
              <a:ext uri="{FF2B5EF4-FFF2-40B4-BE49-F238E27FC236}">
                <a16:creationId xmlns:a16="http://schemas.microsoft.com/office/drawing/2014/main" id="{3F8D01F3-D67D-4A9D-AC2C-8AE7A3ED6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057400"/>
          <a:ext cx="2590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1727200" imgH="241300" progId="Equation.DSMT4">
                  <p:embed/>
                </p:oleObj>
              </mc:Choice>
              <mc:Fallback>
                <p:oleObj name="Equation" r:id="rId6" imgW="1727200" imgH="241300" progId="Equation.DSMT4">
                  <p:embed/>
                  <p:pic>
                    <p:nvPicPr>
                      <p:cNvPr id="13321" name="Object 6">
                        <a:extLst>
                          <a:ext uri="{FF2B5EF4-FFF2-40B4-BE49-F238E27FC236}">
                            <a16:creationId xmlns:a16="http://schemas.microsoft.com/office/drawing/2014/main" id="{3F8D01F3-D67D-4A9D-AC2C-8AE7A3ED6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57400"/>
                        <a:ext cx="25908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7">
            <a:extLst>
              <a:ext uri="{FF2B5EF4-FFF2-40B4-BE49-F238E27FC236}">
                <a16:creationId xmlns:a16="http://schemas.microsoft.com/office/drawing/2014/main" id="{D3846FA0-10DC-46B8-BBB9-B2E878E32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590800"/>
          <a:ext cx="39322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3340100" imgH="495300" progId="Equation.DSMT4">
                  <p:embed/>
                </p:oleObj>
              </mc:Choice>
              <mc:Fallback>
                <p:oleObj name="Equation" r:id="rId8" imgW="3340100" imgH="495300" progId="Equation.DSMT4">
                  <p:embed/>
                  <p:pic>
                    <p:nvPicPr>
                      <p:cNvPr id="13322" name="Object 7">
                        <a:extLst>
                          <a:ext uri="{FF2B5EF4-FFF2-40B4-BE49-F238E27FC236}">
                            <a16:creationId xmlns:a16="http://schemas.microsoft.com/office/drawing/2014/main" id="{D3846FA0-10DC-46B8-BBB9-B2E878E32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90800"/>
                        <a:ext cx="39322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8">
            <a:extLst>
              <a:ext uri="{FF2B5EF4-FFF2-40B4-BE49-F238E27FC236}">
                <a16:creationId xmlns:a16="http://schemas.microsoft.com/office/drawing/2014/main" id="{FF83E362-4A9B-49FD-BF61-27139A34A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352800"/>
          <a:ext cx="2133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0" imgW="1409088" imgH="304668" progId="Equation.DSMT4">
                  <p:embed/>
                </p:oleObj>
              </mc:Choice>
              <mc:Fallback>
                <p:oleObj name="Equation" r:id="rId10" imgW="1409088" imgH="304668" progId="Equation.DSMT4">
                  <p:embed/>
                  <p:pic>
                    <p:nvPicPr>
                      <p:cNvPr id="13323" name="Object 8">
                        <a:extLst>
                          <a:ext uri="{FF2B5EF4-FFF2-40B4-BE49-F238E27FC236}">
                            <a16:creationId xmlns:a16="http://schemas.microsoft.com/office/drawing/2014/main" id="{FF83E362-4A9B-49FD-BF61-27139A34A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352800"/>
                        <a:ext cx="2133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9">
            <a:extLst>
              <a:ext uri="{FF2B5EF4-FFF2-40B4-BE49-F238E27FC236}">
                <a16:creationId xmlns:a16="http://schemas.microsoft.com/office/drawing/2014/main" id="{7AB4E47F-BEB6-4A72-8073-9C80CD048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962400"/>
          <a:ext cx="289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2" imgW="2108200" imgH="304800" progId="Equation.DSMT4">
                  <p:embed/>
                </p:oleObj>
              </mc:Choice>
              <mc:Fallback>
                <p:oleObj name="Equation" r:id="rId12" imgW="2108200" imgH="304800" progId="Equation.DSMT4">
                  <p:embed/>
                  <p:pic>
                    <p:nvPicPr>
                      <p:cNvPr id="13324" name="Object 9">
                        <a:extLst>
                          <a:ext uri="{FF2B5EF4-FFF2-40B4-BE49-F238E27FC236}">
                            <a16:creationId xmlns:a16="http://schemas.microsoft.com/office/drawing/2014/main" id="{7AB4E47F-BEB6-4A72-8073-9C80CD048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62400"/>
                        <a:ext cx="289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0">
            <a:extLst>
              <a:ext uri="{FF2B5EF4-FFF2-40B4-BE49-F238E27FC236}">
                <a16:creationId xmlns:a16="http://schemas.microsoft.com/office/drawing/2014/main" id="{2A98139D-CCE9-4158-9D3C-EE9D9322C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1054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4" imgW="215806" imgH="228501" progId="Equation.3">
                  <p:embed/>
                </p:oleObj>
              </mc:Choice>
              <mc:Fallback>
                <p:oleObj name="Equation" r:id="rId14" imgW="215806" imgH="228501" progId="Equation.3">
                  <p:embed/>
                  <p:pic>
                    <p:nvPicPr>
                      <p:cNvPr id="13325" name="Object 10">
                        <a:extLst>
                          <a:ext uri="{FF2B5EF4-FFF2-40B4-BE49-F238E27FC236}">
                            <a16:creationId xmlns:a16="http://schemas.microsoft.com/office/drawing/2014/main" id="{2A98139D-CCE9-4158-9D3C-EE9D9322C3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1">
            <a:extLst>
              <a:ext uri="{FF2B5EF4-FFF2-40B4-BE49-F238E27FC236}">
                <a16:creationId xmlns:a16="http://schemas.microsoft.com/office/drawing/2014/main" id="{4449365D-F2F4-4B3A-AAFC-11C1B2FF9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5029200"/>
          <a:ext cx="392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6" imgW="203112" imgH="241195" progId="Equation.3">
                  <p:embed/>
                </p:oleObj>
              </mc:Choice>
              <mc:Fallback>
                <p:oleObj name="Equation" r:id="rId16" imgW="203112" imgH="241195" progId="Equation.3">
                  <p:embed/>
                  <p:pic>
                    <p:nvPicPr>
                      <p:cNvPr id="13326" name="Object 11">
                        <a:extLst>
                          <a:ext uri="{FF2B5EF4-FFF2-40B4-BE49-F238E27FC236}">
                            <a16:creationId xmlns:a16="http://schemas.microsoft.com/office/drawing/2014/main" id="{4449365D-F2F4-4B3A-AAFC-11C1B2FF94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029200"/>
                        <a:ext cx="3921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2">
            <a:extLst>
              <a:ext uri="{FF2B5EF4-FFF2-40B4-BE49-F238E27FC236}">
                <a16:creationId xmlns:a16="http://schemas.microsoft.com/office/drawing/2014/main" id="{25415881-1C71-4852-A15F-21D7CEF22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562600"/>
          <a:ext cx="381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8" imgW="241300" imgH="228600" progId="Equation.3">
                  <p:embed/>
                </p:oleObj>
              </mc:Choice>
              <mc:Fallback>
                <p:oleObj name="Equation" r:id="rId18" imgW="241300" imgH="228600" progId="Equation.3">
                  <p:embed/>
                  <p:pic>
                    <p:nvPicPr>
                      <p:cNvPr id="13327" name="Object 12">
                        <a:extLst>
                          <a:ext uri="{FF2B5EF4-FFF2-40B4-BE49-F238E27FC236}">
                            <a16:creationId xmlns:a16="http://schemas.microsoft.com/office/drawing/2014/main" id="{25415881-1C71-4852-A15F-21D7CEF22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381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3">
            <a:extLst>
              <a:ext uri="{FF2B5EF4-FFF2-40B4-BE49-F238E27FC236}">
                <a16:creationId xmlns:a16="http://schemas.microsoft.com/office/drawing/2014/main" id="{627E50BE-C095-48C8-8B97-FE8495325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6013" y="5486400"/>
          <a:ext cx="3286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20" imgW="203112" imgH="241195" progId="Equation.3">
                  <p:embed/>
                </p:oleObj>
              </mc:Choice>
              <mc:Fallback>
                <p:oleObj name="Equation" r:id="rId20" imgW="203112" imgH="241195" progId="Equation.3">
                  <p:embed/>
                  <p:pic>
                    <p:nvPicPr>
                      <p:cNvPr id="13328" name="Object 13">
                        <a:extLst>
                          <a:ext uri="{FF2B5EF4-FFF2-40B4-BE49-F238E27FC236}">
                            <a16:creationId xmlns:a16="http://schemas.microsoft.com/office/drawing/2014/main" id="{627E50BE-C095-48C8-8B97-FE8495325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5486400"/>
                        <a:ext cx="3286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14">
            <a:extLst>
              <a:ext uri="{FF2B5EF4-FFF2-40B4-BE49-F238E27FC236}">
                <a16:creationId xmlns:a16="http://schemas.microsoft.com/office/drawing/2014/main" id="{D5683350-4A0D-483B-A6CF-0125B547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29200"/>
            <a:ext cx="510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none">
                <a:latin typeface="Times New Roman" panose="02020603050405020304" pitchFamily="18" charset="0"/>
                <a:ea typeface="楷体" panose="02010609060101010101" pitchFamily="49" charset="-122"/>
              </a:rPr>
              <a:t>gain margin at phase crossover frequency </a:t>
            </a:r>
            <a:endParaRPr lang="en-US" altLang="en-US" sz="2000" u="none">
              <a:latin typeface="Times New Roman" panose="02020603050405020304" pitchFamily="18" charset="0"/>
            </a:endParaRPr>
          </a:p>
        </p:txBody>
      </p:sp>
      <p:sp>
        <p:nvSpPr>
          <p:cNvPr id="13330" name="Rectangle 15">
            <a:extLst>
              <a:ext uri="{FF2B5EF4-FFF2-40B4-BE49-F238E27FC236}">
                <a16:creationId xmlns:a16="http://schemas.microsoft.com/office/drawing/2014/main" id="{4FBE914F-2362-458E-921C-284CF6F54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487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u="none">
                <a:latin typeface="Times New Roman" panose="02020603050405020304" pitchFamily="18" charset="0"/>
                <a:ea typeface="AdvTimes"/>
                <a:cs typeface="AdvTimes"/>
              </a:rPr>
              <a:t>phase margins at the gain crossover frequency </a:t>
            </a:r>
            <a:endParaRPr lang="en-US" altLang="zh-CN" sz="2000" u="none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1" name="Rectangle 16">
            <a:extLst>
              <a:ext uri="{FF2B5EF4-FFF2-40B4-BE49-F238E27FC236}">
                <a16:creationId xmlns:a16="http://schemas.microsoft.com/office/drawing/2014/main" id="{6C518981-EFB8-4946-8C89-F714BA7C0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3865563"/>
            <a:ext cx="26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u="none">
                <a:latin typeface="Times New Roman" panose="02020603050405020304" pitchFamily="18" charset="0"/>
                <a:ea typeface="楷体" panose="02010609060101010101" pitchFamily="49" charset="-122"/>
              </a:rPr>
              <a:t>. </a:t>
            </a:r>
            <a:endParaRPr lang="en-US" altLang="en-US" sz="2400" u="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4299</TotalTime>
  <Pages>31</Pages>
  <Words>488</Words>
  <Application>Microsoft Office PowerPoint</Application>
  <PresentationFormat>全屏显示(4:3)</PresentationFormat>
  <Paragraphs>129</Paragraphs>
  <Slides>12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楷体</vt:lpstr>
      <vt:lpstr>宋体</vt:lpstr>
      <vt:lpstr>AdvTimes</vt:lpstr>
      <vt:lpstr>Arial</vt:lpstr>
      <vt:lpstr>Book Antiqua</vt:lpstr>
      <vt:lpstr>Garamond</vt:lpstr>
      <vt:lpstr>Palatino</vt:lpstr>
      <vt:lpstr>Times New Roman</vt:lpstr>
      <vt:lpstr>Wingdings</vt:lpstr>
      <vt:lpstr>Edge</vt:lpstr>
      <vt:lpstr>Equation</vt:lpstr>
      <vt:lpstr>MathType 5.0 Equation</vt:lpstr>
      <vt:lpstr>MathType 6.0 Equation</vt:lpstr>
      <vt:lpstr>PowerPoint 演示文稿</vt:lpstr>
      <vt:lpstr>Design -- Step 1: Factoring the model </vt:lpstr>
      <vt:lpstr>Design –Step 2: Making Controller Proper </vt:lpstr>
      <vt:lpstr>Design –Step 3: Convert to Normal Form</vt:lpstr>
      <vt:lpstr>PI Control for the First Order Model</vt:lpstr>
      <vt:lpstr>Deadtime Control </vt:lpstr>
      <vt:lpstr>PID Tuning for FOPTD Plants</vt:lpstr>
      <vt:lpstr>PID Tuning for FOPTD Plants</vt:lpstr>
      <vt:lpstr>Gain and Phase Crossover Frequency</vt:lpstr>
      <vt:lpstr>Simplified Design-Problem Formulation </vt:lpstr>
      <vt:lpstr>Gain and Phase-Solution From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Analysis and Control of Multivariable Processes</dc:title>
  <dc:subject>mimo process analysis and control</dc:subject>
  <dc:creator>james mclellan</dc:creator>
  <cp:lastModifiedBy>Yongqian Huang</cp:lastModifiedBy>
  <cp:revision>208</cp:revision>
  <cp:lastPrinted>2018-11-13T08:25:55Z</cp:lastPrinted>
  <dcterms:created xsi:type="dcterms:W3CDTF">1996-01-08T23:20:22Z</dcterms:created>
  <dcterms:modified xsi:type="dcterms:W3CDTF">2018-11-13T08:34:32Z</dcterms:modified>
</cp:coreProperties>
</file>