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314" r:id="rId2"/>
    <p:sldId id="318" r:id="rId3"/>
    <p:sldId id="319" r:id="rId4"/>
    <p:sldId id="373" r:id="rId5"/>
    <p:sldId id="355" r:id="rId6"/>
    <p:sldId id="375" r:id="rId7"/>
    <p:sldId id="358" r:id="rId8"/>
    <p:sldId id="359" r:id="rId9"/>
    <p:sldId id="360" r:id="rId10"/>
    <p:sldId id="374" r:id="rId11"/>
    <p:sldId id="361" r:id="rId12"/>
    <p:sldId id="350" r:id="rId13"/>
    <p:sldId id="376" r:id="rId14"/>
    <p:sldId id="366" r:id="rId15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  <a:srgbClr val="00CC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339C6-490D-4E2B-9827-721964AAB395}" v="3" dt="2018-11-12T17:41:2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79A339C6-490D-4E2B-9827-721964AAB395}"/>
    <pc:docChg chg="undo addSld delSld modSld modNotesMaster modHandout">
      <pc:chgData name=" " userId="40b284e4-8f5c-4222-b194-f55c437385d5" providerId="ADAL" clId="{79A339C6-490D-4E2B-9827-721964AAB395}" dt="2018-11-12T17:41:21.029" v="27"/>
      <pc:docMkLst>
        <pc:docMk/>
      </pc:docMkLst>
      <pc:sldChg chg="del">
        <pc:chgData name=" " userId="40b284e4-8f5c-4222-b194-f55c437385d5" providerId="ADAL" clId="{79A339C6-490D-4E2B-9827-721964AAB395}" dt="2018-11-12T17:11:39.164" v="0" actId="2696"/>
        <pc:sldMkLst>
          <pc:docMk/>
          <pc:sldMk cId="0" sldId="256"/>
        </pc:sldMkLst>
      </pc:sldChg>
      <pc:sldChg chg="del">
        <pc:chgData name=" " userId="40b284e4-8f5c-4222-b194-f55c437385d5" providerId="ADAL" clId="{79A339C6-490D-4E2B-9827-721964AAB395}" dt="2018-11-12T17:11:41.874" v="2" actId="2696"/>
        <pc:sldMkLst>
          <pc:docMk/>
          <pc:sldMk cId="0" sldId="296"/>
        </pc:sldMkLst>
      </pc:sldChg>
      <pc:sldChg chg="del">
        <pc:chgData name=" " userId="40b284e4-8f5c-4222-b194-f55c437385d5" providerId="ADAL" clId="{79A339C6-490D-4E2B-9827-721964AAB395}" dt="2018-11-12T17:11:46.594" v="4" actId="2696"/>
        <pc:sldMkLst>
          <pc:docMk/>
          <pc:sldMk cId="0" sldId="313"/>
        </pc:sldMkLst>
      </pc:sldChg>
      <pc:sldChg chg="del">
        <pc:chgData name=" " userId="40b284e4-8f5c-4222-b194-f55c437385d5" providerId="ADAL" clId="{79A339C6-490D-4E2B-9827-721964AAB395}" dt="2018-11-12T17:11:59.413" v="5" actId="2696"/>
        <pc:sldMkLst>
          <pc:docMk/>
          <pc:sldMk cId="0" sldId="317"/>
        </pc:sldMkLst>
      </pc:sldChg>
      <pc:sldChg chg="del">
        <pc:chgData name=" " userId="40b284e4-8f5c-4222-b194-f55c437385d5" providerId="ADAL" clId="{79A339C6-490D-4E2B-9827-721964AAB395}" dt="2018-11-12T17:15:39.469" v="13" actId="2696"/>
        <pc:sldMkLst>
          <pc:docMk/>
          <pc:sldMk cId="0" sldId="328"/>
        </pc:sldMkLst>
      </pc:sldChg>
      <pc:sldChg chg="add del">
        <pc:chgData name=" " userId="40b284e4-8f5c-4222-b194-f55c437385d5" providerId="ADAL" clId="{79A339C6-490D-4E2B-9827-721964AAB395}" dt="2018-11-12T17:16:13.207" v="17" actId="2696"/>
        <pc:sldMkLst>
          <pc:docMk/>
          <pc:sldMk cId="0" sldId="329"/>
        </pc:sldMkLst>
      </pc:sldChg>
      <pc:sldChg chg="del">
        <pc:chgData name=" " userId="40b284e4-8f5c-4222-b194-f55c437385d5" providerId="ADAL" clId="{79A339C6-490D-4E2B-9827-721964AAB395}" dt="2018-11-12T17:16:31.275" v="18" actId="2696"/>
        <pc:sldMkLst>
          <pc:docMk/>
          <pc:sldMk cId="0" sldId="330"/>
        </pc:sldMkLst>
      </pc:sldChg>
      <pc:sldChg chg="del">
        <pc:chgData name=" " userId="40b284e4-8f5c-4222-b194-f55c437385d5" providerId="ADAL" clId="{79A339C6-490D-4E2B-9827-721964AAB395}" dt="2018-11-12T17:17:35.561" v="21" actId="2696"/>
        <pc:sldMkLst>
          <pc:docMk/>
          <pc:sldMk cId="0" sldId="351"/>
        </pc:sldMkLst>
      </pc:sldChg>
      <pc:sldChg chg="del">
        <pc:chgData name=" " userId="40b284e4-8f5c-4222-b194-f55c437385d5" providerId="ADAL" clId="{79A339C6-490D-4E2B-9827-721964AAB395}" dt="2018-11-12T17:17:34.661" v="20" actId="2696"/>
        <pc:sldMkLst>
          <pc:docMk/>
          <pc:sldMk cId="0" sldId="352"/>
        </pc:sldMkLst>
      </pc:sldChg>
      <pc:sldChg chg="del">
        <pc:chgData name=" " userId="40b284e4-8f5c-4222-b194-f55c437385d5" providerId="ADAL" clId="{79A339C6-490D-4E2B-9827-721964AAB395}" dt="2018-11-12T17:17:33.721" v="19" actId="2696"/>
        <pc:sldMkLst>
          <pc:docMk/>
          <pc:sldMk cId="0" sldId="354"/>
        </pc:sldMkLst>
      </pc:sldChg>
      <pc:sldChg chg="del">
        <pc:chgData name=" " userId="40b284e4-8f5c-4222-b194-f55c437385d5" providerId="ADAL" clId="{79A339C6-490D-4E2B-9827-721964AAB395}" dt="2018-11-12T17:12:15.042" v="8" actId="2696"/>
        <pc:sldMkLst>
          <pc:docMk/>
          <pc:sldMk cId="0" sldId="357"/>
        </pc:sldMkLst>
      </pc:sldChg>
      <pc:sldChg chg="modNotes">
        <pc:chgData name=" " userId="40b284e4-8f5c-4222-b194-f55c437385d5" providerId="ADAL" clId="{79A339C6-490D-4E2B-9827-721964AAB395}" dt="2018-11-12T17:41:21.029" v="27"/>
        <pc:sldMkLst>
          <pc:docMk/>
          <pc:sldMk cId="0" sldId="358"/>
        </pc:sldMkLst>
      </pc:sldChg>
      <pc:sldChg chg="modNotes">
        <pc:chgData name=" " userId="40b284e4-8f5c-4222-b194-f55c437385d5" providerId="ADAL" clId="{79A339C6-490D-4E2B-9827-721964AAB395}" dt="2018-11-12T17:41:21.029" v="27"/>
        <pc:sldMkLst>
          <pc:docMk/>
          <pc:sldMk cId="0" sldId="361"/>
        </pc:sldMkLst>
      </pc:sldChg>
      <pc:sldChg chg="del">
        <pc:chgData name=" " userId="40b284e4-8f5c-4222-b194-f55c437385d5" providerId="ADAL" clId="{79A339C6-490D-4E2B-9827-721964AAB395}" dt="2018-11-12T17:15:31.269" v="10" actId="2696"/>
        <pc:sldMkLst>
          <pc:docMk/>
          <pc:sldMk cId="0" sldId="362"/>
        </pc:sldMkLst>
      </pc:sldChg>
      <pc:sldChg chg="del">
        <pc:chgData name=" " userId="40b284e4-8f5c-4222-b194-f55c437385d5" providerId="ADAL" clId="{79A339C6-490D-4E2B-9827-721964AAB395}" dt="2018-11-12T17:15:32.329" v="11" actId="2696"/>
        <pc:sldMkLst>
          <pc:docMk/>
          <pc:sldMk cId="0" sldId="363"/>
        </pc:sldMkLst>
      </pc:sldChg>
      <pc:sldChg chg="del">
        <pc:chgData name=" " userId="40b284e4-8f5c-4222-b194-f55c437385d5" providerId="ADAL" clId="{79A339C6-490D-4E2B-9827-721964AAB395}" dt="2018-11-12T17:15:32.919" v="12" actId="2696"/>
        <pc:sldMkLst>
          <pc:docMk/>
          <pc:sldMk cId="0" sldId="365"/>
        </pc:sldMkLst>
      </pc:sldChg>
      <pc:sldChg chg="del">
        <pc:chgData name=" " userId="40b284e4-8f5c-4222-b194-f55c437385d5" providerId="ADAL" clId="{79A339C6-490D-4E2B-9827-721964AAB395}" dt="2018-11-12T17:11:43.574" v="3" actId="2696"/>
        <pc:sldMkLst>
          <pc:docMk/>
          <pc:sldMk cId="0" sldId="367"/>
        </pc:sldMkLst>
      </pc:sldChg>
      <pc:sldChg chg="del">
        <pc:chgData name=" " userId="40b284e4-8f5c-4222-b194-f55c437385d5" providerId="ADAL" clId="{79A339C6-490D-4E2B-9827-721964AAB395}" dt="2018-11-12T17:15:40.169" v="14" actId="2696"/>
        <pc:sldMkLst>
          <pc:docMk/>
          <pc:sldMk cId="0" sldId="368"/>
        </pc:sldMkLst>
      </pc:sldChg>
      <pc:sldChg chg="del">
        <pc:chgData name=" " userId="40b284e4-8f5c-4222-b194-f55c437385d5" providerId="ADAL" clId="{79A339C6-490D-4E2B-9827-721964AAB395}" dt="2018-11-12T17:12:08.812" v="6" actId="2696"/>
        <pc:sldMkLst>
          <pc:docMk/>
          <pc:sldMk cId="0" sldId="371"/>
        </pc:sldMkLst>
      </pc:sldChg>
      <pc:sldChg chg="del">
        <pc:chgData name=" " userId="40b284e4-8f5c-4222-b194-f55c437385d5" providerId="ADAL" clId="{79A339C6-490D-4E2B-9827-721964AAB395}" dt="2018-11-12T17:12:09.602" v="7" actId="2696"/>
        <pc:sldMkLst>
          <pc:docMk/>
          <pc:sldMk cId="0" sldId="372"/>
        </pc:sldMkLst>
      </pc:sldChg>
      <pc:sldChg chg="modNotes">
        <pc:chgData name=" " userId="40b284e4-8f5c-4222-b194-f55c437385d5" providerId="ADAL" clId="{79A339C6-490D-4E2B-9827-721964AAB395}" dt="2018-11-12T17:41:21.029" v="27"/>
        <pc:sldMkLst>
          <pc:docMk/>
          <pc:sldMk cId="0" sldId="374"/>
        </pc:sldMkLst>
      </pc:sldChg>
      <pc:sldChg chg="modSp add del">
        <pc:chgData name=" " userId="40b284e4-8f5c-4222-b194-f55c437385d5" providerId="ADAL" clId="{79A339C6-490D-4E2B-9827-721964AAB395}" dt="2018-11-12T17:25:08.335" v="25" actId="115"/>
        <pc:sldMkLst>
          <pc:docMk/>
          <pc:sldMk cId="0" sldId="376"/>
        </pc:sldMkLst>
        <pc:spChg chg="mod">
          <ac:chgData name=" " userId="40b284e4-8f5c-4222-b194-f55c437385d5" providerId="ADAL" clId="{79A339C6-490D-4E2B-9827-721964AAB395}" dt="2018-11-12T17:25:08.335" v="25" actId="115"/>
          <ac:spMkLst>
            <pc:docMk/>
            <pc:sldMk cId="0" sldId="376"/>
            <ac:spMk id="30733" creationId="{A760E0CE-E08C-42B4-A0E6-65F1293DF6FF}"/>
          </ac:spMkLst>
        </pc:spChg>
      </pc:sldChg>
      <pc:sldChg chg="del">
        <pc:chgData name=" " userId="40b284e4-8f5c-4222-b194-f55c437385d5" providerId="ADAL" clId="{79A339C6-490D-4E2B-9827-721964AAB395}" dt="2018-11-12T17:11:39.794" v="1" actId="2696"/>
        <pc:sldMkLst>
          <pc:docMk/>
          <pc:sldMk cId="4117548679" sldId="377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25CFBF-19E1-4282-A179-B54E76A07B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00C832E-ECA1-4D21-A4EE-6D3EB0D95F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2ED4CAA-9982-43EB-AA19-BB7AFBC3825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98155C3-0417-4E42-94BC-ABA58224158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/>
            </a:lvl1pPr>
          </a:lstStyle>
          <a:p>
            <a:fld id="{EDA2A404-B801-419F-BA64-49802958245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E35FFE5-F52F-498C-BA77-C65B6E9FEF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t" anchorCtr="0" compatLnSpc="1">
            <a:prstTxWarp prst="textNoShape">
              <a:avLst/>
            </a:prstTxWarp>
          </a:bodyPr>
          <a:lstStyle>
            <a:lvl1pPr defTabSz="774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AFBE144-8DFF-494B-8CCF-4C0002E6B1F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t" anchorCtr="0" compatLnSpc="1">
            <a:prstTxWarp prst="textNoShape">
              <a:avLst/>
            </a:prstTxWarp>
          </a:bodyPr>
          <a:lstStyle>
            <a:lvl1pPr algn="r" defTabSz="774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A1C2872-6ADF-468D-87C2-794E018B0B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b" anchorCtr="0" compatLnSpc="1">
            <a:prstTxWarp prst="textNoShape">
              <a:avLst/>
            </a:prstTxWarp>
          </a:bodyPr>
          <a:lstStyle>
            <a:lvl1pPr defTabSz="77470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8123BCD-E6AF-421A-9AFD-1E3C0A45D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0" tIns="0" rIns="19380" bIns="0" numCol="1" anchor="b" anchorCtr="0" compatLnSpc="1">
            <a:prstTxWarp prst="textNoShape">
              <a:avLst/>
            </a:prstTxWarp>
          </a:bodyPr>
          <a:lstStyle>
            <a:lvl1pPr algn="r" defTabSz="774700">
              <a:defRPr sz="1000" i="1">
                <a:latin typeface="Times New Roman" panose="02020603050405020304" pitchFamily="18" charset="0"/>
              </a:defRPr>
            </a:lvl1pPr>
          </a:lstStyle>
          <a:p>
            <a:fld id="{DA715812-5735-4DB9-A898-72B4C6F3B4A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241916F8-C019-4B9E-BA4C-CE4F960E5B7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0" y="515938"/>
            <a:ext cx="3386138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6A34D02-516C-4C99-898A-5CA0B85901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7258"/>
            <a:ext cx="7280389" cy="306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8" tIns="46835" rIns="93668" bIns="46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64716BF5-0030-447C-80A0-AC74ACE0A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446BD237-F6C8-4F69-B2DD-D091D2AC1889}" type="slidenum">
              <a:rPr lang="zh-CN" altLang="en-US" sz="1000">
                <a:latin typeface="Times New Roman" panose="02020603050405020304" pitchFamily="18" charset="0"/>
              </a:rPr>
              <a:pPr/>
              <a:t>7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70A80A7-9BC5-45E9-A884-EFD215AD0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1838" y="515938"/>
            <a:ext cx="3386137" cy="2538412"/>
          </a:xfrm>
          <a:ln cap="flat"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C1A61F5-C4B5-422D-AA5D-4F3BD4699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03" tIns="48653" rIns="97303" bIns="48653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257B8331-4BA6-4B7D-87F2-6B52149EA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BD03BA4C-23B4-4CEA-A143-55C718206D2D}" type="slidenum">
              <a:rPr lang="zh-CN" altLang="en-US" sz="1000">
                <a:latin typeface="Times New Roman" panose="02020603050405020304" pitchFamily="18" charset="0"/>
              </a:rPr>
              <a:pPr/>
              <a:t>10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971C9D6-89FB-4EC6-85B5-595FDA8FF4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1838" y="515938"/>
            <a:ext cx="3386137" cy="2538412"/>
          </a:xfrm>
          <a:ln cap="flat"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0578B8-F579-4F2A-8638-332BF4FDB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03" tIns="48653" rIns="97303" bIns="48653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>
            <a:extLst>
              <a:ext uri="{FF2B5EF4-FFF2-40B4-BE49-F238E27FC236}">
                <a16:creationId xmlns:a16="http://schemas.microsoft.com/office/drawing/2014/main" id="{FB33A0F2-4441-416F-868E-F7864104D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747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74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025858F2-FB06-49F7-AC35-0C40E492117E}" type="slidenum">
              <a:rPr lang="zh-CN" altLang="en-US" sz="1000">
                <a:latin typeface="Times New Roman" panose="02020603050405020304" pitchFamily="18" charset="0"/>
              </a:rPr>
              <a:pPr/>
              <a:t>11</a:t>
            </a:fld>
            <a:endParaRPr lang="en-US" altLang="zh-CN" sz="10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7E76B8D-5816-4698-A269-3EE64BEF1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71838" y="515938"/>
            <a:ext cx="3386137" cy="2538412"/>
          </a:xfrm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1D5D0AC-B173-4EBA-BF83-1A9F2B95F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303" tIns="48653" rIns="97303" bIns="48653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66EEB794-F263-4B88-8A59-E6B468BA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B2A7A9-EE99-425F-B956-F71F1AAEE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180434-9F27-41AF-8DEF-A9BF5D738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263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5C9C24-0D4A-40DB-A046-0FCFB24C28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8C7C44-2DBA-430F-9B67-51238395A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FCCC80-7D10-409A-B339-0DAD26440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E1C114-CAD0-4C8B-B2A9-DF6DDAA95E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97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999A45-7931-45E7-8159-A924373165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C07410-4A3D-4899-8448-32714F74B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BBC87C-A511-4C12-A537-0A021D882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D30A3-4D85-4CB9-B763-6D47004D10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15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52450"/>
            <a:ext cx="8001000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90178-FB46-4311-B5D2-45CE30E1C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BEBF3B-AF1F-4658-A7D3-2CB56E41D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21BD0-C188-41DC-8003-BC4D49115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37F310-510A-4D65-ACA6-ADDA1A5E8E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5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53A8E6-896F-4B60-94CF-F6423B833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EE858A-1D76-4C15-AF57-CEF30C9AA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6E7C46-AF62-4818-A886-8E96B3A26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10C2B-99AE-46C4-B1FE-B229E3BA20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88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F3E8EF-F35C-4F8D-843E-8F043E045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EF9C16-CA29-4D30-BA08-C997B0632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654D59-1FBF-470B-A984-2C84F8281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D1BF0-34C4-4B70-B25C-17C8D4FF71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2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0F62F1-7A9D-4164-90A6-DF5BE85A3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566899-0B40-4108-9029-4F65D03606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2AC705-A42D-4FD1-AD3B-CCEC7CB81F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0E690-1F27-4EC3-B61B-5B066C4FED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1E1B24-75D7-4B0D-820D-B1DE411D22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994DCF-6FC4-4175-84B4-0334C77E3F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A81B54-543B-4289-9843-3F30AE07EE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4F433-07EA-4A6A-BE24-3CDFDDE7F9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5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A58A3-C1E7-4EF1-8C72-4229C87F5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31877-6B13-458B-B751-52011886A0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C03883-F0AC-48A4-A417-EDDF696EAF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99DB3-CDD6-4CD2-9A30-6CE68D61AA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1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8C77F-84EE-4F47-8A66-5E7D33EA1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2B1920-6DC0-4183-9F80-6B2571115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E53D1A-FDEF-4A7C-869D-C91B39242E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8ABBF2-4416-49D5-8BA0-AA70B59EE0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55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CE2E9E-D347-4B10-9315-12EDC737C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DEA7CA-EB4B-4A3E-8B5D-A0FA583201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485E70-F30B-4145-8EE6-6FBFACFDC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2FA32-99EB-4311-9928-D02C128FE2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0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E0D8A0-89A2-4599-8306-178E7FF0F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0D7422-D2A0-48DA-9F95-67F6C4AC1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7AF5C03-BD75-42E7-BA32-411B904D3A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54EF7-5C79-48E3-8945-D40BA3FA5A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8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CFDDD39-FB3E-47E2-8DDC-714B38EEA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8AD14DD-4EB4-49AE-8BF8-A41998153C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824210EC-7C23-4FED-84D6-81A3BA7A20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70CE6140-046C-4C55-8EF6-95534827FCA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B1FC63-53DA-436B-A7E4-2DD28A1AE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3D152B5-1E38-4D2F-A04A-A9A754083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image" Target="../media/image3.wmf"/><Relationship Id="rId5" Type="http://schemas.openxmlformats.org/officeDocument/2006/relationships/image" Target="../media/image8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5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>
            <a:extLst>
              <a:ext uri="{FF2B5EF4-FFF2-40B4-BE49-F238E27FC236}">
                <a16:creationId xmlns:a16="http://schemas.microsoft.com/office/drawing/2014/main" id="{80945CB6-83F6-4EDC-9DE7-24BED7F039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Footer Placeholder 2">
            <a:extLst>
              <a:ext uri="{FF2B5EF4-FFF2-40B4-BE49-F238E27FC236}">
                <a16:creationId xmlns:a16="http://schemas.microsoft.com/office/drawing/2014/main" id="{79B83618-47C5-4BCE-8635-9C7DC9EB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FFE88A1D-7DC2-4E37-B773-D3C3B8F3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08F45-0DA1-421D-AA92-43B0220D9F0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70101130-A732-4797-B4CA-D003BB1F0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Simplified Decoupling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C67C51B-A27A-4947-96CD-16B256150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990600"/>
          <a:ext cx="2214562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1143000" imgH="457200" progId="Equation.3">
                  <p:embed/>
                </p:oleObj>
              </mc:Choice>
              <mc:Fallback>
                <p:oleObj r:id="rId3" imgW="1143000" imgH="457200" progId="Equation.3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C67C51B-A27A-4947-96CD-16B256150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990600"/>
                        <a:ext cx="2214562" cy="874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30">
            <a:extLst>
              <a:ext uri="{FF2B5EF4-FFF2-40B4-BE49-F238E27FC236}">
                <a16:creationId xmlns:a16="http://schemas.microsoft.com/office/drawing/2014/main" id="{393C1826-0FB2-4178-A25D-089CB7FA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"/>
            <a:ext cx="4191000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31">
            <a:extLst>
              <a:ext uri="{FF2B5EF4-FFF2-40B4-BE49-F238E27FC236}">
                <a16:creationId xmlns:a16="http://schemas.microsoft.com/office/drawing/2014/main" id="{499CF4E3-5DC4-4979-BF1A-C2085E4B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4114800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32">
            <a:extLst>
              <a:ext uri="{FF2B5EF4-FFF2-40B4-BE49-F238E27FC236}">
                <a16:creationId xmlns:a16="http://schemas.microsoft.com/office/drawing/2014/main" id="{8AF958FE-C80A-4E27-908B-44C7AB97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24400"/>
            <a:ext cx="41148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8" name="Object 1025">
            <a:extLst>
              <a:ext uri="{FF2B5EF4-FFF2-40B4-BE49-F238E27FC236}">
                <a16:creationId xmlns:a16="http://schemas.microsoft.com/office/drawing/2014/main" id="{1DA86019-ACDA-461E-8208-E19059F21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905000"/>
          <a:ext cx="1676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8" imgW="939800" imgH="457200" progId="Equation.3">
                  <p:embed/>
                </p:oleObj>
              </mc:Choice>
              <mc:Fallback>
                <p:oleObj r:id="rId8" imgW="939800" imgH="457200" progId="Equation.3">
                  <p:embed/>
                  <p:pic>
                    <p:nvPicPr>
                      <p:cNvPr id="7178" name="Object 1025">
                        <a:extLst>
                          <a:ext uri="{FF2B5EF4-FFF2-40B4-BE49-F238E27FC236}">
                            <a16:creationId xmlns:a16="http://schemas.microsoft.com/office/drawing/2014/main" id="{1DA86019-ACDA-461E-8208-E19059F21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5000"/>
                        <a:ext cx="16764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026">
            <a:extLst>
              <a:ext uri="{FF2B5EF4-FFF2-40B4-BE49-F238E27FC236}">
                <a16:creationId xmlns:a16="http://schemas.microsoft.com/office/drawing/2014/main" id="{8D16B18A-2026-4734-94A9-8A5D66360B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19400"/>
          <a:ext cx="403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10" imgW="2462731" imgH="457002" progId="Equation.3">
                  <p:embed/>
                </p:oleObj>
              </mc:Choice>
              <mc:Fallback>
                <p:oleObj r:id="rId10" imgW="2462731" imgH="457002" progId="Equation.3">
                  <p:embed/>
                  <p:pic>
                    <p:nvPicPr>
                      <p:cNvPr id="7179" name="Object 1026">
                        <a:extLst>
                          <a:ext uri="{FF2B5EF4-FFF2-40B4-BE49-F238E27FC236}">
                            <a16:creationId xmlns:a16="http://schemas.microsoft.com/office/drawing/2014/main" id="{8D16B18A-2026-4734-94A9-8A5D66360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19400"/>
                        <a:ext cx="4038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027">
            <a:extLst>
              <a:ext uri="{FF2B5EF4-FFF2-40B4-BE49-F238E27FC236}">
                <a16:creationId xmlns:a16="http://schemas.microsoft.com/office/drawing/2014/main" id="{77DC0E96-A1BC-495E-A640-D11EFBFEF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81213"/>
          <a:ext cx="762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2" imgW="190417" imgH="152334" progId="Equation.DSMT4">
                  <p:embed/>
                </p:oleObj>
              </mc:Choice>
              <mc:Fallback>
                <p:oleObj name="Equation" r:id="rId12" imgW="190417" imgH="152334" progId="Equation.DSMT4">
                  <p:embed/>
                  <p:pic>
                    <p:nvPicPr>
                      <p:cNvPr id="7180" name="Object 1027">
                        <a:extLst>
                          <a:ext uri="{FF2B5EF4-FFF2-40B4-BE49-F238E27FC236}">
                            <a16:creationId xmlns:a16="http://schemas.microsoft.com/office/drawing/2014/main" id="{77DC0E96-A1BC-495E-A640-D11EFBFEF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81213"/>
                        <a:ext cx="762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028">
            <a:extLst>
              <a:ext uri="{FF2B5EF4-FFF2-40B4-BE49-F238E27FC236}">
                <a16:creationId xmlns:a16="http://schemas.microsoft.com/office/drawing/2014/main" id="{62ACD703-E7DD-4D4A-8D99-E28B748F6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886200"/>
          <a:ext cx="1676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4" imgW="927100" imgH="228600" progId="Equation.DSMT4">
                  <p:embed/>
                </p:oleObj>
              </mc:Choice>
              <mc:Fallback>
                <p:oleObj name="Equation" r:id="rId14" imgW="927100" imgH="228600" progId="Equation.DSMT4">
                  <p:embed/>
                  <p:pic>
                    <p:nvPicPr>
                      <p:cNvPr id="7181" name="Object 1028">
                        <a:extLst>
                          <a:ext uri="{FF2B5EF4-FFF2-40B4-BE49-F238E27FC236}">
                            <a16:creationId xmlns:a16="http://schemas.microsoft.com/office/drawing/2014/main" id="{62ACD703-E7DD-4D4A-8D99-E28B748F6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1676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029">
            <a:extLst>
              <a:ext uri="{FF2B5EF4-FFF2-40B4-BE49-F238E27FC236}">
                <a16:creationId xmlns:a16="http://schemas.microsoft.com/office/drawing/2014/main" id="{50B52F2F-F109-4EE8-BDB5-3ABCD652E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8620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6" imgW="965200" imgH="228600" progId="Equation.DSMT4">
                  <p:embed/>
                </p:oleObj>
              </mc:Choice>
              <mc:Fallback>
                <p:oleObj name="Equation" r:id="rId16" imgW="965200" imgH="228600" progId="Equation.DSMT4">
                  <p:embed/>
                  <p:pic>
                    <p:nvPicPr>
                      <p:cNvPr id="7182" name="Object 1029">
                        <a:extLst>
                          <a:ext uri="{FF2B5EF4-FFF2-40B4-BE49-F238E27FC236}">
                            <a16:creationId xmlns:a16="http://schemas.microsoft.com/office/drawing/2014/main" id="{50B52F2F-F109-4EE8-BDB5-3ABCD652E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167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030">
            <a:extLst>
              <a:ext uri="{FF2B5EF4-FFF2-40B4-BE49-F238E27FC236}">
                <a16:creationId xmlns:a16="http://schemas.microsoft.com/office/drawing/2014/main" id="{0A3D9E2C-B32D-4A17-9C2C-EAA12E006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95800"/>
          <a:ext cx="2574925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8" imgW="1358900" imgH="889000" progId="Equation.3">
                  <p:embed/>
                </p:oleObj>
              </mc:Choice>
              <mc:Fallback>
                <p:oleObj r:id="rId18" imgW="1358900" imgH="889000" progId="Equation.3">
                  <p:embed/>
                  <p:pic>
                    <p:nvPicPr>
                      <p:cNvPr id="7183" name="Object 1030">
                        <a:extLst>
                          <a:ext uri="{FF2B5EF4-FFF2-40B4-BE49-F238E27FC236}">
                            <a16:creationId xmlns:a16="http://schemas.microsoft.com/office/drawing/2014/main" id="{0A3D9E2C-B32D-4A17-9C2C-EAA12E006A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574925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031">
            <a:extLst>
              <a:ext uri="{FF2B5EF4-FFF2-40B4-BE49-F238E27FC236}">
                <a16:creationId xmlns:a16="http://schemas.microsoft.com/office/drawing/2014/main" id="{489C83D3-0274-4711-9592-793A17810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048000"/>
          <a:ext cx="76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20" imgW="190417" imgH="152334" progId="Equation.DSMT4">
                  <p:embed/>
                </p:oleObj>
              </mc:Choice>
              <mc:Fallback>
                <p:oleObj name="Equation" r:id="rId20" imgW="190417" imgH="152334" progId="Equation.DSMT4">
                  <p:embed/>
                  <p:pic>
                    <p:nvPicPr>
                      <p:cNvPr id="7184" name="Object 1031">
                        <a:extLst>
                          <a:ext uri="{FF2B5EF4-FFF2-40B4-BE49-F238E27FC236}">
                            <a16:creationId xmlns:a16="http://schemas.microsoft.com/office/drawing/2014/main" id="{489C83D3-0274-4711-9592-793A17810C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0"/>
                        <a:ext cx="762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7E296459-C113-4C1D-9FE3-9739DFEB11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3D6D9916-2337-4860-BA86-053DB822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1A69BBA1-E9B7-417E-B6A7-8ECD9E9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12C8F0-1C33-4B3C-BBFC-5AA7091F7D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97931665-19A5-493F-8666-975DD502C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733800" cy="609600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Parameterization</a:t>
            </a:r>
          </a:p>
        </p:txBody>
      </p:sp>
      <p:graphicFrame>
        <p:nvGraphicFramePr>
          <p:cNvPr id="21510" name="Object 3">
            <a:extLst>
              <a:ext uri="{FF2B5EF4-FFF2-40B4-BE49-F238E27FC236}">
                <a16:creationId xmlns:a16="http://schemas.microsoft.com/office/drawing/2014/main" id="{0590BF12-5222-4F6C-8204-1E132D52B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473200"/>
          <a:ext cx="2971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1675673" imgH="444307" progId="Equation.DSMT4">
                  <p:embed/>
                </p:oleObj>
              </mc:Choice>
              <mc:Fallback>
                <p:oleObj name="Equation" r:id="rId4" imgW="1675673" imgH="444307" progId="Equation.DSMT4">
                  <p:embed/>
                  <p:pic>
                    <p:nvPicPr>
                      <p:cNvPr id="21510" name="Object 3">
                        <a:extLst>
                          <a:ext uri="{FF2B5EF4-FFF2-40B4-BE49-F238E27FC236}">
                            <a16:creationId xmlns:a16="http://schemas.microsoft.com/office/drawing/2014/main" id="{0590BF12-5222-4F6C-8204-1E132D52B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73200"/>
                        <a:ext cx="29718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91BD4BE0-B247-433F-BDA1-FC003CA13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2743200"/>
          <a:ext cx="35814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044700" imgH="457200" progId="Equation.DSMT4">
                  <p:embed/>
                </p:oleObj>
              </mc:Choice>
              <mc:Fallback>
                <p:oleObj name="Equation" r:id="rId6" imgW="2044700" imgH="457200" progId="Equation.DSMT4">
                  <p:embed/>
                  <p:pic>
                    <p:nvPicPr>
                      <p:cNvPr id="21511" name="Object 4">
                        <a:extLst>
                          <a:ext uri="{FF2B5EF4-FFF2-40B4-BE49-F238E27FC236}">
                            <a16:creationId xmlns:a16="http://schemas.microsoft.com/office/drawing/2014/main" id="{91BD4BE0-B247-433F-BDA1-FC003CA13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743200"/>
                        <a:ext cx="35814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>
            <a:extLst>
              <a:ext uri="{FF2B5EF4-FFF2-40B4-BE49-F238E27FC236}">
                <a16:creationId xmlns:a16="http://schemas.microsoft.com/office/drawing/2014/main" id="{62CF54D4-B37D-488F-8B52-190D754CC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95800"/>
          <a:ext cx="4800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2908300" imgH="495300" progId="Equation.DSMT4">
                  <p:embed/>
                </p:oleObj>
              </mc:Choice>
              <mc:Fallback>
                <p:oleObj name="Equation" r:id="rId8" imgW="2908300" imgH="495300" progId="Equation.DSMT4">
                  <p:embed/>
                  <p:pic>
                    <p:nvPicPr>
                      <p:cNvPr id="21512" name="Object 5">
                        <a:extLst>
                          <a:ext uri="{FF2B5EF4-FFF2-40B4-BE49-F238E27FC236}">
                            <a16:creationId xmlns:a16="http://schemas.microsoft.com/office/drawing/2014/main" id="{62CF54D4-B37D-488F-8B52-190D754CCB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4800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Rectangle 6">
            <a:extLst>
              <a:ext uri="{FF2B5EF4-FFF2-40B4-BE49-F238E27FC236}">
                <a16:creationId xmlns:a16="http://schemas.microsoft.com/office/drawing/2014/main" id="{040C2F40-FA81-47DE-89FD-89BE8ECB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3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1514" name="Rectangle 7">
            <a:extLst>
              <a:ext uri="{FF2B5EF4-FFF2-40B4-BE49-F238E27FC236}">
                <a16:creationId xmlns:a16="http://schemas.microsoft.com/office/drawing/2014/main" id="{AB95D28A-582B-4CB8-B6EE-CE8D0F01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element of the resultant decoupler will have the form</a:t>
            </a:r>
          </a:p>
        </p:txBody>
      </p:sp>
      <p:sp>
        <p:nvSpPr>
          <p:cNvPr id="21515" name="Rectangle 8">
            <a:extLst>
              <a:ext uri="{FF2B5EF4-FFF2-40B4-BE49-F238E27FC236}">
                <a16:creationId xmlns:a16="http://schemas.microsoft.com/office/drawing/2014/main" id="{751DCF61-DAB6-46C3-8875-253860B49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1036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Making </a:t>
            </a:r>
          </a:p>
        </p:txBody>
      </p:sp>
      <p:sp>
        <p:nvSpPr>
          <p:cNvPr id="21516" name="Rectangle 14">
            <a:extLst>
              <a:ext uri="{FF2B5EF4-FFF2-40B4-BE49-F238E27FC236}">
                <a16:creationId xmlns:a16="http://schemas.microsoft.com/office/drawing/2014/main" id="{4AA00D02-7FC1-471A-B17A-C47390A5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1517" name="Rectangle 17">
            <a:extLst>
              <a:ext uri="{FF2B5EF4-FFF2-40B4-BE49-F238E27FC236}">
                <a16:creationId xmlns:a16="http://schemas.microsoft.com/office/drawing/2014/main" id="{C0A13E6F-0390-4803-AD63-0850A086B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1518" name="Rectangle 8">
            <a:extLst>
              <a:ext uri="{FF2B5EF4-FFF2-40B4-BE49-F238E27FC236}">
                <a16:creationId xmlns:a16="http://schemas.microsoft.com/office/drawing/2014/main" id="{9C7D2BE6-97E7-4359-826A-1C8E43C20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073150"/>
            <a:ext cx="128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Assuming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F9DB66E6-13F3-4020-8119-242F168C49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2E054CCD-1113-44C5-BCF3-4C4D3D5D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254437FA-9392-40B9-8251-2651DA0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0DD9D3-2492-4273-B280-D070DBD86C7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B57A67D-75BF-4ADC-B3C9-6DBEBFB0F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3733800" cy="609600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Parameterization</a:t>
            </a:r>
          </a:p>
        </p:txBody>
      </p:sp>
      <p:sp>
        <p:nvSpPr>
          <p:cNvPr id="22534" name="Rectangle 9">
            <a:extLst>
              <a:ext uri="{FF2B5EF4-FFF2-40B4-BE49-F238E27FC236}">
                <a16:creationId xmlns:a16="http://schemas.microsoft.com/office/drawing/2014/main" id="{3E34DCD8-5DF8-41AE-8B7A-33563183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1413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Stability: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2535" name="Rectangle 10">
            <a:extLst>
              <a:ext uri="{FF2B5EF4-FFF2-40B4-BE49-F238E27FC236}">
                <a16:creationId xmlns:a16="http://schemas.microsoft.com/office/drawing/2014/main" id="{449AF794-E556-4135-9A6D-1DF53C1DA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43000"/>
            <a:ext cx="1373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all poles of </a:t>
            </a:r>
          </a:p>
        </p:txBody>
      </p:sp>
      <p:graphicFrame>
        <p:nvGraphicFramePr>
          <p:cNvPr id="22536" name="Object 11">
            <a:extLst>
              <a:ext uri="{FF2B5EF4-FFF2-40B4-BE49-F238E27FC236}">
                <a16:creationId xmlns:a16="http://schemas.microsoft.com/office/drawing/2014/main" id="{92F300DF-28F6-4F97-9608-A822E63E3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143000"/>
          <a:ext cx="838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444307" imgH="228501" progId="Equation.DSMT4">
                  <p:embed/>
                </p:oleObj>
              </mc:Choice>
              <mc:Fallback>
                <p:oleObj name="Equation" r:id="rId4" imgW="444307" imgH="228501" progId="Equation.DSMT4">
                  <p:embed/>
                  <p:pic>
                    <p:nvPicPr>
                      <p:cNvPr id="22536" name="Object 11">
                        <a:extLst>
                          <a:ext uri="{FF2B5EF4-FFF2-40B4-BE49-F238E27FC236}">
                            <a16:creationId xmlns:a16="http://schemas.microsoft.com/office/drawing/2014/main" id="{92F300DF-28F6-4F97-9608-A822E63E3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143000"/>
                        <a:ext cx="838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2">
            <a:extLst>
              <a:ext uri="{FF2B5EF4-FFF2-40B4-BE49-F238E27FC236}">
                <a16:creationId xmlns:a16="http://schemas.microsoft.com/office/drawing/2014/main" id="{42F60D14-4C5C-4F06-B5D7-2C370B68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143000"/>
            <a:ext cx="3957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must lie in the open Left-Half Plane </a:t>
            </a:r>
          </a:p>
        </p:txBody>
      </p:sp>
      <p:sp>
        <p:nvSpPr>
          <p:cNvPr id="19472" name="Rectangle 13">
            <a:extLst>
              <a:ext uri="{FF2B5EF4-FFF2-40B4-BE49-F238E27FC236}">
                <a16:creationId xmlns:a16="http://schemas.microsoft.com/office/drawing/2014/main" id="{9691F498-FBF4-4647-93C5-0402F0D8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10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Properness: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474" name="Object 15">
            <a:extLst>
              <a:ext uri="{FF2B5EF4-FFF2-40B4-BE49-F238E27FC236}">
                <a16:creationId xmlns:a16="http://schemas.microsoft.com/office/drawing/2014/main" id="{FAB634F5-D8F3-4D4F-BD70-C42D83758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752600"/>
          <a:ext cx="2362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295400" imgH="292100" progId="Equation.DSMT4">
                  <p:embed/>
                </p:oleObj>
              </mc:Choice>
              <mc:Fallback>
                <p:oleObj name="Equation" r:id="rId6" imgW="1295400" imgH="292100" progId="Equation.DSMT4">
                  <p:embed/>
                  <p:pic>
                    <p:nvPicPr>
                      <p:cNvPr id="19474" name="Object 15">
                        <a:extLst>
                          <a:ext uri="{FF2B5EF4-FFF2-40B4-BE49-F238E27FC236}">
                            <a16:creationId xmlns:a16="http://schemas.microsoft.com/office/drawing/2014/main" id="{FAB634F5-D8F3-4D4F-BD70-C42D83758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362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16">
            <a:extLst>
              <a:ext uri="{FF2B5EF4-FFF2-40B4-BE49-F238E27FC236}">
                <a16:creationId xmlns:a16="http://schemas.microsoft.com/office/drawing/2014/main" id="{88B59512-28AB-4569-9734-B4CEA23B4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3275013"/>
            <a:ext cx="1330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</a:rPr>
              <a:t>Causality</a:t>
            </a: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19477" name="Object 18">
            <a:extLst>
              <a:ext uri="{FF2B5EF4-FFF2-40B4-BE49-F238E27FC236}">
                <a16:creationId xmlns:a16="http://schemas.microsoft.com/office/drawing/2014/main" id="{EFD8823C-A84B-4123-9B1C-BD96EF9B86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3200400"/>
          <a:ext cx="1752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838200" imgH="241300" progId="Equation.DSMT4">
                  <p:embed/>
                </p:oleObj>
              </mc:Choice>
              <mc:Fallback>
                <p:oleObj name="Equation" r:id="rId8" imgW="838200" imgH="241300" progId="Equation.DSMT4">
                  <p:embed/>
                  <p:pic>
                    <p:nvPicPr>
                      <p:cNvPr id="19477" name="Object 18">
                        <a:extLst>
                          <a:ext uri="{FF2B5EF4-FFF2-40B4-BE49-F238E27FC236}">
                            <a16:creationId xmlns:a16="http://schemas.microsoft.com/office/drawing/2014/main" id="{EFD8823C-A84B-4123-9B1C-BD96EF9B86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00400"/>
                        <a:ext cx="1752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6132B8-8AD6-4BFC-99DD-D1B72775A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2473325"/>
          <a:ext cx="933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444307" imgH="228501" progId="Equation.DSMT4">
                  <p:embed/>
                </p:oleObj>
              </mc:Choice>
              <mc:Fallback>
                <p:oleObj name="Equation" r:id="rId10" imgW="444307" imgH="228501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6132B8-8AD6-4BFC-99DD-D1B72775AD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473325"/>
                        <a:ext cx="933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11EC367-B559-45B5-85E2-B7CCCA844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44792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508000" imgH="241300" progId="Equation.DSMT4">
                  <p:embed/>
                </p:oleObj>
              </mc:Choice>
              <mc:Fallback>
                <p:oleObj name="Equation" r:id="rId12" imgW="508000" imgH="2413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11EC367-B559-45B5-85E2-B7CCCA844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47925"/>
                        <a:ext cx="91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0">
            <a:extLst>
              <a:ext uri="{FF2B5EF4-FFF2-40B4-BE49-F238E27FC236}">
                <a16:creationId xmlns:a16="http://schemas.microsoft.com/office/drawing/2014/main" id="{5E3B27F6-28DE-4A19-A7E3-C055AD73314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9200" y="2487613"/>
            <a:ext cx="4953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order higher than or equal to the orders of all</a:t>
            </a:r>
            <a:endParaRPr lang="en-US" altLang="en-US" sz="20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545" name="Rectangle 41">
            <a:extLst>
              <a:ext uri="{FF2B5EF4-FFF2-40B4-BE49-F238E27FC236}">
                <a16:creationId xmlns:a16="http://schemas.microsoft.com/office/drawing/2014/main" id="{DF05DCCA-B993-40C0-B4EA-BAFB95E5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6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 </a:t>
            </a:r>
            <a:endParaRPr lang="en-US" altLang="en-US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45A55761-D3A0-41CE-AF67-E1C6DC548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75113"/>
            <a:ext cx="2438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satisfied by letting </a:t>
            </a:r>
            <a:endParaRPr lang="en-US" altLang="en-US" sz="20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B139C91-BC23-4AA0-A077-FE606BE73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3927475"/>
          <a:ext cx="18605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901309" imgH="291973" progId="Equation.DSMT4">
                  <p:embed/>
                </p:oleObj>
              </mc:Choice>
              <mc:Fallback>
                <p:oleObj name="Equation" r:id="rId14" imgW="901309" imgH="291973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B139C91-BC23-4AA0-A077-FE606BE73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927475"/>
                        <a:ext cx="186055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Rectangle 44">
            <a:extLst>
              <a:ext uri="{FF2B5EF4-FFF2-40B4-BE49-F238E27FC236}">
                <a16:creationId xmlns:a16="http://schemas.microsoft.com/office/drawing/2014/main" id="{6FFA4036-7374-482B-BBAB-4901ADFA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lang="en-US" altLang="en-US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4E8EC7F-69BF-4E7B-AFF0-C31B6DA37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4891088"/>
          <a:ext cx="742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381000" imgH="228600" progId="Equation.DSMT4">
                  <p:embed/>
                </p:oleObj>
              </mc:Choice>
              <mc:Fallback>
                <p:oleObj name="Equation" r:id="rId16" imgW="38100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4E8EC7F-69BF-4E7B-AFF0-C31B6DA37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891088"/>
                        <a:ext cx="7429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8596BDD-60D9-4D65-B514-028E4569E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926013"/>
          <a:ext cx="7715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8" imgW="393529" imgH="228501" progId="Equation.DSMT4">
                  <p:embed/>
                </p:oleObj>
              </mc:Choice>
              <mc:Fallback>
                <p:oleObj name="Equation" r:id="rId18" imgW="393529" imgH="228501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8596BDD-60D9-4D65-B514-028E4569E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926013"/>
                        <a:ext cx="7715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Rectangle 47">
            <a:extLst>
              <a:ext uri="{FF2B5EF4-FFF2-40B4-BE49-F238E27FC236}">
                <a16:creationId xmlns:a16="http://schemas.microsoft.com/office/drawing/2014/main" id="{C1D76C59-058D-44EE-AA1E-CF167EE3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endParaRPr lang="en-SG" altLang="zh-CN"/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2BCBEF2B-60D1-4063-9322-9FBB4C2D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26013"/>
            <a:ext cx="2895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designed by elements of </a:t>
            </a:r>
            <a:endParaRPr lang="en-US" altLang="en-US" sz="20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2" grpId="0"/>
      <p:bldP spid="19475" grpId="0"/>
      <p:bldP spid="10" grpId="0"/>
      <p:bldP spid="12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>
            <a:extLst>
              <a:ext uri="{FF2B5EF4-FFF2-40B4-BE49-F238E27FC236}">
                <a16:creationId xmlns:a16="http://schemas.microsoft.com/office/drawing/2014/main" id="{6D80E86D-0462-4BE1-889F-4D3DDE356E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Footer Placeholder 5">
            <a:extLst>
              <a:ext uri="{FF2B5EF4-FFF2-40B4-BE49-F238E27FC236}">
                <a16:creationId xmlns:a16="http://schemas.microsoft.com/office/drawing/2014/main" id="{3CCC1F25-AF67-4A37-B211-D8B45AEA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6">
            <a:extLst>
              <a:ext uri="{FF2B5EF4-FFF2-40B4-BE49-F238E27FC236}">
                <a16:creationId xmlns:a16="http://schemas.microsoft.com/office/drawing/2014/main" id="{87A864E6-6EDF-4A1F-B5CF-92E3172E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6FD17-29C0-4CB0-A5A8-5C04CE05BBB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BCAAC8C5-84E4-470D-A565-A1BF72E47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Sparse Control</a:t>
            </a:r>
            <a:endParaRPr lang="en-US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30726" name="Object 3">
            <a:extLst>
              <a:ext uri="{FF2B5EF4-FFF2-40B4-BE49-F238E27FC236}">
                <a16:creationId xmlns:a16="http://schemas.microsoft.com/office/drawing/2014/main" id="{B979418F-0B14-4CFE-8308-26F62DEB418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33600" y="1905000"/>
          <a:ext cx="18716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30726" name="Object 3">
                        <a:extLst>
                          <a:ext uri="{FF2B5EF4-FFF2-40B4-BE49-F238E27FC236}">
                            <a16:creationId xmlns:a16="http://schemas.microsoft.com/office/drawing/2014/main" id="{B979418F-0B14-4CFE-8308-26F62DEB4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18716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4">
            <a:extLst>
              <a:ext uri="{FF2B5EF4-FFF2-40B4-BE49-F238E27FC236}">
                <a16:creationId xmlns:a16="http://schemas.microsoft.com/office/drawing/2014/main" id="{7FAE09E4-CA5D-404A-965F-B61DF725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05000"/>
            <a:ext cx="2147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Tracking controller</a:t>
            </a:r>
          </a:p>
        </p:txBody>
      </p:sp>
      <p:graphicFrame>
        <p:nvGraphicFramePr>
          <p:cNvPr id="30728" name="Object 5">
            <a:extLst>
              <a:ext uri="{FF2B5EF4-FFF2-40B4-BE49-F238E27FC236}">
                <a16:creationId xmlns:a16="http://schemas.microsoft.com/office/drawing/2014/main" id="{1BD763D9-4DA5-4C07-B519-13EA05CDD0A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0" y="3429000"/>
          <a:ext cx="17272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002865" imgH="241195" progId="Equation.DSMT4">
                  <p:embed/>
                </p:oleObj>
              </mc:Choice>
              <mc:Fallback>
                <p:oleObj name="Equation" r:id="rId5" imgW="1002865" imgH="241195" progId="Equation.DSMT4">
                  <p:embed/>
                  <p:pic>
                    <p:nvPicPr>
                      <p:cNvPr id="30728" name="Object 5">
                        <a:extLst>
                          <a:ext uri="{FF2B5EF4-FFF2-40B4-BE49-F238E27FC236}">
                            <a16:creationId xmlns:a16="http://schemas.microsoft.com/office/drawing/2014/main" id="{1BD763D9-4DA5-4C07-B519-13EA05CDD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17272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6">
            <a:extLst>
              <a:ext uri="{FF2B5EF4-FFF2-40B4-BE49-F238E27FC236}">
                <a16:creationId xmlns:a16="http://schemas.microsoft.com/office/drawing/2014/main" id="{67085674-5D07-47D2-B923-A83AFDD4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327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Interaction rejection controller</a:t>
            </a:r>
          </a:p>
        </p:txBody>
      </p:sp>
      <p:sp>
        <p:nvSpPr>
          <p:cNvPr id="30730" name="Rectangle 7">
            <a:extLst>
              <a:ext uri="{FF2B5EF4-FFF2-40B4-BE49-F238E27FC236}">
                <a16:creationId xmlns:a16="http://schemas.microsoft.com/office/drawing/2014/main" id="{2C42DDEB-DD5F-49E7-B63B-95C14135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845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All loops: integrity principle as for decentralized control applies.  </a:t>
            </a:r>
          </a:p>
        </p:txBody>
      </p:sp>
      <p:graphicFrame>
        <p:nvGraphicFramePr>
          <p:cNvPr id="30731" name="Object 8">
            <a:extLst>
              <a:ext uri="{FF2B5EF4-FFF2-40B4-BE49-F238E27FC236}">
                <a16:creationId xmlns:a16="http://schemas.microsoft.com/office/drawing/2014/main" id="{C9D82486-7DB9-40F7-B55B-1EB4EBD49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495800"/>
          <a:ext cx="53340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352800" imgH="990600" progId="Equation.DSMT4">
                  <p:embed/>
                </p:oleObj>
              </mc:Choice>
              <mc:Fallback>
                <p:oleObj name="Equation" r:id="rId7" imgW="3352800" imgH="990600" progId="Equation.DSMT4">
                  <p:embed/>
                  <p:pic>
                    <p:nvPicPr>
                      <p:cNvPr id="30731" name="Object 8">
                        <a:extLst>
                          <a:ext uri="{FF2B5EF4-FFF2-40B4-BE49-F238E27FC236}">
                            <a16:creationId xmlns:a16="http://schemas.microsoft.com/office/drawing/2014/main" id="{C9D82486-7DB9-40F7-B55B-1EB4EBD49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53340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9">
            <a:extLst>
              <a:ext uri="{FF2B5EF4-FFF2-40B4-BE49-F238E27FC236}">
                <a16:creationId xmlns:a16="http://schemas.microsoft.com/office/drawing/2014/main" id="{3771E6A2-B348-45FD-A590-334B582E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12838"/>
            <a:ext cx="838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231775" indent="-231775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317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2317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2317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Main controllers (Diagonal): These controllers are to provide desired performance of closed loop control system.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3" name="Rectangle 10">
            <a:extLst>
              <a:ext uri="{FF2B5EF4-FFF2-40B4-BE49-F238E27FC236}">
                <a16:creationId xmlns:a16="http://schemas.microsoft.com/office/drawing/2014/main" id="{E2FD5079-2582-436D-9095-DFCBBE59D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14600"/>
            <a:ext cx="784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Off-diagonal controllers: Main task of the off-diagonal controllers is to minimize interactions among loops</a:t>
            </a:r>
            <a:r>
              <a:rPr lang="en-US" altLang="zh-CN" sz="2000" u="sng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0EE10256-3143-459A-8D68-63918BED0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2E0A7B55-8311-4A22-832B-C0E7EC64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5B2F2817-58B5-406D-8C52-1FEF27D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8288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9377D-72A0-45BD-B6CE-48C890C676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FA6B5382-25AB-4C4D-B7F8-2A47E22BF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025" y="180975"/>
            <a:ext cx="84582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Interaction Index</a:t>
            </a:r>
            <a:endParaRPr lang="en-US" altLang="zh-CN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46509B5D-655D-4840-B1FF-8D2BE8D7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0727" name="Object 8">
            <a:extLst>
              <a:ext uri="{FF2B5EF4-FFF2-40B4-BE49-F238E27FC236}">
                <a16:creationId xmlns:a16="http://schemas.microsoft.com/office/drawing/2014/main" id="{CAA9A7F1-A008-4A25-9D94-351C195D81A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43000" y="1238250"/>
          <a:ext cx="6167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594100" imgH="520700" progId="Equation.DSMT4">
                  <p:embed/>
                </p:oleObj>
              </mc:Choice>
              <mc:Fallback>
                <p:oleObj name="Equation" r:id="rId3" imgW="3594100" imgH="520700" progId="Equation.DSMT4">
                  <p:embed/>
                  <p:pic>
                    <p:nvPicPr>
                      <p:cNvPr id="30727" name="Object 8">
                        <a:extLst>
                          <a:ext uri="{FF2B5EF4-FFF2-40B4-BE49-F238E27FC236}">
                            <a16:creationId xmlns:a16="http://schemas.microsoft.com/office/drawing/2014/main" id="{CAA9A7F1-A008-4A25-9D94-351C195D8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38250"/>
                        <a:ext cx="61674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12">
            <a:extLst>
              <a:ext uri="{FF2B5EF4-FFF2-40B4-BE49-F238E27FC236}">
                <a16:creationId xmlns:a16="http://schemas.microsoft.com/office/drawing/2014/main" id="{02C51CF0-D83C-4021-AD25-F53A3FC1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30729" name="Rectangle 20">
            <a:extLst>
              <a:ext uri="{FF2B5EF4-FFF2-40B4-BE49-F238E27FC236}">
                <a16:creationId xmlns:a16="http://schemas.microsoft.com/office/drawing/2014/main" id="{57D62F02-FEFE-4C66-BA72-0BC59CDC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30730" name="Rectangle 18">
            <a:extLst>
              <a:ext uri="{FF2B5EF4-FFF2-40B4-BE49-F238E27FC236}">
                <a16:creationId xmlns:a16="http://schemas.microsoft.com/office/drawing/2014/main" id="{F1736EE0-8ACE-40B4-8080-C41A736D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8382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Put paired loops in diagonal position, define</a:t>
            </a:r>
          </a:p>
        </p:txBody>
      </p:sp>
      <p:sp>
        <p:nvSpPr>
          <p:cNvPr id="30731" name="Rectangle 18">
            <a:extLst>
              <a:ext uri="{FF2B5EF4-FFF2-40B4-BE49-F238E27FC236}">
                <a16:creationId xmlns:a16="http://schemas.microsoft.com/office/drawing/2014/main" id="{27A00504-A199-4FAE-82C5-F042D5C9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1336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control performance index (RCPI), </a:t>
            </a:r>
          </a:p>
        </p:txBody>
      </p:sp>
      <p:graphicFrame>
        <p:nvGraphicFramePr>
          <p:cNvPr id="30732" name="Object 11">
            <a:extLst>
              <a:ext uri="{FF2B5EF4-FFF2-40B4-BE49-F238E27FC236}">
                <a16:creationId xmlns:a16="http://schemas.microsoft.com/office/drawing/2014/main" id="{7F9249D0-2C2A-49FB-BDE4-FC8DB45D62F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28800" y="2533650"/>
          <a:ext cx="4800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768600" imgH="533400" progId="Equation.DSMT4">
                  <p:embed/>
                </p:oleObj>
              </mc:Choice>
              <mc:Fallback>
                <p:oleObj name="Equation" r:id="rId5" imgW="2768600" imgH="533400" progId="Equation.DSMT4">
                  <p:embed/>
                  <p:pic>
                    <p:nvPicPr>
                      <p:cNvPr id="30732" name="Object 11">
                        <a:extLst>
                          <a:ext uri="{FF2B5EF4-FFF2-40B4-BE49-F238E27FC236}">
                            <a16:creationId xmlns:a16="http://schemas.microsoft.com/office/drawing/2014/main" id="{7F9249D0-2C2A-49FB-BDE4-FC8DB45D6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33650"/>
                        <a:ext cx="4800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8">
            <a:extLst>
              <a:ext uri="{FF2B5EF4-FFF2-40B4-BE49-F238E27FC236}">
                <a16:creationId xmlns:a16="http://schemas.microsoft.com/office/drawing/2014/main" id="{A760E0CE-E08C-42B4-A0E6-65F1293D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581400"/>
            <a:ext cx="81534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e"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= 0: centralized;           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= 1: decentralized controller</a:t>
            </a:r>
            <a:endParaRPr lang="en-US" altLang="zh-CN" sz="2000" b="0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0&lt;&lt;1, smaller , better overall control system performance achievable, block diagonal controller or sparse controller would be preferred 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if all off-diagonal elements less than 0.15, decentralized control can result in satisfactory performances.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If some </a:t>
            </a:r>
            <a:r>
              <a:rPr lang="en-US" altLang="zh-CN" sz="2000" b="1" u="sng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off-diagonal elements close to 1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, block diagonal controller or sparse controller would be preferred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4">
            <a:extLst>
              <a:ext uri="{FF2B5EF4-FFF2-40B4-BE49-F238E27FC236}">
                <a16:creationId xmlns:a16="http://schemas.microsoft.com/office/drawing/2014/main" id="{935DFBD8-CB14-41B0-87FE-9F06DB4158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Footer Placeholder 5">
            <a:extLst>
              <a:ext uri="{FF2B5EF4-FFF2-40B4-BE49-F238E27FC236}">
                <a16:creationId xmlns:a16="http://schemas.microsoft.com/office/drawing/2014/main" id="{DA3BC05E-BBF3-471F-82A5-CB30DAC1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6">
            <a:extLst>
              <a:ext uri="{FF2B5EF4-FFF2-40B4-BE49-F238E27FC236}">
                <a16:creationId xmlns:a16="http://schemas.microsoft.com/office/drawing/2014/main" id="{21132453-F69C-4B3A-846F-C232CF49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C22E85-7978-4EE0-ADE3-D640DA1E4DD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AC8ED1BD-5BDC-485D-8E83-F636B2EC6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838200"/>
          </a:xfrm>
        </p:spPr>
        <p:txBody>
          <a:bodyPr/>
          <a:lstStyle/>
          <a:p>
            <a:pPr marL="342900" indent="-342900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Partial decoupling control</a:t>
            </a:r>
            <a:endParaRPr lang="en-US" altLang="en-US" sz="4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0" name="Rectangle 13">
            <a:extLst>
              <a:ext uri="{FF2B5EF4-FFF2-40B4-BE49-F238E27FC236}">
                <a16:creationId xmlns:a16="http://schemas.microsoft.com/office/drawing/2014/main" id="{C256F9A3-8021-440F-A817-A70215A4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946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34049058-DFB9-481D-B7C1-AECC09BA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1752" name="Object 5">
            <a:extLst>
              <a:ext uri="{FF2B5EF4-FFF2-40B4-BE49-F238E27FC236}">
                <a16:creationId xmlns:a16="http://schemas.microsoft.com/office/drawing/2014/main" id="{5C0C4324-2209-4A6F-A871-0C9392B3B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066800"/>
          <a:ext cx="37687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400300" imgH="1016000" progId="Equation.DSMT4">
                  <p:embed/>
                </p:oleObj>
              </mc:Choice>
              <mc:Fallback>
                <p:oleObj name="Equation" r:id="rId3" imgW="2400300" imgH="1016000" progId="Equation.DSMT4">
                  <p:embed/>
                  <p:pic>
                    <p:nvPicPr>
                      <p:cNvPr id="31752" name="Object 5">
                        <a:extLst>
                          <a:ext uri="{FF2B5EF4-FFF2-40B4-BE49-F238E27FC236}">
                            <a16:creationId xmlns:a16="http://schemas.microsoft.com/office/drawing/2014/main" id="{5C0C4324-2209-4A6F-A871-0C9392B3BF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37687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8">
            <a:extLst>
              <a:ext uri="{FF2B5EF4-FFF2-40B4-BE49-F238E27FC236}">
                <a16:creationId xmlns:a16="http://schemas.microsoft.com/office/drawing/2014/main" id="{325A02A9-ABB8-4B5B-A5D7-10B28372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1754" name="Object 7">
            <a:extLst>
              <a:ext uri="{FF2B5EF4-FFF2-40B4-BE49-F238E27FC236}">
                <a16:creationId xmlns:a16="http://schemas.microsoft.com/office/drawing/2014/main" id="{B786C34B-8C36-4B01-9C85-B8B0311895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371600"/>
          <a:ext cx="2613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524000" imgH="533400" progId="Equation.DSMT4">
                  <p:embed/>
                </p:oleObj>
              </mc:Choice>
              <mc:Fallback>
                <p:oleObj name="Equation" r:id="rId5" imgW="1524000" imgH="533400" progId="Equation.DSMT4">
                  <p:embed/>
                  <p:pic>
                    <p:nvPicPr>
                      <p:cNvPr id="31754" name="Object 7">
                        <a:extLst>
                          <a:ext uri="{FF2B5EF4-FFF2-40B4-BE49-F238E27FC236}">
                            <a16:creationId xmlns:a16="http://schemas.microsoft.com/office/drawing/2014/main" id="{B786C34B-8C36-4B01-9C85-B8B0311895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2613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0">
            <a:extLst>
              <a:ext uri="{FF2B5EF4-FFF2-40B4-BE49-F238E27FC236}">
                <a16:creationId xmlns:a16="http://schemas.microsoft.com/office/drawing/2014/main" id="{6E2CB32C-8A04-4FFA-A4FB-29F954EC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1756" name="Object 9">
            <a:extLst>
              <a:ext uri="{FF2B5EF4-FFF2-40B4-BE49-F238E27FC236}">
                <a16:creationId xmlns:a16="http://schemas.microsoft.com/office/drawing/2014/main" id="{16015137-304E-459F-B295-4F7320B26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895600"/>
          <a:ext cx="63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31756" name="Object 9">
                        <a:extLst>
                          <a:ext uri="{FF2B5EF4-FFF2-40B4-BE49-F238E27FC236}">
                            <a16:creationId xmlns:a16="http://schemas.microsoft.com/office/drawing/2014/main" id="{16015137-304E-459F-B295-4F7320B26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63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1">
            <a:extLst>
              <a:ext uri="{FF2B5EF4-FFF2-40B4-BE49-F238E27FC236}">
                <a16:creationId xmlns:a16="http://schemas.microsoft.com/office/drawing/2014/main" id="{3AC9FEE3-05D3-4F7D-B583-9FB31E66E5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28956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Determine </a:t>
            </a:r>
            <a:endParaRPr lang="en-US" altLang="en-US" sz="2000">
              <a:latin typeface="Book Antiqua" panose="0204060205030503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1758" name="Rectangle 13">
            <a:extLst>
              <a:ext uri="{FF2B5EF4-FFF2-40B4-BE49-F238E27FC236}">
                <a16:creationId xmlns:a16="http://schemas.microsoft.com/office/drawing/2014/main" id="{2235070D-5117-47BE-ACB4-12426E36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1759" name="Object 12">
            <a:extLst>
              <a:ext uri="{FF2B5EF4-FFF2-40B4-BE49-F238E27FC236}">
                <a16:creationId xmlns:a16="http://schemas.microsoft.com/office/drawing/2014/main" id="{62879534-887A-4097-B6B6-64E00A9A9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05200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256755" imgH="253890" progId="Equation.DSMT4">
                  <p:embed/>
                </p:oleObj>
              </mc:Choice>
              <mc:Fallback>
                <p:oleObj name="Equation" r:id="rId9" imgW="1256755" imgH="253890" progId="Equation.DSMT4">
                  <p:embed/>
                  <p:pic>
                    <p:nvPicPr>
                      <p:cNvPr id="31759" name="Object 12">
                        <a:extLst>
                          <a:ext uri="{FF2B5EF4-FFF2-40B4-BE49-F238E27FC236}">
                            <a16:creationId xmlns:a16="http://schemas.microsoft.com/office/drawing/2014/main" id="{62879534-887A-4097-B6B6-64E00A9A9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25">
            <a:extLst>
              <a:ext uri="{FF2B5EF4-FFF2-40B4-BE49-F238E27FC236}">
                <a16:creationId xmlns:a16="http://schemas.microsoft.com/office/drawing/2014/main" id="{286ACB20-2ACF-4F6C-BF4F-1AB9921B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open-loop forward transfer function</a:t>
            </a:r>
          </a:p>
        </p:txBody>
      </p:sp>
      <p:sp>
        <p:nvSpPr>
          <p:cNvPr id="31761" name="Rectangle 15">
            <a:extLst>
              <a:ext uri="{FF2B5EF4-FFF2-40B4-BE49-F238E27FC236}">
                <a16:creationId xmlns:a16="http://schemas.microsoft.com/office/drawing/2014/main" id="{3F3395E0-CE9D-4CA2-97A3-8CC5EF6DB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31762" name="Object 14">
            <a:extLst>
              <a:ext uri="{FF2B5EF4-FFF2-40B4-BE49-F238E27FC236}">
                <a16:creationId xmlns:a16="http://schemas.microsoft.com/office/drawing/2014/main" id="{67F204C9-AA4C-47A8-A4F2-31A6F8F59A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648200"/>
          <a:ext cx="2111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270000" imgH="228600" progId="Equation.DSMT4">
                  <p:embed/>
                </p:oleObj>
              </mc:Choice>
              <mc:Fallback>
                <p:oleObj name="Equation" r:id="rId11" imgW="1270000" imgH="228600" progId="Equation.DSMT4">
                  <p:embed/>
                  <p:pic>
                    <p:nvPicPr>
                      <p:cNvPr id="31762" name="Object 14">
                        <a:extLst>
                          <a:ext uri="{FF2B5EF4-FFF2-40B4-BE49-F238E27FC236}">
                            <a16:creationId xmlns:a16="http://schemas.microsoft.com/office/drawing/2014/main" id="{67F204C9-AA4C-47A8-A4F2-31A6F8F59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648200"/>
                        <a:ext cx="2111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28">
            <a:extLst>
              <a:ext uri="{FF2B5EF4-FFF2-40B4-BE49-F238E27FC236}">
                <a16:creationId xmlns:a16="http://schemas.microsoft.com/office/drawing/2014/main" id="{58D50D16-3480-4799-848C-8C1FC664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81600"/>
            <a:ext cx="480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 can then be designed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>
            <a:extLst>
              <a:ext uri="{FF2B5EF4-FFF2-40B4-BE49-F238E27FC236}">
                <a16:creationId xmlns:a16="http://schemas.microsoft.com/office/drawing/2014/main" id="{F57B16BE-1F01-4DA2-AB1B-23F2FE5808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Footer Placeholder 3">
            <a:extLst>
              <a:ext uri="{FF2B5EF4-FFF2-40B4-BE49-F238E27FC236}">
                <a16:creationId xmlns:a16="http://schemas.microsoft.com/office/drawing/2014/main" id="{FA8471A4-767F-45F8-B6D1-7754713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4">
            <a:extLst>
              <a:ext uri="{FF2B5EF4-FFF2-40B4-BE49-F238E27FC236}">
                <a16:creationId xmlns:a16="http://schemas.microsoft.com/office/drawing/2014/main" id="{84A69266-120E-4B3E-B091-4AE3F975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2053E-7AC3-42F5-9886-2C8A4921A3F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00717824-8ADA-49BF-9FAF-9EF19D6E0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Generalized Decoupling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9222" name="Object 9">
            <a:extLst>
              <a:ext uri="{FF2B5EF4-FFF2-40B4-BE49-F238E27FC236}">
                <a16:creationId xmlns:a16="http://schemas.microsoft.com/office/drawing/2014/main" id="{42432CD7-829E-4C2C-989F-CE28F0D0D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19200"/>
          <a:ext cx="914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494870" imgH="203024" progId="Equation.DSMT4">
                  <p:embed/>
                </p:oleObj>
              </mc:Choice>
              <mc:Fallback>
                <p:oleObj r:id="rId3" imgW="494870" imgH="203024" progId="Equation.DSMT4">
                  <p:embed/>
                  <p:pic>
                    <p:nvPicPr>
                      <p:cNvPr id="9222" name="Object 9">
                        <a:extLst>
                          <a:ext uri="{FF2B5EF4-FFF2-40B4-BE49-F238E27FC236}">
                            <a16:creationId xmlns:a16="http://schemas.microsoft.com/office/drawing/2014/main" id="{42432CD7-829E-4C2C-989F-CE28F0D0D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914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>
            <a:extLst>
              <a:ext uri="{FF2B5EF4-FFF2-40B4-BE49-F238E27FC236}">
                <a16:creationId xmlns:a16="http://schemas.microsoft.com/office/drawing/2014/main" id="{F77643B9-F8E4-4709-A02D-A7D630631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143000"/>
          <a:ext cx="1066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545626" imgH="215713" progId="Equation.DSMT4">
                  <p:embed/>
                </p:oleObj>
              </mc:Choice>
              <mc:Fallback>
                <p:oleObj r:id="rId5" imgW="545626" imgH="215713" progId="Equation.DSMT4">
                  <p:embed/>
                  <p:pic>
                    <p:nvPicPr>
                      <p:cNvPr id="9223" name="Object 8">
                        <a:extLst>
                          <a:ext uri="{FF2B5EF4-FFF2-40B4-BE49-F238E27FC236}">
                            <a16:creationId xmlns:a16="http://schemas.microsoft.com/office/drawing/2014/main" id="{F77643B9-F8E4-4709-A02D-A7D630631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0"/>
                        <a:ext cx="1066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7">
            <a:extLst>
              <a:ext uri="{FF2B5EF4-FFF2-40B4-BE49-F238E27FC236}">
                <a16:creationId xmlns:a16="http://schemas.microsoft.com/office/drawing/2014/main" id="{161B292E-036F-40C1-9F96-EAA9BAF91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143000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673392" imgH="215994" progId="Equation.3">
                  <p:embed/>
                </p:oleObj>
              </mc:Choice>
              <mc:Fallback>
                <p:oleObj r:id="rId7" imgW="673392" imgH="215994" progId="Equation.3">
                  <p:embed/>
                  <p:pic>
                    <p:nvPicPr>
                      <p:cNvPr id="9224" name="Object 7">
                        <a:extLst>
                          <a:ext uri="{FF2B5EF4-FFF2-40B4-BE49-F238E27FC236}">
                            <a16:creationId xmlns:a16="http://schemas.microsoft.com/office/drawing/2014/main" id="{161B292E-036F-40C1-9F96-EAA9BAF91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143000"/>
                        <a:ext cx="1371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6">
            <a:extLst>
              <a:ext uri="{FF2B5EF4-FFF2-40B4-BE49-F238E27FC236}">
                <a16:creationId xmlns:a16="http://schemas.microsoft.com/office/drawing/2014/main" id="{3B15877F-6B99-484D-AB0C-ABB6B9909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86000"/>
          <a:ext cx="1752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9" imgW="863225" imgH="215806" progId="Equation.3">
                  <p:embed/>
                </p:oleObj>
              </mc:Choice>
              <mc:Fallback>
                <p:oleObj r:id="rId9" imgW="863225" imgH="215806" progId="Equation.3">
                  <p:embed/>
                  <p:pic>
                    <p:nvPicPr>
                      <p:cNvPr id="9225" name="Object 6">
                        <a:extLst>
                          <a:ext uri="{FF2B5EF4-FFF2-40B4-BE49-F238E27FC236}">
                            <a16:creationId xmlns:a16="http://schemas.microsoft.com/office/drawing/2014/main" id="{3B15877F-6B99-484D-AB0C-ABB6B9909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752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">
            <a:extLst>
              <a:ext uri="{FF2B5EF4-FFF2-40B4-BE49-F238E27FC236}">
                <a16:creationId xmlns:a16="http://schemas.microsoft.com/office/drawing/2014/main" id="{02C9EE85-A43B-4D68-8160-8187712BF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362200"/>
          <a:ext cx="1447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1" imgW="762331" imgH="215994" progId="Equation.3">
                  <p:embed/>
                </p:oleObj>
              </mc:Choice>
              <mc:Fallback>
                <p:oleObj r:id="rId11" imgW="762331" imgH="215994" progId="Equation.3">
                  <p:embed/>
                  <p:pic>
                    <p:nvPicPr>
                      <p:cNvPr id="9226" name="Object 5">
                        <a:extLst>
                          <a:ext uri="{FF2B5EF4-FFF2-40B4-BE49-F238E27FC236}">
                            <a16:creationId xmlns:a16="http://schemas.microsoft.com/office/drawing/2014/main" id="{02C9EE85-A43B-4D68-8160-8187712BFC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1447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4">
            <a:extLst>
              <a:ext uri="{FF2B5EF4-FFF2-40B4-BE49-F238E27FC236}">
                <a16:creationId xmlns:a16="http://schemas.microsoft.com/office/drawing/2014/main" id="{B7DA25D2-C97D-4026-8B7D-2C1F075B2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352800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3" imgW="965200" imgH="228600" progId="Equation.3">
                  <p:embed/>
                </p:oleObj>
              </mc:Choice>
              <mc:Fallback>
                <p:oleObj r:id="rId13" imgW="965200" imgH="228600" progId="Equation.3">
                  <p:embed/>
                  <p:pic>
                    <p:nvPicPr>
                      <p:cNvPr id="9227" name="Object 4">
                        <a:extLst>
                          <a:ext uri="{FF2B5EF4-FFF2-40B4-BE49-F238E27FC236}">
                            <a16:creationId xmlns:a16="http://schemas.microsoft.com/office/drawing/2014/main" id="{B7DA25D2-C97D-4026-8B7D-2C1F075B26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67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3">
            <a:extLst>
              <a:ext uri="{FF2B5EF4-FFF2-40B4-BE49-F238E27FC236}">
                <a16:creationId xmlns:a16="http://schemas.microsoft.com/office/drawing/2014/main" id="{B7FC05AC-793E-428A-9F59-AA33AF0F6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57800"/>
          <a:ext cx="2895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15" imgW="1270000" imgH="215900" progId="Equation.3">
                  <p:embed/>
                </p:oleObj>
              </mc:Choice>
              <mc:Fallback>
                <p:oleObj r:id="rId15" imgW="1270000" imgH="215900" progId="Equation.3">
                  <p:embed/>
                  <p:pic>
                    <p:nvPicPr>
                      <p:cNvPr id="9228" name="Object 3">
                        <a:extLst>
                          <a:ext uri="{FF2B5EF4-FFF2-40B4-BE49-F238E27FC236}">
                            <a16:creationId xmlns:a16="http://schemas.microsoft.com/office/drawing/2014/main" id="{B7FC05AC-793E-428A-9F59-AA33AF0F6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2895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1">
            <a:extLst>
              <a:ext uri="{FF2B5EF4-FFF2-40B4-BE49-F238E27FC236}">
                <a16:creationId xmlns:a16="http://schemas.microsoft.com/office/drawing/2014/main" id="{82A4E2F2-FD60-4763-99C2-F36F964C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3775"/>
            <a:ext cx="172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MIMO process</a:t>
            </a:r>
          </a:p>
        </p:txBody>
      </p:sp>
      <p:graphicFrame>
        <p:nvGraphicFramePr>
          <p:cNvPr id="9230" name="Object 12">
            <a:extLst>
              <a:ext uri="{FF2B5EF4-FFF2-40B4-BE49-F238E27FC236}">
                <a16:creationId xmlns:a16="http://schemas.microsoft.com/office/drawing/2014/main" id="{6220867D-1F49-4188-BC85-6E9779FB8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219200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90417" imgH="152334" progId="Equation.DSMT4">
                  <p:embed/>
                </p:oleObj>
              </mc:Choice>
              <mc:Fallback>
                <p:oleObj name="Equation" r:id="rId17" imgW="190417" imgH="152334" progId="Equation.DSMT4">
                  <p:embed/>
                  <p:pic>
                    <p:nvPicPr>
                      <p:cNvPr id="9230" name="Object 12">
                        <a:extLst>
                          <a:ext uri="{FF2B5EF4-FFF2-40B4-BE49-F238E27FC236}">
                            <a16:creationId xmlns:a16="http://schemas.microsoft.com/office/drawing/2014/main" id="{6220867D-1F49-4188-BC85-6E9779FB87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19200"/>
                        <a:ext cx="45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13">
            <a:extLst>
              <a:ext uri="{FF2B5EF4-FFF2-40B4-BE49-F238E27FC236}">
                <a16:creationId xmlns:a16="http://schemas.microsoft.com/office/drawing/2014/main" id="{4A6ADC8E-D666-4A80-A4AD-E258B0E64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838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eliminate interactions,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a diagonal matrix;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(s).</a:t>
            </a:r>
          </a:p>
        </p:txBody>
      </p:sp>
      <p:graphicFrame>
        <p:nvGraphicFramePr>
          <p:cNvPr id="9232" name="Object 14">
            <a:extLst>
              <a:ext uri="{FF2B5EF4-FFF2-40B4-BE49-F238E27FC236}">
                <a16:creationId xmlns:a16="http://schemas.microsoft.com/office/drawing/2014/main" id="{8896390F-3D76-48A2-8041-7A3E8706B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362200"/>
          <a:ext cx="45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190417" imgH="152334" progId="Equation.DSMT4">
                  <p:embed/>
                </p:oleObj>
              </mc:Choice>
              <mc:Fallback>
                <p:oleObj name="Equation" r:id="rId19" imgW="190417" imgH="152334" progId="Equation.DSMT4">
                  <p:embed/>
                  <p:pic>
                    <p:nvPicPr>
                      <p:cNvPr id="9232" name="Object 14">
                        <a:extLst>
                          <a:ext uri="{FF2B5EF4-FFF2-40B4-BE49-F238E27FC236}">
                            <a16:creationId xmlns:a16="http://schemas.microsoft.com/office/drawing/2014/main" id="{8896390F-3D76-48A2-8041-7A3E8706B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45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5">
            <a:extLst>
              <a:ext uri="{FF2B5EF4-FFF2-40B4-BE49-F238E27FC236}">
                <a16:creationId xmlns:a16="http://schemas.microsoft.com/office/drawing/2014/main" id="{16AF9685-31FA-434E-824E-0E42EF1B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956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Choose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</a:t>
            </a:r>
          </a:p>
        </p:txBody>
      </p:sp>
      <p:sp>
        <p:nvSpPr>
          <p:cNvPr id="9234" name="Rectangle 16">
            <a:extLst>
              <a:ext uri="{FF2B5EF4-FFF2-40B4-BE49-F238E27FC236}">
                <a16:creationId xmlns:a16="http://schemas.microsoft.com/office/drawing/2014/main" id="{AC38DBFE-929F-4C18-B45D-E2A2A072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5575"/>
            <a:ext cx="74072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Selected to provide desired decoupled behavior with the simplest form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commonly employed choice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>
            <a:extLst>
              <a:ext uri="{FF2B5EF4-FFF2-40B4-BE49-F238E27FC236}">
                <a16:creationId xmlns:a16="http://schemas.microsoft.com/office/drawing/2014/main" id="{69AA39BC-4197-48A1-B371-CD160E03FF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3" name="Footer Placeholder 3">
            <a:extLst>
              <a:ext uri="{FF2B5EF4-FFF2-40B4-BE49-F238E27FC236}">
                <a16:creationId xmlns:a16="http://schemas.microsoft.com/office/drawing/2014/main" id="{88EB528C-8D6F-4AE0-888D-24AF1CDB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4">
            <a:extLst>
              <a:ext uri="{FF2B5EF4-FFF2-40B4-BE49-F238E27FC236}">
                <a16:creationId xmlns:a16="http://schemas.microsoft.com/office/drawing/2014/main" id="{829DC167-EE52-4C6A-9EBF-9864F4EC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1A0E02-3EA5-4F42-B2D5-F84D494CA88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879FFBA-2188-40AA-9594-A5E555E03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7620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 Between the Two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Schemes</a:t>
            </a:r>
          </a:p>
        </p:txBody>
      </p:sp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D82A8107-9A64-4293-BA58-F9E56A52E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2438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066800" imgH="482600" progId="Equation.3">
                  <p:embed/>
                </p:oleObj>
              </mc:Choice>
              <mc:Fallback>
                <p:oleObj r:id="rId3" imgW="1066800" imgH="482600" progId="Equation.3">
                  <p:embed/>
                  <p:pic>
                    <p:nvPicPr>
                      <p:cNvPr id="10246" name="Object 4">
                        <a:extLst>
                          <a:ext uri="{FF2B5EF4-FFF2-40B4-BE49-F238E27FC236}">
                            <a16:creationId xmlns:a16="http://schemas.microsoft.com/office/drawing/2014/main" id="{D82A8107-9A64-4293-BA58-F9E56A52E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2438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3">
            <a:extLst>
              <a:ext uri="{FF2B5EF4-FFF2-40B4-BE49-F238E27FC236}">
                <a16:creationId xmlns:a16="http://schemas.microsoft.com/office/drawing/2014/main" id="{7CE8BB76-DCAA-47A0-B72B-64210986C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2438400"/>
          <a:ext cx="30480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5" imgW="1562100" imgH="711200" progId="Equation.3">
                  <p:embed/>
                </p:oleObj>
              </mc:Choice>
              <mc:Fallback>
                <p:oleObj r:id="rId5" imgW="1562100" imgH="711200" progId="Equation.3">
                  <p:embed/>
                  <p:pic>
                    <p:nvPicPr>
                      <p:cNvPr id="10247" name="Object 3">
                        <a:extLst>
                          <a:ext uri="{FF2B5EF4-FFF2-40B4-BE49-F238E27FC236}">
                            <a16:creationId xmlns:a16="http://schemas.microsoft.com/office/drawing/2014/main" id="{7CE8BB76-DCAA-47A0-B72B-64210986CC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438400"/>
                        <a:ext cx="30480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6">
            <a:extLst>
              <a:ext uri="{FF2B5EF4-FFF2-40B4-BE49-F238E27FC236}">
                <a16:creationId xmlns:a16="http://schemas.microsoft.com/office/drawing/2014/main" id="{8C8A5BB2-B918-4BA9-BEC9-A04597C71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301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Simplified decoupling</a:t>
            </a:r>
          </a:p>
        </p:txBody>
      </p:sp>
      <p:sp>
        <p:nvSpPr>
          <p:cNvPr id="10249" name="Rectangle 7">
            <a:extLst>
              <a:ext uri="{FF2B5EF4-FFF2-40B4-BE49-F238E27FC236}">
                <a16:creationId xmlns:a16="http://schemas.microsoft.com/office/drawing/2014/main" id="{FCF0FD5D-9856-4AE9-A6C1-B9E53A7E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679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x 2 and 3 x 3 system, the compensator transfer function matrix:</a:t>
            </a:r>
          </a:p>
        </p:txBody>
      </p:sp>
      <p:sp>
        <p:nvSpPr>
          <p:cNvPr id="10250" name="Rectangle 8">
            <a:extLst>
              <a:ext uri="{FF2B5EF4-FFF2-40B4-BE49-F238E27FC236}">
                <a16:creationId xmlns:a16="http://schemas.microsoft.com/office/drawing/2014/main" id="{FF6BD26C-1608-4370-A0C5-00DC54AA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For the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desired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task is to find</a:t>
            </a:r>
          </a:p>
        </p:txBody>
      </p:sp>
      <p:sp>
        <p:nvSpPr>
          <p:cNvPr id="10251" name="Rectangle 9">
            <a:extLst>
              <a:ext uri="{FF2B5EF4-FFF2-40B4-BE49-F238E27FC236}">
                <a16:creationId xmlns:a16="http://schemas.microsoft.com/office/drawing/2014/main" id="{335EBC6C-F96C-4B4B-9B12-5458E101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24400"/>
            <a:ext cx="273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 decoupling</a:t>
            </a:r>
          </a:p>
        </p:txBody>
      </p:sp>
      <p:sp>
        <p:nvSpPr>
          <p:cNvPr id="10252" name="Rectangle 10">
            <a:extLst>
              <a:ext uri="{FF2B5EF4-FFF2-40B4-BE49-F238E27FC236}">
                <a16:creationId xmlns:a16="http://schemas.microsoft.com/office/drawing/2014/main" id="{960CF496-F07D-44A7-8E63-A0208916D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 diagonal form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specified as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then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be derived.</a:t>
            </a:r>
          </a:p>
        </p:txBody>
      </p:sp>
      <p:graphicFrame>
        <p:nvGraphicFramePr>
          <p:cNvPr id="10253" name="Object 11">
            <a:extLst>
              <a:ext uri="{FF2B5EF4-FFF2-40B4-BE49-F238E27FC236}">
                <a16:creationId xmlns:a16="http://schemas.microsoft.com/office/drawing/2014/main" id="{24B60BFE-0C01-4B17-B32E-11003ABD6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43000"/>
          <a:ext cx="13716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673392" imgH="215994" progId="Equation.3">
                  <p:embed/>
                </p:oleObj>
              </mc:Choice>
              <mc:Fallback>
                <p:oleObj r:id="rId7" imgW="673392" imgH="215994" progId="Equation.3">
                  <p:embed/>
                  <p:pic>
                    <p:nvPicPr>
                      <p:cNvPr id="10253" name="Object 11">
                        <a:extLst>
                          <a:ext uri="{FF2B5EF4-FFF2-40B4-BE49-F238E27FC236}">
                            <a16:creationId xmlns:a16="http://schemas.microsoft.com/office/drawing/2014/main" id="{24B60BFE-0C01-4B17-B32E-11003ABD6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43000"/>
                        <a:ext cx="13716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2">
            <a:extLst>
              <a:ext uri="{FF2B5EF4-FFF2-40B4-BE49-F238E27FC236}">
                <a16:creationId xmlns:a16="http://schemas.microsoft.com/office/drawing/2014/main" id="{A6C03A9F-9EB2-4860-B695-AF3EBA24F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886200"/>
          <a:ext cx="53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53890" imgH="241195" progId="Equation.DSMT4">
                  <p:embed/>
                </p:oleObj>
              </mc:Choice>
              <mc:Fallback>
                <p:oleObj name="Equation" r:id="rId9" imgW="253890" imgH="241195" progId="Equation.DSMT4">
                  <p:embed/>
                  <p:pic>
                    <p:nvPicPr>
                      <p:cNvPr id="10254" name="Object 12">
                        <a:extLst>
                          <a:ext uri="{FF2B5EF4-FFF2-40B4-BE49-F238E27FC236}">
                            <a16:creationId xmlns:a16="http://schemas.microsoft.com/office/drawing/2014/main" id="{A6C03A9F-9EB2-4860-B695-AF3EBA24F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53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Rectangle 13">
            <a:extLst>
              <a:ext uri="{FF2B5EF4-FFF2-40B4-BE49-F238E27FC236}">
                <a16:creationId xmlns:a16="http://schemas.microsoft.com/office/drawing/2014/main" id="{04AEDF0C-E665-43E0-A7FF-D84D8A62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65575"/>
            <a:ext cx="2395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make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GG</a:t>
            </a:r>
            <a:r>
              <a:rPr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diagonal</a:t>
            </a:r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>
            <a:extLst>
              <a:ext uri="{FF2B5EF4-FFF2-40B4-BE49-F238E27FC236}">
                <a16:creationId xmlns:a16="http://schemas.microsoft.com/office/drawing/2014/main" id="{3399295C-7308-45F6-A333-AF19BA3774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Process Control</a:t>
            </a:r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D28723D8-5C4E-4A9D-AE9C-BF6EF16C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</a:rPr>
              <a:t>Dr. Cai Wenjian</a:t>
            </a:r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642E5B7F-3ECE-41F6-BD52-C99E4323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F54FE3-7FF2-41E9-B5A2-739E89E224AB}" type="slidenum">
              <a:rPr lang="zh-CN" altLang="en-US" sz="1200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069BB9BC-A983-4824-B8C8-B36DAAC11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8382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Comparison of the Two</a:t>
            </a:r>
            <a:r>
              <a:rPr lang="en-US" altLang="zh-TW" b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Methods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FB3A0CBB-78D1-4813-98A5-698F58B41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00200"/>
            <a:ext cx="7391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Simplified decoupling: much more complicated than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i="1" baseline="-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specified in the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Generalized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decoupling</a:t>
            </a:r>
          </a:p>
          <a:p>
            <a:pPr marL="712788" indent="-3429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>
                <a:tab pos="715963" algn="l"/>
              </a:tabLst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Difficult to tune controller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DF613DE2-1CE3-4847-9900-CD1B8A9A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70104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Generalized decoupling: tuning and performance better than for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Simplified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decoupling </a:t>
            </a:r>
          </a:p>
          <a:p>
            <a:pPr marL="723900" indent="-342900" eaLnBrk="1" hangingPunct="1"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Complicated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decoupler</a:t>
            </a:r>
            <a:endParaRPr lang="en-US" altLang="zh-CN" i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>
            <a:extLst>
              <a:ext uri="{FF2B5EF4-FFF2-40B4-BE49-F238E27FC236}">
                <a16:creationId xmlns:a16="http://schemas.microsoft.com/office/drawing/2014/main" id="{C47422A1-4CAC-48A4-8298-5DD7670C76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541FA31D-D3C2-4BF8-9D8B-5CF4006A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66AB9D04-1679-41BD-B19A-BA748F66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530C65-85D4-4855-902A-FC4712A856E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C80073E9-9CF9-4A42-B6EC-E67EB7DE3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7620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Inverted Decoupling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4342" name="Picture 3">
            <a:extLst>
              <a:ext uri="{FF2B5EF4-FFF2-40B4-BE49-F238E27FC236}">
                <a16:creationId xmlns:a16="http://schemas.microsoft.com/office/drawing/2014/main" id="{F9D4CDBA-294A-4648-BCBB-33CA83441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86088"/>
            <a:ext cx="54864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4">
            <a:extLst>
              <a:ext uri="{FF2B5EF4-FFF2-40B4-BE49-F238E27FC236}">
                <a16:creationId xmlns:a16="http://schemas.microsoft.com/office/drawing/2014/main" id="{62DC4716-A5FE-4739-A1A7-09D90D3A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B392C51B-910A-4F75-B9B3-DF5A9334E6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33600"/>
          <a:ext cx="1371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901700" imgH="457200" progId="Equation.DSMT4">
                  <p:embed/>
                </p:oleObj>
              </mc:Choice>
              <mc:Fallback>
                <p:oleObj name="Equation" r:id="rId4" imgW="901700" imgH="457200" progId="Equation.DSMT4">
                  <p:embed/>
                  <p:pic>
                    <p:nvPicPr>
                      <p:cNvPr id="14344" name="Object 5">
                        <a:extLst>
                          <a:ext uri="{FF2B5EF4-FFF2-40B4-BE49-F238E27FC236}">
                            <a16:creationId xmlns:a16="http://schemas.microsoft.com/office/drawing/2014/main" id="{B392C51B-910A-4F75-B9B3-DF5A9334E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13716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7">
            <a:extLst>
              <a:ext uri="{FF2B5EF4-FFF2-40B4-BE49-F238E27FC236}">
                <a16:creationId xmlns:a16="http://schemas.microsoft.com/office/drawing/2014/main" id="{3148753F-1902-4605-8009-77F99BE06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09800"/>
          <a:ext cx="13223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965200" imgH="457200" progId="Equation.DSMT4">
                  <p:embed/>
                </p:oleObj>
              </mc:Choice>
              <mc:Fallback>
                <p:oleObj name="Equation" r:id="rId6" imgW="965200" imgH="457200" progId="Equation.DSMT4">
                  <p:embed/>
                  <p:pic>
                    <p:nvPicPr>
                      <p:cNvPr id="14346" name="Object 7">
                        <a:extLst>
                          <a:ext uri="{FF2B5EF4-FFF2-40B4-BE49-F238E27FC236}">
                            <a16:creationId xmlns:a16="http://schemas.microsoft.com/office/drawing/2014/main" id="{3148753F-1902-4605-8009-77F99BE06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13223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>
            <a:extLst>
              <a:ext uri="{FF2B5EF4-FFF2-40B4-BE49-F238E27FC236}">
                <a16:creationId xmlns:a16="http://schemas.microsoft.com/office/drawing/2014/main" id="{EB750A74-5E12-48B3-BC11-EA1AE621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14348" name="Object 9">
            <a:extLst>
              <a:ext uri="{FF2B5EF4-FFF2-40B4-BE49-F238E27FC236}">
                <a16:creationId xmlns:a16="http://schemas.microsoft.com/office/drawing/2014/main" id="{CC96E6DD-8E29-4907-B273-6AE8C8637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133600"/>
          <a:ext cx="1066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634725" imgH="457002" progId="Equation.DSMT4">
                  <p:embed/>
                </p:oleObj>
              </mc:Choice>
              <mc:Fallback>
                <p:oleObj name="Equation" r:id="rId8" imgW="634725" imgH="457002" progId="Equation.DSMT4">
                  <p:embed/>
                  <p:pic>
                    <p:nvPicPr>
                      <p:cNvPr id="14348" name="Object 9">
                        <a:extLst>
                          <a:ext uri="{FF2B5EF4-FFF2-40B4-BE49-F238E27FC236}">
                            <a16:creationId xmlns:a16="http://schemas.microsoft.com/office/drawing/2014/main" id="{CC96E6DD-8E29-4907-B273-6AE8C8637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133600"/>
                        <a:ext cx="1066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Line 10">
            <a:extLst>
              <a:ext uri="{FF2B5EF4-FFF2-40B4-BE49-F238E27FC236}">
                <a16:creationId xmlns:a16="http://schemas.microsoft.com/office/drawing/2014/main" id="{16AFC812-911F-4071-B571-24427B7B8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45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1">
            <a:extLst>
              <a:ext uri="{FF2B5EF4-FFF2-40B4-BE49-F238E27FC236}">
                <a16:creationId xmlns:a16="http://schemas.microsoft.com/office/drawing/2014/main" id="{9A40C1B3-A35A-469F-9E69-89061FFB1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514600"/>
            <a:ext cx="45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0E4C688-12E9-4B36-A1FC-596C3F3B3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990600"/>
            <a:ext cx="7391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358775" indent="-358775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The required decouplers are the same for the simplified decoupling</a:t>
            </a:r>
          </a:p>
          <a:p>
            <a:pPr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</a:rPr>
              <a:t>The apparent process is the same as generalized decoupling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>
            <a:extLst>
              <a:ext uri="{FF2B5EF4-FFF2-40B4-BE49-F238E27FC236}">
                <a16:creationId xmlns:a16="http://schemas.microsoft.com/office/drawing/2014/main" id="{8FC24148-E904-482A-A405-2E2A9EF662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7" name="Footer Placeholder 3">
            <a:extLst>
              <a:ext uri="{FF2B5EF4-FFF2-40B4-BE49-F238E27FC236}">
                <a16:creationId xmlns:a16="http://schemas.microsoft.com/office/drawing/2014/main" id="{07719E04-61F4-4B38-9D86-8B7D8DF1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8C00D18E-BF09-438D-89F1-0F2D98C4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4B238-DDAC-4FE2-AEFE-8E26644A32A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0E7C04F-D731-42F4-8BF0-5E993C401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60960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Steady-State Decoupling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02ADE48C-123E-44C5-8819-60CC15B64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962400"/>
            <a:ext cx="76200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266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266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Very easy to design and implement, first technique to try;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ideal decoupler only if dynamic interactions persistent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 performance improvements with very little work or cost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most often applied in practice. </a:t>
            </a:r>
          </a:p>
        </p:txBody>
      </p:sp>
      <p:graphicFrame>
        <p:nvGraphicFramePr>
          <p:cNvPr id="16391" name="Object 1024">
            <a:extLst>
              <a:ext uri="{FF2B5EF4-FFF2-40B4-BE49-F238E27FC236}">
                <a16:creationId xmlns:a16="http://schemas.microsoft.com/office/drawing/2014/main" id="{EF4835A1-B0BB-43E5-8E46-3E3955E72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29113" y="1865313"/>
          <a:ext cx="39687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133600" imgH="228600" progId="Equation.DSMT4">
                  <p:embed/>
                </p:oleObj>
              </mc:Choice>
              <mc:Fallback>
                <p:oleObj name="Equation" r:id="rId3" imgW="2133600" imgH="228600" progId="Equation.DSMT4">
                  <p:embed/>
                  <p:pic>
                    <p:nvPicPr>
                      <p:cNvPr id="16391" name="Object 1024">
                        <a:extLst>
                          <a:ext uri="{FF2B5EF4-FFF2-40B4-BE49-F238E27FC236}">
                            <a16:creationId xmlns:a16="http://schemas.microsoft.com/office/drawing/2014/main" id="{EF4835A1-B0BB-43E5-8E46-3E3955E72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1865313"/>
                        <a:ext cx="39687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6">
            <a:extLst>
              <a:ext uri="{FF2B5EF4-FFF2-40B4-BE49-F238E27FC236}">
                <a16:creationId xmlns:a16="http://schemas.microsoft.com/office/drawing/2014/main" id="{4C703223-466E-4A96-8391-6A58A374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4229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Steady-state gain for decouplers</a:t>
            </a:r>
          </a:p>
        </p:txBody>
      </p:sp>
      <p:sp>
        <p:nvSpPr>
          <p:cNvPr id="16393" name="Rectangle 7">
            <a:extLst>
              <a:ext uri="{FF2B5EF4-FFF2-40B4-BE49-F238E27FC236}">
                <a16:creationId xmlns:a16="http://schemas.microsoft.com/office/drawing/2014/main" id="{6FC53336-E090-48E7-A652-D5C62165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148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2×2 system</a:t>
            </a:r>
          </a:p>
        </p:txBody>
      </p:sp>
      <p:sp>
        <p:nvSpPr>
          <p:cNvPr id="16394" name="Rectangle 8">
            <a:extLst>
              <a:ext uri="{FF2B5EF4-FFF2-40B4-BE49-F238E27FC236}">
                <a16:creationId xmlns:a16="http://schemas.microsoft.com/office/drawing/2014/main" id="{421E03CD-34C8-490B-9770-A9F5FAD0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3702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Simplified steady-state decoupling</a:t>
            </a:r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DDCDC14F-FFBA-46E0-A5C9-48C390404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5225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Generalized steady-state decoupling </a:t>
            </a:r>
          </a:p>
        </p:txBody>
      </p:sp>
      <p:graphicFrame>
        <p:nvGraphicFramePr>
          <p:cNvPr id="16396" name="Object 1025">
            <a:extLst>
              <a:ext uri="{FF2B5EF4-FFF2-40B4-BE49-F238E27FC236}">
                <a16:creationId xmlns:a16="http://schemas.microsoft.com/office/drawing/2014/main" id="{6E96E9B7-9403-43E1-880E-B6EF66A0E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435225"/>
          <a:ext cx="12954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800100" imgH="228600" progId="Equation.DSMT4">
                  <p:embed/>
                </p:oleObj>
              </mc:Choice>
              <mc:Fallback>
                <p:oleObj r:id="rId5" imgW="800100" imgH="228600" progId="Equation.DSMT4">
                  <p:embed/>
                  <p:pic>
                    <p:nvPicPr>
                      <p:cNvPr id="16396" name="Object 1025">
                        <a:extLst>
                          <a:ext uri="{FF2B5EF4-FFF2-40B4-BE49-F238E27FC236}">
                            <a16:creationId xmlns:a16="http://schemas.microsoft.com/office/drawing/2014/main" id="{6E96E9B7-9403-43E1-880E-B6EF66A0E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5225"/>
                        <a:ext cx="12954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12">
            <a:extLst>
              <a:ext uri="{FF2B5EF4-FFF2-40B4-BE49-F238E27FC236}">
                <a16:creationId xmlns:a16="http://schemas.microsoft.com/office/drawing/2014/main" id="{52263B1E-F601-4A0A-948D-A06B0EF7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05150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 design: assume loops have been decoupled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78B08D19-0811-4DF1-926B-9C4F02025C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CEF66AD7-46F7-42CA-8601-0C640D29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50067321-C8C5-441E-AED0-B592002F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E6BEA9-C746-4E10-A692-E91BEAB0BAE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64CACBCF-3177-4540-BC44-D443994E9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609600"/>
          </a:xfrm>
          <a:noFill/>
        </p:spPr>
        <p:txBody>
          <a:bodyPr/>
          <a:lstStyle/>
          <a:p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Decoupling Control Structure</a:t>
            </a:r>
          </a:p>
        </p:txBody>
      </p:sp>
      <p:pic>
        <p:nvPicPr>
          <p:cNvPr id="18438" name="Picture 3">
            <a:extLst>
              <a:ext uri="{FF2B5EF4-FFF2-40B4-BE49-F238E27FC236}">
                <a16:creationId xmlns:a16="http://schemas.microsoft.com/office/drawing/2014/main" id="{CE5F64A5-F2CF-4CBD-B92D-293B4BA8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03700"/>
            <a:ext cx="64008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9" name="Object 4">
            <a:extLst>
              <a:ext uri="{FF2B5EF4-FFF2-40B4-BE49-F238E27FC236}">
                <a16:creationId xmlns:a16="http://schemas.microsoft.com/office/drawing/2014/main" id="{C256C597-E2B0-4371-AEE2-ED5DC4F97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1127125"/>
          <a:ext cx="685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381000" imgH="228600" progId="Equation.DSMT4">
                  <p:embed/>
                </p:oleObj>
              </mc:Choice>
              <mc:Fallback>
                <p:oleObj name="Equation" r:id="rId5" imgW="381000" imgH="228600" progId="Equation.DSMT4">
                  <p:embed/>
                  <p:pic>
                    <p:nvPicPr>
                      <p:cNvPr id="18439" name="Object 4">
                        <a:extLst>
                          <a:ext uri="{FF2B5EF4-FFF2-40B4-BE49-F238E27FC236}">
                            <a16:creationId xmlns:a16="http://schemas.microsoft.com/office/drawing/2014/main" id="{C256C597-E2B0-4371-AEE2-ED5DC4F97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1127125"/>
                        <a:ext cx="685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D04E554B-9AFC-4D21-A1BC-E14C51C5B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1660525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181100" imgH="228600" progId="Equation.DSMT4">
                  <p:embed/>
                </p:oleObj>
              </mc:Choice>
              <mc:Fallback>
                <p:oleObj name="Equation" r:id="rId7" imgW="1181100" imgH="228600" progId="Equation.DSMT4">
                  <p:embed/>
                  <p:pic>
                    <p:nvPicPr>
                      <p:cNvPr id="18440" name="Object 5">
                        <a:extLst>
                          <a:ext uri="{FF2B5EF4-FFF2-40B4-BE49-F238E27FC236}">
                            <a16:creationId xmlns:a16="http://schemas.microsoft.com/office/drawing/2014/main" id="{D04E554B-9AFC-4D21-A1BC-E14C51C5B2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1660525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6">
            <a:extLst>
              <a:ext uri="{FF2B5EF4-FFF2-40B4-BE49-F238E27FC236}">
                <a16:creationId xmlns:a16="http://schemas.microsoft.com/office/drawing/2014/main" id="{985BE348-592C-4F1A-A964-1E4A02FA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127125"/>
            <a:ext cx="4878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Introducing additional transfer function block </a:t>
            </a:r>
          </a:p>
        </p:txBody>
      </p:sp>
      <p:sp>
        <p:nvSpPr>
          <p:cNvPr id="18442" name="Rectangle 7">
            <a:extLst>
              <a:ext uri="{FF2B5EF4-FFF2-40B4-BE49-F238E27FC236}">
                <a16:creationId xmlns:a16="http://schemas.microsoft.com/office/drawing/2014/main" id="{67C67797-DBB4-453D-BCF3-B917B03B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1584325"/>
            <a:ext cx="273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673100" algn="l"/>
                <a:tab pos="957263" algn="l"/>
                <a:tab pos="55435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673100" algn="l"/>
                <a:tab pos="957263" algn="l"/>
                <a:tab pos="55435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673100" algn="l"/>
                <a:tab pos="957263" algn="l"/>
                <a:tab pos="5543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Transfer function matrix </a:t>
            </a:r>
          </a:p>
        </p:txBody>
      </p:sp>
      <p:sp>
        <p:nvSpPr>
          <p:cNvPr id="18443" name="Rectangle 8">
            <a:extLst>
              <a:ext uri="{FF2B5EF4-FFF2-40B4-BE49-F238E27FC236}">
                <a16:creationId xmlns:a16="http://schemas.microsoft.com/office/drawing/2014/main" id="{11EE2C9A-6220-46AF-8F24-D3A27667A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1584325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2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12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12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diagonal. </a:t>
            </a:r>
          </a:p>
        </p:txBody>
      </p:sp>
      <p:sp>
        <p:nvSpPr>
          <p:cNvPr id="18444" name="Rectangle 9">
            <a:extLst>
              <a:ext uri="{FF2B5EF4-FFF2-40B4-BE49-F238E27FC236}">
                <a16:creationId xmlns:a16="http://schemas.microsoft.com/office/drawing/2014/main" id="{42C53E6E-277C-489A-ABF1-65636251D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204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Ideal decoupling </a:t>
            </a:r>
          </a:p>
        </p:txBody>
      </p:sp>
      <p:graphicFrame>
        <p:nvGraphicFramePr>
          <p:cNvPr id="18445" name="Object 10">
            <a:extLst>
              <a:ext uri="{FF2B5EF4-FFF2-40B4-BE49-F238E27FC236}">
                <a16:creationId xmlns:a16="http://schemas.microsoft.com/office/drawing/2014/main" id="{855DC568-2BCB-4B88-8EAB-924D345DD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450" y="30480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9" imgW="927100" imgH="241300" progId="Equation.DSMT4">
                  <p:embed/>
                </p:oleObj>
              </mc:Choice>
              <mc:Fallback>
                <p:oleObj name="Equation" r:id="rId9" imgW="927100" imgH="241300" progId="Equation.DSMT4">
                  <p:embed/>
                  <p:pic>
                    <p:nvPicPr>
                      <p:cNvPr id="18445" name="Object 10">
                        <a:extLst>
                          <a:ext uri="{FF2B5EF4-FFF2-40B4-BE49-F238E27FC236}">
                            <a16:creationId xmlns:a16="http://schemas.microsoft.com/office/drawing/2014/main" id="{855DC568-2BCB-4B88-8EAB-924D345DDD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048000"/>
                        <a:ext cx="1600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1">
            <a:extLst>
              <a:ext uri="{FF2B5EF4-FFF2-40B4-BE49-F238E27FC236}">
                <a16:creationId xmlns:a16="http://schemas.microsoft.com/office/drawing/2014/main" id="{8A5ACD4C-DB57-484F-B926-5D8A39AC0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3" y="2419350"/>
            <a:ext cx="260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Simplified decoupling </a:t>
            </a:r>
          </a:p>
        </p:txBody>
      </p:sp>
      <p:graphicFrame>
        <p:nvGraphicFramePr>
          <p:cNvPr id="18447" name="Object 12">
            <a:extLst>
              <a:ext uri="{FF2B5EF4-FFF2-40B4-BE49-F238E27FC236}">
                <a16:creationId xmlns:a16="http://schemas.microsoft.com/office/drawing/2014/main" id="{89A378E4-869E-49BC-ADD9-A5527F5155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2895600"/>
          <a:ext cx="24384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1" imgW="1638300" imgH="787400" progId="Equation.DSMT4">
                  <p:embed/>
                </p:oleObj>
              </mc:Choice>
              <mc:Fallback>
                <p:oleObj name="Equation" r:id="rId11" imgW="1638300" imgH="787400" progId="Equation.DSMT4">
                  <p:embed/>
                  <p:pic>
                    <p:nvPicPr>
                      <p:cNvPr id="18447" name="Object 12">
                        <a:extLst>
                          <a:ext uri="{FF2B5EF4-FFF2-40B4-BE49-F238E27FC236}">
                            <a16:creationId xmlns:a16="http://schemas.microsoft.com/office/drawing/2014/main" id="{89A378E4-869E-49BC-ADD9-A5527F515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895600"/>
                        <a:ext cx="24384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3">
            <a:extLst>
              <a:ext uri="{FF2B5EF4-FFF2-40B4-BE49-F238E27FC236}">
                <a16:creationId xmlns:a16="http://schemas.microsoft.com/office/drawing/2014/main" id="{AACC3BA0-A4FD-4DDB-84F8-0F2E671B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19350"/>
            <a:ext cx="242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Inverted decoupling </a:t>
            </a:r>
          </a:p>
        </p:txBody>
      </p:sp>
      <p:graphicFrame>
        <p:nvGraphicFramePr>
          <p:cNvPr id="18449" name="Object 14">
            <a:extLst>
              <a:ext uri="{FF2B5EF4-FFF2-40B4-BE49-F238E27FC236}">
                <a16:creationId xmlns:a16="http://schemas.microsoft.com/office/drawing/2014/main" id="{91A3A3F0-6979-47B1-B8D4-3978818132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2835275"/>
          <a:ext cx="2590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3" imgW="1739900" imgH="812800" progId="Equation.DSMT4">
                  <p:embed/>
                </p:oleObj>
              </mc:Choice>
              <mc:Fallback>
                <p:oleObj name="Equation" r:id="rId13" imgW="1739900" imgH="812800" progId="Equation.DSMT4">
                  <p:embed/>
                  <p:pic>
                    <p:nvPicPr>
                      <p:cNvPr id="18449" name="Object 14">
                        <a:extLst>
                          <a:ext uri="{FF2B5EF4-FFF2-40B4-BE49-F238E27FC236}">
                            <a16:creationId xmlns:a16="http://schemas.microsoft.com/office/drawing/2014/main" id="{91A3A3F0-6979-47B1-B8D4-397881813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2835275"/>
                        <a:ext cx="2590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F88BC811-1BCF-4717-82A1-2E408EDFFE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AB097B41-68A5-4070-A05C-EA1171AB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3CC58E8A-A599-4674-96B0-51DB991F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7E0029-116A-4353-B84D-B92E417367E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BD773177-C0BB-4974-8AA5-64148F508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2057400" cy="627063"/>
          </a:xfrm>
        </p:spPr>
        <p:txBody>
          <a:bodyPr/>
          <a:lstStyle/>
          <a:p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</a:rPr>
              <a:t>Principals</a:t>
            </a:r>
            <a:endParaRPr lang="en-US" altLang="en-US" sz="30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4B55F27C-41D9-4B26-84A5-CFB26E96B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971800"/>
          <a:ext cx="2209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56755" imgH="253890" progId="Equation.DSMT4">
                  <p:embed/>
                </p:oleObj>
              </mc:Choice>
              <mc:Fallback>
                <p:oleObj name="Equation" r:id="rId3" imgW="1256755" imgH="253890" progId="Equation.DSMT4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4B55F27C-41D9-4B26-84A5-CFB26E96B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209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4">
            <a:extLst>
              <a:ext uri="{FF2B5EF4-FFF2-40B4-BE49-F238E27FC236}">
                <a16:creationId xmlns:a16="http://schemas.microsoft.com/office/drawing/2014/main" id="{2811248B-A15E-42E2-8068-2F9E7B92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 statement: determine</a:t>
            </a:r>
          </a:p>
        </p:txBody>
      </p:sp>
      <p:graphicFrame>
        <p:nvGraphicFramePr>
          <p:cNvPr id="19464" name="Object 5">
            <a:extLst>
              <a:ext uri="{FF2B5EF4-FFF2-40B4-BE49-F238E27FC236}">
                <a16:creationId xmlns:a16="http://schemas.microsoft.com/office/drawing/2014/main" id="{00515646-5742-47D9-9E78-826C23FE2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05200"/>
          <a:ext cx="755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81000" imgH="228600" progId="Equation.DSMT4">
                  <p:embed/>
                </p:oleObj>
              </mc:Choice>
              <mc:Fallback>
                <p:oleObj name="Equation" r:id="rId5" imgW="381000" imgH="228600" progId="Equation.DSMT4">
                  <p:embed/>
                  <p:pic>
                    <p:nvPicPr>
                      <p:cNvPr id="19464" name="Object 5">
                        <a:extLst>
                          <a:ext uri="{FF2B5EF4-FFF2-40B4-BE49-F238E27FC236}">
                            <a16:creationId xmlns:a16="http://schemas.microsoft.com/office/drawing/2014/main" id="{00515646-5742-47D9-9E78-826C23FE2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755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1367B2D0-7E47-4940-A4CF-637A1FCDAB0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429000" y="2438400"/>
          <a:ext cx="68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93529" imgH="228501" progId="Equation.DSMT4">
                  <p:embed/>
                </p:oleObj>
              </mc:Choice>
              <mc:Fallback>
                <p:oleObj name="Equation" r:id="rId7" imgW="393529" imgH="228501" progId="Equation.DSMT4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1367B2D0-7E47-4940-A4CF-637A1FCDAB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6858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7">
            <a:extLst>
              <a:ext uri="{FF2B5EF4-FFF2-40B4-BE49-F238E27FC236}">
                <a16:creationId xmlns:a16="http://schemas.microsoft.com/office/drawing/2014/main" id="{67A08FD5-2115-4F0A-AC6D-07DE4AA5D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066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from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9467" name="Rectangle 8">
            <a:extLst>
              <a:ext uri="{FF2B5EF4-FFF2-40B4-BE49-F238E27FC236}">
                <a16:creationId xmlns:a16="http://schemas.microsoft.com/office/drawing/2014/main" id="{E0EBFB86-1D83-4354-B9AD-85E80576A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135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Such that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7420" name="Rectangle 9">
            <a:extLst>
              <a:ext uri="{FF2B5EF4-FFF2-40B4-BE49-F238E27FC236}">
                <a16:creationId xmlns:a16="http://schemas.microsoft.com/office/drawing/2014/main" id="{CFF6641A-57A2-460B-869F-852A28D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4267200"/>
            <a:ext cx="8610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tIns="0" bIns="0" anchor="ctr">
            <a:spAutoFit/>
          </a:bodyPr>
          <a:lstStyle>
            <a:lvl1pPr marL="463550" indent="-4635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</a:rPr>
              <a:t>Realizable:</a:t>
            </a:r>
            <a:r>
              <a:rPr lang="en-US" altLang="en-US" sz="2000">
                <a:latin typeface="Times New Roman" panose="02020603050405020304" pitchFamily="18" charset="0"/>
              </a:rPr>
              <a:t> no future values of its input are required to determine its output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</a:rPr>
              <a:t>Stable:</a:t>
            </a:r>
            <a:r>
              <a:rPr lang="en-US" altLang="en-US" sz="2000">
                <a:latin typeface="Times New Roman" panose="02020603050405020304" pitchFamily="18" charset="0"/>
              </a:rPr>
              <a:t> decoupler transfer function must be stable.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</a:rPr>
              <a:t>Properness: </a:t>
            </a:r>
            <a:r>
              <a:rPr lang="en-US" altLang="en-US" sz="2000">
                <a:latin typeface="Times New Roman" panose="02020603050405020304" pitchFamily="18" charset="0"/>
              </a:rPr>
              <a:t>order denominator of decoupler is higher than numerators. </a:t>
            </a:r>
          </a:p>
          <a:p>
            <a:pPr eaLnBrk="1" hangingPunct="1">
              <a:spcBef>
                <a:spcPct val="0"/>
              </a:spcBef>
              <a:spcAft>
                <a:spcPct val="400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>
                <a:latin typeface="Times New Roman" panose="02020603050405020304" pitchFamily="18" charset="0"/>
              </a:rPr>
              <a:t>Robustness:</a:t>
            </a:r>
            <a:r>
              <a:rPr lang="en-US" altLang="en-US" sz="2000">
                <a:latin typeface="Times New Roman" panose="02020603050405020304" pitchFamily="18" charset="0"/>
              </a:rPr>
              <a:t> so be robust to the parameter variations.</a:t>
            </a:r>
          </a:p>
        </p:txBody>
      </p:sp>
      <p:pic>
        <p:nvPicPr>
          <p:cNvPr id="19469" name="Picture 10">
            <a:extLst>
              <a:ext uri="{FF2B5EF4-FFF2-40B4-BE49-F238E27FC236}">
                <a16:creationId xmlns:a16="http://schemas.microsoft.com/office/drawing/2014/main" id="{138E94F2-1357-4C28-864B-6C9E51C5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225425"/>
            <a:ext cx="609600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70" name="Object 1">
            <a:extLst>
              <a:ext uri="{FF2B5EF4-FFF2-40B4-BE49-F238E27FC236}">
                <a16:creationId xmlns:a16="http://schemas.microsoft.com/office/drawing/2014/main" id="{E493F4CE-4E8C-46EF-9581-4871E8115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16764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927100" imgH="241300" progId="Equation.DSMT4">
                  <p:embed/>
                </p:oleObj>
              </mc:Choice>
              <mc:Fallback>
                <p:oleObj name="Equation" r:id="rId10" imgW="927100" imgH="241300" progId="Equation.DSMT4">
                  <p:embed/>
                  <p:pic>
                    <p:nvPicPr>
                      <p:cNvPr id="19470" name="Object 1">
                        <a:extLst>
                          <a:ext uri="{FF2B5EF4-FFF2-40B4-BE49-F238E27FC236}">
                            <a16:creationId xmlns:a16="http://schemas.microsoft.com/office/drawing/2014/main" id="{E493F4CE-4E8C-46EF-9581-4871E81157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676400"/>
                        <a:ext cx="1600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62240766-A91C-4D17-884D-CE907F650A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EA0EA41F-3470-48B9-A8D2-F5EC1A30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5C48DC4E-E159-46DA-89D5-A47F8679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B4CF78-613C-49B2-AF86-BBB01D1D43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441D6632-99E1-43F8-BB05-981B74D5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"/>
            <a:ext cx="861060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Normalized Decoupling Control Structure</a:t>
            </a:r>
            <a:endParaRPr lang="en-US" altLang="en-US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BCB956D7-E1CC-4267-A1CD-E7A6A35E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Book Antiqua" panose="02040602050305030304" pitchFamily="18" charset="0"/>
            </a:endParaRPr>
          </a:p>
        </p:txBody>
      </p:sp>
      <p:graphicFrame>
        <p:nvGraphicFramePr>
          <p:cNvPr id="20487" name="Object 4">
            <a:extLst>
              <a:ext uri="{FF2B5EF4-FFF2-40B4-BE49-F238E27FC236}">
                <a16:creationId xmlns:a16="http://schemas.microsoft.com/office/drawing/2014/main" id="{772E8AC0-C2CC-4AC0-BD2D-F96337CB9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66800"/>
          <a:ext cx="7315200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4927600" imgH="1930400" progId="Equation.DSMT4">
                  <p:embed/>
                </p:oleObj>
              </mc:Choice>
              <mc:Fallback>
                <p:oleObj name="Equation" r:id="rId3" imgW="4927600" imgH="1930400" progId="Equation.DSMT4">
                  <p:embed/>
                  <p:pic>
                    <p:nvPicPr>
                      <p:cNvPr id="20487" name="Object 4">
                        <a:extLst>
                          <a:ext uri="{FF2B5EF4-FFF2-40B4-BE49-F238E27FC236}">
                            <a16:creationId xmlns:a16="http://schemas.microsoft.com/office/drawing/2014/main" id="{772E8AC0-C2CC-4AC0-BD2D-F96337CB9C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7315200" cy="289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>
            <a:extLst>
              <a:ext uri="{FF2B5EF4-FFF2-40B4-BE49-F238E27FC236}">
                <a16:creationId xmlns:a16="http://schemas.microsoft.com/office/drawing/2014/main" id="{A013AA83-B244-44C2-9E05-BF36B7257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58674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533900" imgH="1625600" progId="Equation.DSMT4">
                  <p:embed/>
                </p:oleObj>
              </mc:Choice>
              <mc:Fallback>
                <p:oleObj name="Equation" r:id="rId5" imgW="4533900" imgH="1625600" progId="Equation.DSMT4">
                  <p:embed/>
                  <p:pic>
                    <p:nvPicPr>
                      <p:cNvPr id="18440" name="Object 5">
                        <a:extLst>
                          <a:ext uri="{FF2B5EF4-FFF2-40B4-BE49-F238E27FC236}">
                            <a16:creationId xmlns:a16="http://schemas.microsoft.com/office/drawing/2014/main" id="{A013AA83-B244-44C2-9E05-BF36B7257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5867400" cy="2120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46654</TotalTime>
  <Pages>31</Pages>
  <Words>586</Words>
  <Application>Microsoft Office PowerPoint</Application>
  <PresentationFormat>全屏显示(4:3)</PresentationFormat>
  <Paragraphs>127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PMingLiU</vt:lpstr>
      <vt:lpstr>SimSun</vt:lpstr>
      <vt:lpstr>SimSun</vt:lpstr>
      <vt:lpstr>Arial</vt:lpstr>
      <vt:lpstr>Book Antiqua</vt:lpstr>
      <vt:lpstr>Garamond</vt:lpstr>
      <vt:lpstr>Symbol</vt:lpstr>
      <vt:lpstr>Times New Roman</vt:lpstr>
      <vt:lpstr>Wingdings</vt:lpstr>
      <vt:lpstr>mod0_98</vt:lpstr>
      <vt:lpstr>Equation.3</vt:lpstr>
      <vt:lpstr>Equation</vt:lpstr>
      <vt:lpstr>Equation.DSMT4</vt:lpstr>
      <vt:lpstr>PowerPoint 演示文稿</vt:lpstr>
      <vt:lpstr>Generalized Decoupling </vt:lpstr>
      <vt:lpstr>Relation Between the Two Schemes</vt:lpstr>
      <vt:lpstr>Comparison of the Two Methods </vt:lpstr>
      <vt:lpstr>Inverted Decoupling </vt:lpstr>
      <vt:lpstr>Steady-State Decoupling </vt:lpstr>
      <vt:lpstr>Decoupling Control Structure</vt:lpstr>
      <vt:lpstr>Principals</vt:lpstr>
      <vt:lpstr>PowerPoint 演示文稿</vt:lpstr>
      <vt:lpstr>Parameterization</vt:lpstr>
      <vt:lpstr>Parameterization</vt:lpstr>
      <vt:lpstr>Sparse Control</vt:lpstr>
      <vt:lpstr>Normalized Interaction Index</vt:lpstr>
      <vt:lpstr>Partial decoupling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lastModifiedBy>Yongqian Huang</cp:lastModifiedBy>
  <cp:revision>150</cp:revision>
  <cp:lastPrinted>2013-08-23T03:57:45Z</cp:lastPrinted>
  <dcterms:created xsi:type="dcterms:W3CDTF">1996-01-08T23:20:22Z</dcterms:created>
  <dcterms:modified xsi:type="dcterms:W3CDTF">2018-11-12T17:41:23Z</dcterms:modified>
</cp:coreProperties>
</file>