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notesMasterIdLst>
    <p:notesMasterId r:id="rId10"/>
  </p:notesMasterIdLst>
  <p:sldIdLst>
    <p:sldId id="256" r:id="rId2"/>
    <p:sldId id="376" r:id="rId3"/>
    <p:sldId id="378" r:id="rId4"/>
    <p:sldId id="374" r:id="rId5"/>
    <p:sldId id="375" r:id="rId6"/>
    <p:sldId id="379" r:id="rId7"/>
    <p:sldId id="377" r:id="rId8"/>
    <p:sldId id="284" r:id="rId9"/>
  </p:sldIdLst>
  <p:sldSz cx="12192000" cy="6858000"/>
  <p:notesSz cx="6797675" cy="9926638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標題" id="{D3886E13-FF36-4F80-8381-422EEF1BCD9E}">
          <p14:sldIdLst>
            <p14:sldId id="256"/>
            <p14:sldId id="376"/>
            <p14:sldId id="378"/>
            <p14:sldId id="374"/>
            <p14:sldId id="375"/>
            <p14:sldId id="379"/>
            <p14:sldId id="377"/>
          </p14:sldIdLst>
        </p14:section>
        <p14:section name="END" id="{A16271A7-1205-4BCB-8427-DF4A370A1E84}">
          <p14:sldIdLst>
            <p14:sldId id="28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81" d="100"/>
          <a:sy n="81" d="100"/>
        </p:scale>
        <p:origin x="754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Users\user\GoogleDrive\&#33274;&#28771;&#22823;&#23416;\&#29983;&#29289;&#29986;&#26989;&#27231;&#38651;&#24037;&#31243;&#23416;&#31995;\&#30889;&#20108;&#19978;\&#36914;&#38542;&#36575;&#39636;&#38283;&#30332;&#23560;&#38988;\171031\CPU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Users\user\GoogleDrive\&#33274;&#28771;&#22823;&#23416;\&#29983;&#29289;&#29986;&#26989;&#27231;&#38651;&#24037;&#31243;&#23416;&#31995;\&#30889;&#20108;&#19978;\&#36914;&#38542;&#36575;&#39636;&#38283;&#30332;&#23560;&#38988;\171031\Memory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/>
              <a:t>Machine1_cpu-usage</a:t>
            </a:r>
            <a:endParaRPr lang="zh-TW" alt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工作表1!$C$1:$C$1001</c:f>
              <c:strCache>
                <c:ptCount val="1000"/>
                <c:pt idx="0">
                  <c:v>2017-08-08 00:00:00+0000</c:v>
                </c:pt>
                <c:pt idx="1">
                  <c:v>2017-08-08 00:00:02+0000</c:v>
                </c:pt>
                <c:pt idx="2">
                  <c:v>2017-08-08 00:00:04+0000</c:v>
                </c:pt>
                <c:pt idx="3">
                  <c:v>2017-08-08 00:00:06+0000</c:v>
                </c:pt>
                <c:pt idx="4">
                  <c:v>2017-08-08 00:00:09+0000</c:v>
                </c:pt>
                <c:pt idx="5">
                  <c:v>2017-08-08 00:00:11+0000</c:v>
                </c:pt>
                <c:pt idx="6">
                  <c:v>2017-08-08 00:00:13+0000</c:v>
                </c:pt>
                <c:pt idx="7">
                  <c:v>2017-08-08 00:00:15+0000</c:v>
                </c:pt>
                <c:pt idx="8">
                  <c:v>2017-08-08 00:00:17+0000</c:v>
                </c:pt>
                <c:pt idx="9">
                  <c:v>2017-08-08 00:00:19+0000</c:v>
                </c:pt>
                <c:pt idx="10">
                  <c:v>2017-08-08 00:00:21+0000</c:v>
                </c:pt>
                <c:pt idx="11">
                  <c:v>2017-08-08 00:00:23+0000</c:v>
                </c:pt>
                <c:pt idx="12">
                  <c:v>2017-08-08 00:00:26+0000</c:v>
                </c:pt>
                <c:pt idx="13">
                  <c:v>2017-08-08 00:00:28+0000</c:v>
                </c:pt>
                <c:pt idx="14">
                  <c:v>2017-08-08 00:00:30+0000</c:v>
                </c:pt>
                <c:pt idx="15">
                  <c:v>2017-08-08 00:00:32+0000</c:v>
                </c:pt>
                <c:pt idx="16">
                  <c:v>2017-08-08 00:00:34+0000</c:v>
                </c:pt>
                <c:pt idx="17">
                  <c:v>2017-08-08 00:00:36+0000</c:v>
                </c:pt>
                <c:pt idx="18">
                  <c:v>2017-08-08 00:00:38+0000</c:v>
                </c:pt>
                <c:pt idx="19">
                  <c:v>2017-08-08 00:00:40+0000</c:v>
                </c:pt>
                <c:pt idx="20">
                  <c:v>2017-08-08 00:00:43+0000</c:v>
                </c:pt>
                <c:pt idx="21">
                  <c:v>2017-08-08 00:00:45+0000</c:v>
                </c:pt>
                <c:pt idx="22">
                  <c:v>2017-08-08 00:00:47+0000</c:v>
                </c:pt>
                <c:pt idx="23">
                  <c:v>2017-08-08 00:00:49+0000</c:v>
                </c:pt>
                <c:pt idx="24">
                  <c:v>2017-08-08 00:00:51+0000</c:v>
                </c:pt>
                <c:pt idx="25">
                  <c:v>2017-08-08 00:00:53+0000</c:v>
                </c:pt>
                <c:pt idx="26">
                  <c:v>2017-08-08 00:00:55+0000</c:v>
                </c:pt>
                <c:pt idx="27">
                  <c:v>2017-08-08 00:00:57+0000</c:v>
                </c:pt>
                <c:pt idx="28">
                  <c:v>2017-08-08 00:01:00+0000</c:v>
                </c:pt>
                <c:pt idx="29">
                  <c:v>2017-08-08 00:01:02+0000</c:v>
                </c:pt>
                <c:pt idx="30">
                  <c:v>2017-08-08 00:01:04+0000</c:v>
                </c:pt>
                <c:pt idx="31">
                  <c:v>2017-08-08 00:01:06+0000</c:v>
                </c:pt>
                <c:pt idx="32">
                  <c:v>2017-08-08 00:01:08+0000</c:v>
                </c:pt>
                <c:pt idx="33">
                  <c:v>2017-08-08 00:01:10+0000</c:v>
                </c:pt>
                <c:pt idx="34">
                  <c:v>2017-08-08 00:01:12+0000</c:v>
                </c:pt>
                <c:pt idx="35">
                  <c:v>2017-08-08 00:01:14+0000</c:v>
                </c:pt>
                <c:pt idx="36">
                  <c:v>2017-08-08 00:01:17+0000</c:v>
                </c:pt>
                <c:pt idx="37">
                  <c:v>2017-08-08 00:01:19+0000</c:v>
                </c:pt>
                <c:pt idx="38">
                  <c:v>2017-08-08 00:01:21+0000</c:v>
                </c:pt>
                <c:pt idx="39">
                  <c:v>2017-08-08 00:01:23+0000</c:v>
                </c:pt>
                <c:pt idx="40">
                  <c:v>2017-08-08 00:01:25+0000</c:v>
                </c:pt>
                <c:pt idx="41">
                  <c:v>2017-08-08 00:01:27+0000</c:v>
                </c:pt>
                <c:pt idx="42">
                  <c:v>2017-08-08 00:01:29+0000</c:v>
                </c:pt>
                <c:pt idx="43">
                  <c:v>2017-08-08 00:01:31+0000</c:v>
                </c:pt>
                <c:pt idx="44">
                  <c:v>2017-08-08 00:01:34+0000</c:v>
                </c:pt>
                <c:pt idx="45">
                  <c:v>2017-08-08 00:01:36+0000</c:v>
                </c:pt>
                <c:pt idx="46">
                  <c:v>2017-08-08 00:01:38+0000</c:v>
                </c:pt>
                <c:pt idx="47">
                  <c:v>2017-08-08 00:01:40+0000</c:v>
                </c:pt>
                <c:pt idx="48">
                  <c:v>2017-08-08 00:01:42+0000</c:v>
                </c:pt>
                <c:pt idx="49">
                  <c:v>2017-08-08 00:01:44+0000</c:v>
                </c:pt>
                <c:pt idx="50">
                  <c:v>2017-08-08 00:01:46+0000</c:v>
                </c:pt>
                <c:pt idx="51">
                  <c:v>2017-08-08 00:01:48+0000</c:v>
                </c:pt>
                <c:pt idx="52">
                  <c:v>2017-08-08 00:01:50+0000</c:v>
                </c:pt>
                <c:pt idx="53">
                  <c:v>2017-08-08 00:01:53+0000</c:v>
                </c:pt>
                <c:pt idx="54">
                  <c:v>2017-08-08 00:01:55+0000</c:v>
                </c:pt>
                <c:pt idx="55">
                  <c:v>2017-08-08 00:01:57+0000</c:v>
                </c:pt>
                <c:pt idx="56">
                  <c:v>2017-08-08 00:01:59+0000</c:v>
                </c:pt>
                <c:pt idx="57">
                  <c:v>2017-08-08 00:02:01+0000</c:v>
                </c:pt>
                <c:pt idx="58">
                  <c:v>2017-08-08 00:02:03+0000</c:v>
                </c:pt>
                <c:pt idx="59">
                  <c:v>2017-08-08 00:02:05+0000</c:v>
                </c:pt>
                <c:pt idx="60">
                  <c:v>2017-08-08 00:02:08+0000</c:v>
                </c:pt>
                <c:pt idx="61">
                  <c:v>2017-08-08 00:02:10+0000</c:v>
                </c:pt>
                <c:pt idx="62">
                  <c:v>2017-08-08 00:02:12+0000</c:v>
                </c:pt>
                <c:pt idx="63">
                  <c:v>2017-08-08 00:02:14+0000</c:v>
                </c:pt>
                <c:pt idx="64">
                  <c:v>2017-08-08 00:02:16+0000</c:v>
                </c:pt>
                <c:pt idx="65">
                  <c:v>2017-08-08 00:02:18+0000</c:v>
                </c:pt>
                <c:pt idx="66">
                  <c:v>2017-08-08 00:02:20+0000</c:v>
                </c:pt>
                <c:pt idx="67">
                  <c:v>2017-08-08 00:02:22+0000</c:v>
                </c:pt>
                <c:pt idx="68">
                  <c:v>2017-08-08 00:02:25+0000</c:v>
                </c:pt>
                <c:pt idx="69">
                  <c:v>2017-08-08 00:02:27+0000</c:v>
                </c:pt>
                <c:pt idx="70">
                  <c:v>2017-08-08 00:02:29+0000</c:v>
                </c:pt>
                <c:pt idx="71">
                  <c:v>2017-08-08 00:02:31+0000</c:v>
                </c:pt>
                <c:pt idx="72">
                  <c:v>2017-08-08 00:02:33+0000</c:v>
                </c:pt>
                <c:pt idx="73">
                  <c:v>2017-08-08 00:02:35+0000</c:v>
                </c:pt>
                <c:pt idx="74">
                  <c:v>2017-08-08 00:02:37+0000</c:v>
                </c:pt>
                <c:pt idx="75">
                  <c:v>2017-08-08 00:02:39+0000</c:v>
                </c:pt>
                <c:pt idx="76">
                  <c:v>2017-08-08 00:02:42+0000</c:v>
                </c:pt>
                <c:pt idx="77">
                  <c:v>2017-08-08 00:02:44+0000</c:v>
                </c:pt>
                <c:pt idx="78">
                  <c:v>2017-08-08 00:02:46+0000</c:v>
                </c:pt>
                <c:pt idx="79">
                  <c:v>2017-08-08 00:02:48+0000</c:v>
                </c:pt>
                <c:pt idx="80">
                  <c:v>2017-08-08 00:02:50+0000</c:v>
                </c:pt>
                <c:pt idx="81">
                  <c:v>2017-08-08 00:02:52+0000</c:v>
                </c:pt>
                <c:pt idx="82">
                  <c:v>2017-08-08 00:02:54+0000</c:v>
                </c:pt>
                <c:pt idx="83">
                  <c:v>2017-08-08 00:02:56+0000</c:v>
                </c:pt>
                <c:pt idx="84">
                  <c:v>2017-08-08 00:02:59+0000</c:v>
                </c:pt>
                <c:pt idx="85">
                  <c:v>2017-08-08 00:03:01+0000</c:v>
                </c:pt>
                <c:pt idx="86">
                  <c:v>2017-08-08 00:03:03+0000</c:v>
                </c:pt>
                <c:pt idx="87">
                  <c:v>2017-08-08 00:03:05+0000</c:v>
                </c:pt>
                <c:pt idx="88">
                  <c:v>2017-08-08 00:03:07+0000</c:v>
                </c:pt>
                <c:pt idx="89">
                  <c:v>2017-08-08 00:03:09+0000</c:v>
                </c:pt>
                <c:pt idx="90">
                  <c:v>2017-08-08 00:03:11+0000</c:v>
                </c:pt>
                <c:pt idx="91">
                  <c:v>2017-08-08 00:03:13+0000</c:v>
                </c:pt>
                <c:pt idx="92">
                  <c:v>2017-08-08 00:03:16+0000</c:v>
                </c:pt>
                <c:pt idx="93">
                  <c:v>2017-08-08 00:03:18+0000</c:v>
                </c:pt>
                <c:pt idx="94">
                  <c:v>2017-08-08 00:03:20+0000</c:v>
                </c:pt>
                <c:pt idx="95">
                  <c:v>2017-08-08 00:03:22+0000</c:v>
                </c:pt>
                <c:pt idx="96">
                  <c:v>2017-08-08 00:03:24+0000</c:v>
                </c:pt>
                <c:pt idx="97">
                  <c:v>2017-08-08 00:03:26+0000</c:v>
                </c:pt>
                <c:pt idx="98">
                  <c:v>2017-08-08 00:03:28+0000</c:v>
                </c:pt>
                <c:pt idx="99">
                  <c:v>2017-08-08 00:03:30+0000</c:v>
                </c:pt>
                <c:pt idx="100">
                  <c:v>2017-08-08 00:03:33+0000</c:v>
                </c:pt>
                <c:pt idx="101">
                  <c:v>2017-08-08 00:03:35+0000</c:v>
                </c:pt>
                <c:pt idx="102">
                  <c:v>2017-08-08 00:03:37+0000</c:v>
                </c:pt>
                <c:pt idx="103">
                  <c:v>2017-08-08 00:03:39+0000</c:v>
                </c:pt>
                <c:pt idx="104">
                  <c:v>2017-08-08 00:03:41+0000</c:v>
                </c:pt>
                <c:pt idx="105">
                  <c:v>2017-08-08 00:03:43+0000</c:v>
                </c:pt>
                <c:pt idx="106">
                  <c:v>2017-08-08 00:03:45+0000</c:v>
                </c:pt>
                <c:pt idx="107">
                  <c:v>2017-08-08 00:03:47+0000</c:v>
                </c:pt>
                <c:pt idx="108">
                  <c:v>2017-08-08 00:03:50+0000</c:v>
                </c:pt>
                <c:pt idx="109">
                  <c:v>2017-08-08 00:03:52+0000</c:v>
                </c:pt>
                <c:pt idx="110">
                  <c:v>2017-08-08 00:03:54+0000</c:v>
                </c:pt>
                <c:pt idx="111">
                  <c:v>2017-08-08 00:03:56+0000</c:v>
                </c:pt>
                <c:pt idx="112">
                  <c:v>2017-08-08 00:03:58+0000</c:v>
                </c:pt>
                <c:pt idx="113">
                  <c:v>2017-08-08 00:04:00+0000</c:v>
                </c:pt>
                <c:pt idx="114">
                  <c:v>2017-08-08 00:04:02+0000</c:v>
                </c:pt>
                <c:pt idx="115">
                  <c:v>2017-08-08 00:04:04+0000</c:v>
                </c:pt>
                <c:pt idx="116">
                  <c:v>2017-08-08 00:04:06+0000</c:v>
                </c:pt>
                <c:pt idx="117">
                  <c:v>2017-08-08 00:04:09+0000</c:v>
                </c:pt>
                <c:pt idx="118">
                  <c:v>2017-08-08 00:04:11+0000</c:v>
                </c:pt>
                <c:pt idx="119">
                  <c:v>2017-08-08 00:04:13+0000</c:v>
                </c:pt>
                <c:pt idx="120">
                  <c:v>2017-08-08 00:04:15+0000</c:v>
                </c:pt>
                <c:pt idx="121">
                  <c:v>2017-08-08 00:04:17+0000</c:v>
                </c:pt>
                <c:pt idx="122">
                  <c:v>2017-08-08 00:04:19+0000</c:v>
                </c:pt>
                <c:pt idx="123">
                  <c:v>2017-08-08 00:04:21+0000</c:v>
                </c:pt>
                <c:pt idx="124">
                  <c:v>2017-08-08 00:04:23+0000</c:v>
                </c:pt>
                <c:pt idx="125">
                  <c:v>2017-08-08 00:04:26+0000</c:v>
                </c:pt>
                <c:pt idx="126">
                  <c:v>2017-08-08 00:04:28+0000</c:v>
                </c:pt>
                <c:pt idx="127">
                  <c:v>2017-08-08 00:04:30+0000</c:v>
                </c:pt>
                <c:pt idx="128">
                  <c:v>2017-08-08 00:04:32+0000</c:v>
                </c:pt>
                <c:pt idx="129">
                  <c:v>2017-08-08 00:04:34+0000</c:v>
                </c:pt>
                <c:pt idx="130">
                  <c:v>2017-08-08 00:04:36+0000</c:v>
                </c:pt>
                <c:pt idx="131">
                  <c:v>2017-08-08 00:04:38+0000</c:v>
                </c:pt>
                <c:pt idx="132">
                  <c:v>2017-08-08 00:04:40+0000</c:v>
                </c:pt>
                <c:pt idx="133">
                  <c:v>2017-08-08 00:04:43+0000</c:v>
                </c:pt>
                <c:pt idx="134">
                  <c:v>2017-08-08 00:04:45+0000</c:v>
                </c:pt>
                <c:pt idx="135">
                  <c:v>2017-08-08 00:04:47+0000</c:v>
                </c:pt>
                <c:pt idx="136">
                  <c:v>2017-08-08 00:04:49+0000</c:v>
                </c:pt>
                <c:pt idx="137">
                  <c:v>2017-08-08 00:04:51+0000</c:v>
                </c:pt>
                <c:pt idx="138">
                  <c:v>2017-08-08 00:04:53+0000</c:v>
                </c:pt>
                <c:pt idx="139">
                  <c:v>2017-08-08 00:04:55+0000</c:v>
                </c:pt>
                <c:pt idx="140">
                  <c:v>2017-08-08 00:04:57+0000</c:v>
                </c:pt>
                <c:pt idx="141">
                  <c:v>2017-08-08 00:05:00+0000</c:v>
                </c:pt>
                <c:pt idx="142">
                  <c:v>2017-08-08 00:05:02+0000</c:v>
                </c:pt>
                <c:pt idx="143">
                  <c:v>2017-08-08 00:05:04+0000</c:v>
                </c:pt>
                <c:pt idx="144">
                  <c:v>2017-08-08 00:05:06+0000</c:v>
                </c:pt>
                <c:pt idx="145">
                  <c:v>2017-08-08 00:05:08+0000</c:v>
                </c:pt>
                <c:pt idx="146">
                  <c:v>2017-08-08 00:05:10+0000</c:v>
                </c:pt>
                <c:pt idx="147">
                  <c:v>2017-08-08 00:05:12+0000</c:v>
                </c:pt>
                <c:pt idx="148">
                  <c:v>2017-08-08 00:05:15+0000</c:v>
                </c:pt>
                <c:pt idx="149">
                  <c:v>2017-08-08 00:05:17+0000</c:v>
                </c:pt>
                <c:pt idx="150">
                  <c:v>2017-08-08 00:05:19+0000</c:v>
                </c:pt>
                <c:pt idx="151">
                  <c:v>2017-08-08 00:05:21+0000</c:v>
                </c:pt>
                <c:pt idx="152">
                  <c:v>2017-08-08 00:05:23+0000</c:v>
                </c:pt>
                <c:pt idx="153">
                  <c:v>2017-08-08 00:05:25+0000</c:v>
                </c:pt>
                <c:pt idx="154">
                  <c:v>2017-08-08 00:05:27+0000</c:v>
                </c:pt>
                <c:pt idx="155">
                  <c:v>2017-08-08 00:05:29+0000</c:v>
                </c:pt>
                <c:pt idx="156">
                  <c:v>2017-08-08 00:05:32+0000</c:v>
                </c:pt>
                <c:pt idx="157">
                  <c:v>2017-08-08 00:05:34+0000</c:v>
                </c:pt>
                <c:pt idx="158">
                  <c:v>2017-08-08 00:05:36+0000</c:v>
                </c:pt>
                <c:pt idx="159">
                  <c:v>2017-08-08 00:05:38+0000</c:v>
                </c:pt>
                <c:pt idx="160">
                  <c:v>2017-08-08 00:05:40+0000</c:v>
                </c:pt>
                <c:pt idx="161">
                  <c:v>2017-08-08 00:05:42+0000</c:v>
                </c:pt>
                <c:pt idx="162">
                  <c:v>2017-08-08 00:05:44+0000</c:v>
                </c:pt>
                <c:pt idx="163">
                  <c:v>2017-08-08 00:05:46+0000</c:v>
                </c:pt>
                <c:pt idx="164">
                  <c:v>2017-08-08 00:05:49+0000</c:v>
                </c:pt>
                <c:pt idx="165">
                  <c:v>2017-08-08 00:05:51+0000</c:v>
                </c:pt>
                <c:pt idx="166">
                  <c:v>2017-08-08 00:05:53+0000</c:v>
                </c:pt>
                <c:pt idx="167">
                  <c:v>2017-08-08 00:05:55+0000</c:v>
                </c:pt>
                <c:pt idx="168">
                  <c:v>2017-08-08 00:05:57+0000</c:v>
                </c:pt>
                <c:pt idx="169">
                  <c:v>2017-08-08 00:05:59+0000</c:v>
                </c:pt>
                <c:pt idx="170">
                  <c:v>2017-08-08 00:06:01+0000</c:v>
                </c:pt>
                <c:pt idx="171">
                  <c:v>2017-08-08 00:06:03+0000</c:v>
                </c:pt>
                <c:pt idx="172">
                  <c:v>2017-08-08 00:06:06+0000</c:v>
                </c:pt>
                <c:pt idx="173">
                  <c:v>2017-08-08 00:06:08+0000</c:v>
                </c:pt>
                <c:pt idx="174">
                  <c:v>2017-08-08 00:06:10+0000</c:v>
                </c:pt>
                <c:pt idx="175">
                  <c:v>2017-08-08 00:06:12+0000</c:v>
                </c:pt>
                <c:pt idx="176">
                  <c:v>2017-08-08 00:06:14+0000</c:v>
                </c:pt>
                <c:pt idx="177">
                  <c:v>2017-08-08 00:06:16+0000</c:v>
                </c:pt>
                <c:pt idx="178">
                  <c:v>2017-08-08 00:06:18+0000</c:v>
                </c:pt>
                <c:pt idx="179">
                  <c:v>2017-08-08 00:06:20+0000</c:v>
                </c:pt>
                <c:pt idx="180">
                  <c:v>2017-08-08 00:06:23+0000</c:v>
                </c:pt>
                <c:pt idx="181">
                  <c:v>2017-08-08 00:06:25+0000</c:v>
                </c:pt>
                <c:pt idx="182">
                  <c:v>2017-08-08 00:06:27+0000</c:v>
                </c:pt>
                <c:pt idx="183">
                  <c:v>2017-08-08 00:06:29+0000</c:v>
                </c:pt>
                <c:pt idx="184">
                  <c:v>2017-08-08 00:06:31+0000</c:v>
                </c:pt>
                <c:pt idx="185">
                  <c:v>2017-08-08 00:06:33+0000</c:v>
                </c:pt>
                <c:pt idx="186">
                  <c:v>2017-08-08 00:06:35+0000</c:v>
                </c:pt>
                <c:pt idx="187">
                  <c:v>2017-08-08 00:06:37+0000</c:v>
                </c:pt>
                <c:pt idx="188">
                  <c:v>2017-08-08 00:06:40+0000</c:v>
                </c:pt>
                <c:pt idx="189">
                  <c:v>2017-08-08 00:06:42+0000</c:v>
                </c:pt>
                <c:pt idx="190">
                  <c:v>2017-08-08 00:06:44+0000</c:v>
                </c:pt>
                <c:pt idx="191">
                  <c:v>2017-08-08 00:06:46+0000</c:v>
                </c:pt>
                <c:pt idx="192">
                  <c:v>2017-08-08 00:06:48+0000</c:v>
                </c:pt>
                <c:pt idx="193">
                  <c:v>2017-08-08 00:06:50+0000</c:v>
                </c:pt>
                <c:pt idx="194">
                  <c:v>2017-08-08 00:06:52+0000</c:v>
                </c:pt>
                <c:pt idx="195">
                  <c:v>2017-08-08 00:06:54+0000</c:v>
                </c:pt>
                <c:pt idx="196">
                  <c:v>2017-08-08 00:06:57+0000</c:v>
                </c:pt>
                <c:pt idx="197">
                  <c:v>2017-08-08 00:06:59+0000</c:v>
                </c:pt>
                <c:pt idx="198">
                  <c:v>2017-08-08 00:07:01+0000</c:v>
                </c:pt>
                <c:pt idx="199">
                  <c:v>2017-08-08 00:07:03+0000</c:v>
                </c:pt>
                <c:pt idx="200">
                  <c:v>2017-08-08 00:07:05+0000</c:v>
                </c:pt>
                <c:pt idx="201">
                  <c:v>2017-08-08 00:07:07+0000</c:v>
                </c:pt>
                <c:pt idx="202">
                  <c:v>2017-08-08 00:07:09+0000</c:v>
                </c:pt>
                <c:pt idx="203">
                  <c:v>2017-08-08 00:07:11+0000</c:v>
                </c:pt>
                <c:pt idx="204">
                  <c:v>2017-08-08 00:07:13+0000</c:v>
                </c:pt>
                <c:pt idx="205">
                  <c:v>2017-08-08 00:07:16+0000</c:v>
                </c:pt>
                <c:pt idx="206">
                  <c:v>2017-08-08 00:07:18+0000</c:v>
                </c:pt>
                <c:pt idx="207">
                  <c:v>2017-08-08 00:07:21+0000</c:v>
                </c:pt>
                <c:pt idx="208">
                  <c:v>2017-08-08 00:07:23+0000</c:v>
                </c:pt>
                <c:pt idx="209">
                  <c:v>2017-08-08 00:07:25+0000</c:v>
                </c:pt>
                <c:pt idx="210">
                  <c:v>2017-08-08 00:07:27+0000</c:v>
                </c:pt>
                <c:pt idx="211">
                  <c:v>2017-08-08 00:07:29+0000</c:v>
                </c:pt>
                <c:pt idx="212">
                  <c:v>2017-08-08 00:07:31+0000</c:v>
                </c:pt>
                <c:pt idx="213">
                  <c:v>2017-08-08 00:07:34+0000</c:v>
                </c:pt>
                <c:pt idx="214">
                  <c:v>2017-08-08 00:07:36+0000</c:v>
                </c:pt>
                <c:pt idx="215">
                  <c:v>2017-08-08 00:07:38+0000</c:v>
                </c:pt>
                <c:pt idx="216">
                  <c:v>2017-08-08 00:07:40+0000</c:v>
                </c:pt>
                <c:pt idx="217">
                  <c:v>2017-08-08 00:07:42+0000</c:v>
                </c:pt>
                <c:pt idx="218">
                  <c:v>2017-08-08 00:07:44+0000</c:v>
                </c:pt>
                <c:pt idx="219">
                  <c:v>2017-08-08 00:07:46+0000</c:v>
                </c:pt>
                <c:pt idx="220">
                  <c:v>2017-08-08 00:07:48+0000</c:v>
                </c:pt>
                <c:pt idx="221">
                  <c:v>2017-08-08 00:07:51+0000</c:v>
                </c:pt>
                <c:pt idx="222">
                  <c:v>2017-08-08 00:07:53+0000</c:v>
                </c:pt>
                <c:pt idx="223">
                  <c:v>2017-08-08 00:07:55+0000</c:v>
                </c:pt>
                <c:pt idx="224">
                  <c:v>2017-08-08 00:07:57+0000</c:v>
                </c:pt>
                <c:pt idx="225">
                  <c:v>2017-08-08 00:07:59+0000</c:v>
                </c:pt>
                <c:pt idx="226">
                  <c:v>2017-08-08 00:08:01+0000</c:v>
                </c:pt>
                <c:pt idx="227">
                  <c:v>2017-08-08 00:08:03+0000</c:v>
                </c:pt>
                <c:pt idx="228">
                  <c:v>2017-08-08 00:08:05+0000</c:v>
                </c:pt>
                <c:pt idx="229">
                  <c:v>2017-08-08 00:08:08+0000</c:v>
                </c:pt>
                <c:pt idx="230">
                  <c:v>2017-08-08 00:08:10+0000</c:v>
                </c:pt>
                <c:pt idx="231">
                  <c:v>2017-08-08 00:08:12+0000</c:v>
                </c:pt>
                <c:pt idx="232">
                  <c:v>2017-08-08 00:08:14+0000</c:v>
                </c:pt>
                <c:pt idx="233">
                  <c:v>2017-08-08 00:08:16+0000</c:v>
                </c:pt>
                <c:pt idx="234">
                  <c:v>2017-08-08 00:08:18+0000</c:v>
                </c:pt>
                <c:pt idx="235">
                  <c:v>2017-08-08 00:08:20+0000</c:v>
                </c:pt>
                <c:pt idx="236">
                  <c:v>2017-08-08 00:08:22+0000</c:v>
                </c:pt>
                <c:pt idx="237">
                  <c:v>2017-08-08 00:08:25+0000</c:v>
                </c:pt>
                <c:pt idx="238">
                  <c:v>2017-08-08 00:08:27+0000</c:v>
                </c:pt>
                <c:pt idx="239">
                  <c:v>2017-08-08 00:08:29+0000</c:v>
                </c:pt>
                <c:pt idx="240">
                  <c:v>2017-08-08 00:08:31+0000</c:v>
                </c:pt>
                <c:pt idx="241">
                  <c:v>2017-08-08 00:08:33+0000</c:v>
                </c:pt>
                <c:pt idx="242">
                  <c:v>2017-08-08 00:08:35+0000</c:v>
                </c:pt>
                <c:pt idx="243">
                  <c:v>2017-08-08 00:08:37+0000</c:v>
                </c:pt>
                <c:pt idx="244">
                  <c:v>2017-08-08 00:08:39+0000</c:v>
                </c:pt>
                <c:pt idx="245">
                  <c:v>2017-08-08 00:08:42+0000</c:v>
                </c:pt>
                <c:pt idx="246">
                  <c:v>2017-08-08 00:08:44+0000</c:v>
                </c:pt>
                <c:pt idx="247">
                  <c:v>2017-08-08 00:08:46+0000</c:v>
                </c:pt>
                <c:pt idx="248">
                  <c:v>2017-08-08 00:08:48+0000</c:v>
                </c:pt>
                <c:pt idx="249">
                  <c:v>2017-08-08 00:08:50+0000</c:v>
                </c:pt>
                <c:pt idx="250">
                  <c:v>2017-08-08 00:08:52+0000</c:v>
                </c:pt>
                <c:pt idx="251">
                  <c:v>2017-08-08 00:08:54+0000</c:v>
                </c:pt>
                <c:pt idx="252">
                  <c:v>2017-08-08 00:08:56+0000</c:v>
                </c:pt>
                <c:pt idx="253">
                  <c:v>2017-08-08 00:08:59+0000</c:v>
                </c:pt>
                <c:pt idx="254">
                  <c:v>2017-08-08 00:09:01+0000</c:v>
                </c:pt>
                <c:pt idx="255">
                  <c:v>2017-08-08 00:09:03+0000</c:v>
                </c:pt>
                <c:pt idx="256">
                  <c:v>2017-08-08 00:09:05+0000</c:v>
                </c:pt>
                <c:pt idx="257">
                  <c:v>2017-08-08 00:09:07+0000</c:v>
                </c:pt>
                <c:pt idx="258">
                  <c:v>2017-08-08 00:09:09+0000</c:v>
                </c:pt>
                <c:pt idx="259">
                  <c:v>2017-08-08 00:09:11+0000</c:v>
                </c:pt>
                <c:pt idx="260">
                  <c:v>2017-08-08 00:09:13+0000</c:v>
                </c:pt>
                <c:pt idx="261">
                  <c:v>2017-08-08 00:09:16+0000</c:v>
                </c:pt>
                <c:pt idx="262">
                  <c:v>2017-08-08 00:09:18+0000</c:v>
                </c:pt>
                <c:pt idx="263">
                  <c:v>2017-08-08 00:09:20+0000</c:v>
                </c:pt>
                <c:pt idx="264">
                  <c:v>2017-08-08 00:09:22+0000</c:v>
                </c:pt>
                <c:pt idx="265">
                  <c:v>2017-08-08 00:09:24+0000</c:v>
                </c:pt>
                <c:pt idx="266">
                  <c:v>2017-08-08 00:09:26+0000</c:v>
                </c:pt>
                <c:pt idx="267">
                  <c:v>2017-08-08 00:09:28+0000</c:v>
                </c:pt>
                <c:pt idx="268">
                  <c:v>2017-08-08 00:09:30+0000</c:v>
                </c:pt>
                <c:pt idx="269">
                  <c:v>2017-08-08 00:09:33+0000</c:v>
                </c:pt>
                <c:pt idx="270">
                  <c:v>2017-08-08 00:09:35+0000</c:v>
                </c:pt>
                <c:pt idx="271">
                  <c:v>2017-08-08 00:09:37+0000</c:v>
                </c:pt>
                <c:pt idx="272">
                  <c:v>2017-08-08 00:09:39+0000</c:v>
                </c:pt>
                <c:pt idx="273">
                  <c:v>2017-08-08 00:09:41+0000</c:v>
                </c:pt>
                <c:pt idx="274">
                  <c:v>2017-08-08 00:09:43+0000</c:v>
                </c:pt>
                <c:pt idx="275">
                  <c:v>2017-08-08 00:09:45+0000</c:v>
                </c:pt>
                <c:pt idx="276">
                  <c:v>2017-08-08 00:09:47+0000</c:v>
                </c:pt>
                <c:pt idx="277">
                  <c:v>2017-08-08 00:09:50+0000</c:v>
                </c:pt>
                <c:pt idx="278">
                  <c:v>2017-08-08 00:09:52+0000</c:v>
                </c:pt>
                <c:pt idx="279">
                  <c:v>2017-08-08 00:09:54+0000</c:v>
                </c:pt>
                <c:pt idx="280">
                  <c:v>2017-08-08 00:09:56+0000</c:v>
                </c:pt>
                <c:pt idx="281">
                  <c:v>2017-08-08 00:09:58+0000</c:v>
                </c:pt>
                <c:pt idx="282">
                  <c:v>2017-08-08 00:10:00+0000</c:v>
                </c:pt>
                <c:pt idx="283">
                  <c:v>2017-08-08 00:10:02+0000</c:v>
                </c:pt>
                <c:pt idx="284">
                  <c:v>2017-08-08 00:10:04+0000</c:v>
                </c:pt>
                <c:pt idx="285">
                  <c:v>2017-08-08 00:10:07+0000</c:v>
                </c:pt>
                <c:pt idx="286">
                  <c:v>2017-08-08 00:10:09+0000</c:v>
                </c:pt>
                <c:pt idx="287">
                  <c:v>2017-08-08 00:10:11+0000</c:v>
                </c:pt>
                <c:pt idx="288">
                  <c:v>2017-08-08 00:10:13+0000</c:v>
                </c:pt>
                <c:pt idx="289">
                  <c:v>2017-08-08 00:10:15+0000</c:v>
                </c:pt>
                <c:pt idx="290">
                  <c:v>2017-08-08 00:10:17+0000</c:v>
                </c:pt>
                <c:pt idx="291">
                  <c:v>2017-08-08 00:10:19+0000</c:v>
                </c:pt>
                <c:pt idx="292">
                  <c:v>2017-08-08 00:10:21+0000</c:v>
                </c:pt>
                <c:pt idx="293">
                  <c:v>2017-08-08 00:10:24+0000</c:v>
                </c:pt>
                <c:pt idx="294">
                  <c:v>2017-08-08 00:10:26+0000</c:v>
                </c:pt>
                <c:pt idx="295">
                  <c:v>2017-08-08 00:10:28+0000</c:v>
                </c:pt>
                <c:pt idx="296">
                  <c:v>2017-08-08 00:10:30+0000</c:v>
                </c:pt>
                <c:pt idx="297">
                  <c:v>2017-08-08 00:10:32+0000</c:v>
                </c:pt>
                <c:pt idx="298">
                  <c:v>2017-08-08 00:10:34+0000</c:v>
                </c:pt>
                <c:pt idx="299">
                  <c:v>2017-08-08 00:10:36+0000</c:v>
                </c:pt>
                <c:pt idx="300">
                  <c:v>2017-08-08 00:10:38+0000</c:v>
                </c:pt>
                <c:pt idx="301">
                  <c:v>2017-08-08 00:10:41+0000</c:v>
                </c:pt>
                <c:pt idx="302">
                  <c:v>2017-08-08 00:10:43+0000</c:v>
                </c:pt>
                <c:pt idx="303">
                  <c:v>2017-08-08 00:10:45+0000</c:v>
                </c:pt>
                <c:pt idx="304">
                  <c:v>2017-08-08 00:10:47+0000</c:v>
                </c:pt>
                <c:pt idx="305">
                  <c:v>2017-08-08 00:10:49+0000</c:v>
                </c:pt>
                <c:pt idx="306">
                  <c:v>2017-08-08 00:10:51+0000</c:v>
                </c:pt>
                <c:pt idx="307">
                  <c:v>2017-08-08 00:10:53+0000</c:v>
                </c:pt>
                <c:pt idx="308">
                  <c:v>2017-08-08 00:10:55+0000</c:v>
                </c:pt>
                <c:pt idx="309">
                  <c:v>2017-08-08 00:10:57+0000</c:v>
                </c:pt>
                <c:pt idx="310">
                  <c:v>2017-08-08 00:11:00+0000</c:v>
                </c:pt>
                <c:pt idx="311">
                  <c:v>2017-08-08 00:11:02+0000</c:v>
                </c:pt>
                <c:pt idx="312">
                  <c:v>2017-08-08 00:11:04+0000</c:v>
                </c:pt>
                <c:pt idx="313">
                  <c:v>2017-08-08 00:11:06+0000</c:v>
                </c:pt>
                <c:pt idx="314">
                  <c:v>2017-08-08 00:11:08+0000</c:v>
                </c:pt>
                <c:pt idx="315">
                  <c:v>2017-08-08 00:11:10+0000</c:v>
                </c:pt>
                <c:pt idx="316">
                  <c:v>2017-08-08 00:11:12+0000</c:v>
                </c:pt>
                <c:pt idx="317">
                  <c:v>2017-08-08 00:11:14+0000</c:v>
                </c:pt>
                <c:pt idx="318">
                  <c:v>2017-08-08 00:11:17+0000</c:v>
                </c:pt>
                <c:pt idx="319">
                  <c:v>2017-08-08 00:11:19+0000</c:v>
                </c:pt>
                <c:pt idx="320">
                  <c:v>2017-08-08 00:11:21+0000</c:v>
                </c:pt>
                <c:pt idx="321">
                  <c:v>2017-08-08 00:11:23+0000</c:v>
                </c:pt>
                <c:pt idx="322">
                  <c:v>2017-08-08 00:11:25+0000</c:v>
                </c:pt>
                <c:pt idx="323">
                  <c:v>2017-08-08 00:11:27+0000</c:v>
                </c:pt>
                <c:pt idx="324">
                  <c:v>2017-08-08 00:11:29+0000</c:v>
                </c:pt>
                <c:pt idx="325">
                  <c:v>2017-08-08 00:11:31+0000</c:v>
                </c:pt>
                <c:pt idx="326">
                  <c:v>2017-08-08 00:11:34+0000</c:v>
                </c:pt>
                <c:pt idx="327">
                  <c:v>2017-08-08 00:11:36+0000</c:v>
                </c:pt>
                <c:pt idx="328">
                  <c:v>2017-08-08 00:11:38+0000</c:v>
                </c:pt>
                <c:pt idx="329">
                  <c:v>2017-08-08 00:11:40+0000</c:v>
                </c:pt>
                <c:pt idx="330">
                  <c:v>2017-08-08 00:11:42+0000</c:v>
                </c:pt>
                <c:pt idx="331">
                  <c:v>2017-08-08 00:11:44+0000</c:v>
                </c:pt>
                <c:pt idx="332">
                  <c:v>2017-08-08 00:11:46+0000</c:v>
                </c:pt>
                <c:pt idx="333">
                  <c:v>2017-08-08 00:11:48+0000</c:v>
                </c:pt>
                <c:pt idx="334">
                  <c:v>2017-08-08 00:11:51+0000</c:v>
                </c:pt>
                <c:pt idx="335">
                  <c:v>2017-08-08 00:11:53+0000</c:v>
                </c:pt>
                <c:pt idx="336">
                  <c:v>2017-08-08 00:11:55+0000</c:v>
                </c:pt>
                <c:pt idx="337">
                  <c:v>2017-08-08 00:11:57+0000</c:v>
                </c:pt>
                <c:pt idx="338">
                  <c:v>2017-08-08 00:11:59+0000</c:v>
                </c:pt>
                <c:pt idx="339">
                  <c:v>2017-08-08 00:12:01+0000</c:v>
                </c:pt>
                <c:pt idx="340">
                  <c:v>2017-08-08 00:12:03+0000</c:v>
                </c:pt>
                <c:pt idx="341">
                  <c:v>2017-08-08 00:12:05+0000</c:v>
                </c:pt>
                <c:pt idx="342">
                  <c:v>2017-08-08 00:12:08+0000</c:v>
                </c:pt>
                <c:pt idx="343">
                  <c:v>2017-08-08 00:12:10+0000</c:v>
                </c:pt>
                <c:pt idx="344">
                  <c:v>2017-08-08 00:12:12+0000</c:v>
                </c:pt>
                <c:pt idx="345">
                  <c:v>2017-08-08 00:12:14+0000</c:v>
                </c:pt>
                <c:pt idx="346">
                  <c:v>2017-08-08 00:12:16+0000</c:v>
                </c:pt>
                <c:pt idx="347">
                  <c:v>2017-08-08 00:12:18+0000</c:v>
                </c:pt>
                <c:pt idx="348">
                  <c:v>2017-08-08 00:12:20+0000</c:v>
                </c:pt>
                <c:pt idx="349">
                  <c:v>2017-08-08 00:12:22+0000</c:v>
                </c:pt>
                <c:pt idx="350">
                  <c:v>2017-08-08 00:12:25+0000</c:v>
                </c:pt>
                <c:pt idx="351">
                  <c:v>2017-08-08 00:12:27+0000</c:v>
                </c:pt>
                <c:pt idx="352">
                  <c:v>2017-08-08 00:12:29+0000</c:v>
                </c:pt>
                <c:pt idx="353">
                  <c:v>2017-08-08 00:12:31+0000</c:v>
                </c:pt>
                <c:pt idx="354">
                  <c:v>2017-08-08 00:12:33+0000</c:v>
                </c:pt>
                <c:pt idx="355">
                  <c:v>2017-08-08 00:12:35+0000</c:v>
                </c:pt>
                <c:pt idx="356">
                  <c:v>2017-08-08 00:12:37+0000</c:v>
                </c:pt>
                <c:pt idx="357">
                  <c:v>2017-08-08 00:12:39+0000</c:v>
                </c:pt>
                <c:pt idx="358">
                  <c:v>2017-08-08 00:12:41+0000</c:v>
                </c:pt>
                <c:pt idx="359">
                  <c:v>2017-08-08 00:12:44+0000</c:v>
                </c:pt>
                <c:pt idx="360">
                  <c:v>2017-08-08 00:12:46+0000</c:v>
                </c:pt>
                <c:pt idx="361">
                  <c:v>2017-08-08 00:12:48+0000</c:v>
                </c:pt>
                <c:pt idx="362">
                  <c:v>2017-08-08 00:12:50+0000</c:v>
                </c:pt>
                <c:pt idx="363">
                  <c:v>2017-08-08 00:12:52+0000</c:v>
                </c:pt>
                <c:pt idx="364">
                  <c:v>2017-08-08 00:12:54+0000</c:v>
                </c:pt>
                <c:pt idx="365">
                  <c:v>2017-08-08 00:12:56+0000</c:v>
                </c:pt>
                <c:pt idx="366">
                  <c:v>2017-08-08 00:12:58+0000</c:v>
                </c:pt>
                <c:pt idx="367">
                  <c:v>2017-08-08 00:13:01+0000</c:v>
                </c:pt>
                <c:pt idx="368">
                  <c:v>2017-08-08 00:13:03+0000</c:v>
                </c:pt>
                <c:pt idx="369">
                  <c:v>2017-08-08 00:13:05+0000</c:v>
                </c:pt>
                <c:pt idx="370">
                  <c:v>2017-08-08 00:13:07+0000</c:v>
                </c:pt>
                <c:pt idx="371">
                  <c:v>2017-08-08 00:13:09+0000</c:v>
                </c:pt>
                <c:pt idx="372">
                  <c:v>2017-08-08 00:13:11+0000</c:v>
                </c:pt>
                <c:pt idx="373">
                  <c:v>2017-08-08 00:13:13+0000</c:v>
                </c:pt>
                <c:pt idx="374">
                  <c:v>2017-08-08 00:13:15+0000</c:v>
                </c:pt>
                <c:pt idx="375">
                  <c:v>2017-08-08 00:13:18+0000</c:v>
                </c:pt>
                <c:pt idx="376">
                  <c:v>2017-08-08 00:13:20+0000</c:v>
                </c:pt>
                <c:pt idx="377">
                  <c:v>2017-08-08 00:13:22+0000</c:v>
                </c:pt>
                <c:pt idx="378">
                  <c:v>2017-08-08 00:13:24+0000</c:v>
                </c:pt>
                <c:pt idx="379">
                  <c:v>2017-08-08 00:13:26+0000</c:v>
                </c:pt>
                <c:pt idx="380">
                  <c:v>2017-08-08 00:13:28+0000</c:v>
                </c:pt>
                <c:pt idx="381">
                  <c:v>2017-08-08 00:13:30+0000</c:v>
                </c:pt>
                <c:pt idx="382">
                  <c:v>2017-08-08 00:13:32+0000</c:v>
                </c:pt>
                <c:pt idx="383">
                  <c:v>2017-08-08 00:13:35+0000</c:v>
                </c:pt>
                <c:pt idx="384">
                  <c:v>2017-08-08 00:13:37+0000</c:v>
                </c:pt>
                <c:pt idx="385">
                  <c:v>2017-08-08 00:13:39+0000</c:v>
                </c:pt>
                <c:pt idx="386">
                  <c:v>2017-08-08 00:13:41+0000</c:v>
                </c:pt>
                <c:pt idx="387">
                  <c:v>2017-08-08 00:13:43+0000</c:v>
                </c:pt>
                <c:pt idx="388">
                  <c:v>2017-08-08 00:13:45+0000</c:v>
                </c:pt>
                <c:pt idx="389">
                  <c:v>2017-08-08 00:13:47+0000</c:v>
                </c:pt>
                <c:pt idx="390">
                  <c:v>2017-08-08 00:13:49+0000</c:v>
                </c:pt>
                <c:pt idx="391">
                  <c:v>2017-08-08 00:13:51+0000</c:v>
                </c:pt>
                <c:pt idx="392">
                  <c:v>2017-08-08 00:13:54+0000</c:v>
                </c:pt>
                <c:pt idx="393">
                  <c:v>2017-08-08 00:13:56+0000</c:v>
                </c:pt>
                <c:pt idx="394">
                  <c:v>2017-08-08 00:13:58+0000</c:v>
                </c:pt>
                <c:pt idx="395">
                  <c:v>2017-08-08 00:14:00+0000</c:v>
                </c:pt>
                <c:pt idx="396">
                  <c:v>2017-08-08 00:14:02+0000</c:v>
                </c:pt>
                <c:pt idx="397">
                  <c:v>2017-08-08 00:14:04+0000</c:v>
                </c:pt>
                <c:pt idx="398">
                  <c:v>2017-08-08 00:14:06+0000</c:v>
                </c:pt>
                <c:pt idx="399">
                  <c:v>2017-08-08 00:14:08+0000</c:v>
                </c:pt>
                <c:pt idx="400">
                  <c:v>2017-08-08 00:14:11+0000</c:v>
                </c:pt>
                <c:pt idx="401">
                  <c:v>2017-08-08 00:14:13+0000</c:v>
                </c:pt>
                <c:pt idx="402">
                  <c:v>2017-08-08 00:14:15+0000</c:v>
                </c:pt>
                <c:pt idx="403">
                  <c:v>2017-08-08 00:14:17+0000</c:v>
                </c:pt>
                <c:pt idx="404">
                  <c:v>2017-08-08 00:14:19+0000</c:v>
                </c:pt>
                <c:pt idx="405">
                  <c:v>2017-08-08 00:14:21+0000</c:v>
                </c:pt>
                <c:pt idx="406">
                  <c:v>2017-08-08 00:14:23+0000</c:v>
                </c:pt>
                <c:pt idx="407">
                  <c:v>2017-08-08 00:14:26+0000</c:v>
                </c:pt>
                <c:pt idx="408">
                  <c:v>2017-08-08 00:14:28+0000</c:v>
                </c:pt>
                <c:pt idx="409">
                  <c:v>2017-08-08 00:14:30+0000</c:v>
                </c:pt>
                <c:pt idx="410">
                  <c:v>2017-08-08 00:14:32+0000</c:v>
                </c:pt>
                <c:pt idx="411">
                  <c:v>2017-08-08 00:14:34+0000</c:v>
                </c:pt>
                <c:pt idx="412">
                  <c:v>2017-08-08 00:14:36+0000</c:v>
                </c:pt>
                <c:pt idx="413">
                  <c:v>2017-08-08 00:14:38+0000</c:v>
                </c:pt>
                <c:pt idx="414">
                  <c:v>2017-08-08 00:14:40+0000</c:v>
                </c:pt>
                <c:pt idx="415">
                  <c:v>2017-08-08 00:14:43+0000</c:v>
                </c:pt>
                <c:pt idx="416">
                  <c:v>2017-08-08 00:14:45+0000</c:v>
                </c:pt>
                <c:pt idx="417">
                  <c:v>2017-08-08 00:14:47+0000</c:v>
                </c:pt>
                <c:pt idx="418">
                  <c:v>2017-08-08 00:14:49+0000</c:v>
                </c:pt>
                <c:pt idx="419">
                  <c:v>2017-08-08 00:14:51+0000</c:v>
                </c:pt>
                <c:pt idx="420">
                  <c:v>2017-08-08 00:14:53+0000</c:v>
                </c:pt>
                <c:pt idx="421">
                  <c:v>2017-08-08 00:14:55+0000</c:v>
                </c:pt>
                <c:pt idx="422">
                  <c:v>2017-08-08 00:14:57+0000</c:v>
                </c:pt>
                <c:pt idx="423">
                  <c:v>2017-08-08 00:15:00+0000</c:v>
                </c:pt>
                <c:pt idx="424">
                  <c:v>2017-08-08 00:15:02+0000</c:v>
                </c:pt>
                <c:pt idx="425">
                  <c:v>2017-08-08 00:15:04+0000</c:v>
                </c:pt>
                <c:pt idx="426">
                  <c:v>2017-08-08 00:15:06+0000</c:v>
                </c:pt>
                <c:pt idx="427">
                  <c:v>2017-08-08 00:15:08+0000</c:v>
                </c:pt>
                <c:pt idx="428">
                  <c:v>2017-08-08 00:15:10+0000</c:v>
                </c:pt>
                <c:pt idx="429">
                  <c:v>2017-08-08 00:15:12+0000</c:v>
                </c:pt>
                <c:pt idx="430">
                  <c:v>2017-08-08 00:15:14+0000</c:v>
                </c:pt>
                <c:pt idx="431">
                  <c:v>2017-08-08 00:15:17+0000</c:v>
                </c:pt>
                <c:pt idx="432">
                  <c:v>2017-08-08 00:15:19+0000</c:v>
                </c:pt>
                <c:pt idx="433">
                  <c:v>2017-08-08 00:15:21+0000</c:v>
                </c:pt>
                <c:pt idx="434">
                  <c:v>2017-08-08 00:15:23+0000</c:v>
                </c:pt>
                <c:pt idx="435">
                  <c:v>2017-08-08 00:15:25+0000</c:v>
                </c:pt>
                <c:pt idx="436">
                  <c:v>2017-08-08 00:15:27+0000</c:v>
                </c:pt>
                <c:pt idx="437">
                  <c:v>2017-08-08 00:15:29+0000</c:v>
                </c:pt>
                <c:pt idx="438">
                  <c:v>2017-08-08 00:15:31+0000</c:v>
                </c:pt>
                <c:pt idx="439">
                  <c:v>2017-08-08 00:15:34+0000</c:v>
                </c:pt>
                <c:pt idx="440">
                  <c:v>2017-08-08 00:15:36+0000</c:v>
                </c:pt>
                <c:pt idx="441">
                  <c:v>2017-08-08 00:15:38+0000</c:v>
                </c:pt>
                <c:pt idx="442">
                  <c:v>2017-08-08 00:15:40+0000</c:v>
                </c:pt>
                <c:pt idx="443">
                  <c:v>2017-08-08 00:15:42+0000</c:v>
                </c:pt>
                <c:pt idx="444">
                  <c:v>2017-08-08 00:15:44+0000</c:v>
                </c:pt>
                <c:pt idx="445">
                  <c:v>2017-08-08 00:15:46+0000</c:v>
                </c:pt>
                <c:pt idx="446">
                  <c:v>2017-08-08 00:15:48+0000</c:v>
                </c:pt>
                <c:pt idx="447">
                  <c:v>2017-08-08 00:15:50+0000</c:v>
                </c:pt>
                <c:pt idx="448">
                  <c:v>2017-08-08 00:15:53+0000</c:v>
                </c:pt>
                <c:pt idx="449">
                  <c:v>2017-08-08 00:15:55+0000</c:v>
                </c:pt>
                <c:pt idx="450">
                  <c:v>2017-08-08 00:15:57+0000</c:v>
                </c:pt>
                <c:pt idx="451">
                  <c:v>2017-08-08 00:15:59+0000</c:v>
                </c:pt>
                <c:pt idx="452">
                  <c:v>2017-08-08 00:16:01+0000</c:v>
                </c:pt>
                <c:pt idx="453">
                  <c:v>2017-08-08 00:16:03+0000</c:v>
                </c:pt>
                <c:pt idx="454">
                  <c:v>2017-08-08 00:16:05+0000</c:v>
                </c:pt>
                <c:pt idx="455">
                  <c:v>2017-08-08 00:16:07+0000</c:v>
                </c:pt>
                <c:pt idx="456">
                  <c:v>2017-08-08 00:16:10+0000</c:v>
                </c:pt>
                <c:pt idx="457">
                  <c:v>2017-08-08 00:16:12+0000</c:v>
                </c:pt>
                <c:pt idx="458">
                  <c:v>2017-08-08 00:16:14+0000</c:v>
                </c:pt>
                <c:pt idx="459">
                  <c:v>2017-08-08 00:16:16+0000</c:v>
                </c:pt>
                <c:pt idx="460">
                  <c:v>2017-08-08 00:16:18+0000</c:v>
                </c:pt>
                <c:pt idx="461">
                  <c:v>2017-08-08 00:16:20+0000</c:v>
                </c:pt>
                <c:pt idx="462">
                  <c:v>2017-08-08 00:16:22+0000</c:v>
                </c:pt>
                <c:pt idx="463">
                  <c:v>2017-08-08 00:16:24+0000</c:v>
                </c:pt>
                <c:pt idx="464">
                  <c:v>2017-08-08 00:16:27+0000</c:v>
                </c:pt>
                <c:pt idx="465">
                  <c:v>2017-08-08 00:16:29+0000</c:v>
                </c:pt>
                <c:pt idx="466">
                  <c:v>2017-08-08 00:16:31+0000</c:v>
                </c:pt>
                <c:pt idx="467">
                  <c:v>2017-08-08 00:16:33+0000</c:v>
                </c:pt>
                <c:pt idx="468">
                  <c:v>2017-08-08 00:16:35+0000</c:v>
                </c:pt>
                <c:pt idx="469">
                  <c:v>2017-08-08 00:16:37+0000</c:v>
                </c:pt>
                <c:pt idx="470">
                  <c:v>2017-08-08 00:16:39+0000</c:v>
                </c:pt>
                <c:pt idx="471">
                  <c:v>2017-08-08 00:16:41+0000</c:v>
                </c:pt>
                <c:pt idx="472">
                  <c:v>2017-08-08 00:16:44+0000</c:v>
                </c:pt>
                <c:pt idx="473">
                  <c:v>2017-08-08 00:16:46+0000</c:v>
                </c:pt>
                <c:pt idx="474">
                  <c:v>2017-08-08 00:16:48+0000</c:v>
                </c:pt>
                <c:pt idx="475">
                  <c:v>2017-08-08 00:16:50+0000</c:v>
                </c:pt>
                <c:pt idx="476">
                  <c:v>2017-08-08 00:16:52+0000</c:v>
                </c:pt>
                <c:pt idx="477">
                  <c:v>2017-08-08 00:16:54+0000</c:v>
                </c:pt>
                <c:pt idx="478">
                  <c:v>2017-08-08 00:16:56+0000</c:v>
                </c:pt>
                <c:pt idx="479">
                  <c:v>2017-08-08 00:16:59+0000</c:v>
                </c:pt>
                <c:pt idx="480">
                  <c:v>2017-08-08 00:17:01+0000</c:v>
                </c:pt>
                <c:pt idx="481">
                  <c:v>2017-08-08 00:17:03+0000</c:v>
                </c:pt>
                <c:pt idx="482">
                  <c:v>2017-08-08 00:17:05+0000</c:v>
                </c:pt>
                <c:pt idx="483">
                  <c:v>2017-08-08 00:17:07+0000</c:v>
                </c:pt>
                <c:pt idx="484">
                  <c:v>2017-08-08 00:17:09+0000</c:v>
                </c:pt>
                <c:pt idx="485">
                  <c:v>2017-08-08 00:17:11+0000</c:v>
                </c:pt>
                <c:pt idx="486">
                  <c:v>2017-08-08 00:17:13+0000</c:v>
                </c:pt>
                <c:pt idx="487">
                  <c:v>2017-08-08 00:17:16+0000</c:v>
                </c:pt>
                <c:pt idx="488">
                  <c:v>2017-08-08 00:17:18+0000</c:v>
                </c:pt>
                <c:pt idx="489">
                  <c:v>2017-08-08 00:17:20+0000</c:v>
                </c:pt>
                <c:pt idx="490">
                  <c:v>2017-08-08 00:17:22+0000</c:v>
                </c:pt>
                <c:pt idx="491">
                  <c:v>2017-08-08 00:17:24+0000</c:v>
                </c:pt>
                <c:pt idx="492">
                  <c:v>2017-08-08 00:17:26+0000</c:v>
                </c:pt>
                <c:pt idx="493">
                  <c:v>2017-08-08 00:17:28+0000</c:v>
                </c:pt>
                <c:pt idx="494">
                  <c:v>2017-08-08 00:17:30+0000</c:v>
                </c:pt>
                <c:pt idx="495">
                  <c:v>2017-08-08 00:17:33+0000</c:v>
                </c:pt>
                <c:pt idx="496">
                  <c:v>2017-08-08 00:17:35+0000</c:v>
                </c:pt>
                <c:pt idx="497">
                  <c:v>2017-08-08 00:17:37+0000</c:v>
                </c:pt>
                <c:pt idx="498">
                  <c:v>2017-08-08 00:17:39+0000</c:v>
                </c:pt>
                <c:pt idx="499">
                  <c:v>2017-08-08 00:17:41+0000</c:v>
                </c:pt>
                <c:pt idx="500">
                  <c:v>2017-08-08 00:17:43+0000</c:v>
                </c:pt>
                <c:pt idx="501">
                  <c:v>2017-08-08 00:17:45+0000</c:v>
                </c:pt>
                <c:pt idx="502">
                  <c:v>2017-08-08 00:17:48+0000</c:v>
                </c:pt>
                <c:pt idx="503">
                  <c:v>2017-08-08 00:17:50+0000</c:v>
                </c:pt>
                <c:pt idx="504">
                  <c:v>2017-08-08 00:17:52+0000</c:v>
                </c:pt>
                <c:pt idx="505">
                  <c:v>2017-08-08 00:17:54+0000</c:v>
                </c:pt>
                <c:pt idx="506">
                  <c:v>2017-08-08 00:17:56+0000</c:v>
                </c:pt>
                <c:pt idx="507">
                  <c:v>2017-08-08 00:17:58+0000</c:v>
                </c:pt>
                <c:pt idx="508">
                  <c:v>2017-08-08 00:18:00+0000</c:v>
                </c:pt>
                <c:pt idx="509">
                  <c:v>2017-08-08 00:18:02+0000</c:v>
                </c:pt>
                <c:pt idx="510">
                  <c:v>2017-08-08 00:18:05+0000</c:v>
                </c:pt>
                <c:pt idx="511">
                  <c:v>2017-08-08 00:18:07+0000</c:v>
                </c:pt>
                <c:pt idx="512">
                  <c:v>2017-08-08 00:18:09+0000</c:v>
                </c:pt>
                <c:pt idx="513">
                  <c:v>2017-08-08 00:18:11+0000</c:v>
                </c:pt>
                <c:pt idx="514">
                  <c:v>2017-08-08 00:18:13+0000</c:v>
                </c:pt>
                <c:pt idx="515">
                  <c:v>2017-08-08 00:18:15+0000</c:v>
                </c:pt>
                <c:pt idx="516">
                  <c:v>2017-08-08 00:18:17+0000</c:v>
                </c:pt>
                <c:pt idx="517">
                  <c:v>2017-08-08 00:18:19+0000</c:v>
                </c:pt>
                <c:pt idx="518">
                  <c:v>2017-08-08 00:18:22+0000</c:v>
                </c:pt>
                <c:pt idx="519">
                  <c:v>2017-08-08 00:18:24+0000</c:v>
                </c:pt>
                <c:pt idx="520">
                  <c:v>2017-08-08 00:18:26+0000</c:v>
                </c:pt>
                <c:pt idx="521">
                  <c:v>2017-08-08 00:18:28+0000</c:v>
                </c:pt>
                <c:pt idx="522">
                  <c:v>2017-08-08 00:18:30+0000</c:v>
                </c:pt>
                <c:pt idx="523">
                  <c:v>2017-08-08 00:18:32+0000</c:v>
                </c:pt>
                <c:pt idx="524">
                  <c:v>2017-08-08 00:18:34+0000</c:v>
                </c:pt>
                <c:pt idx="525">
                  <c:v>2017-08-08 00:18:36+0000</c:v>
                </c:pt>
                <c:pt idx="526">
                  <c:v>2017-08-08 00:18:39+0000</c:v>
                </c:pt>
                <c:pt idx="527">
                  <c:v>2017-08-08 00:18:41+0000</c:v>
                </c:pt>
                <c:pt idx="528">
                  <c:v>2017-08-08 00:18:43+0000</c:v>
                </c:pt>
                <c:pt idx="529">
                  <c:v>2017-08-08 00:18:45+0000</c:v>
                </c:pt>
                <c:pt idx="530">
                  <c:v>2017-08-08 00:18:47+0000</c:v>
                </c:pt>
                <c:pt idx="531">
                  <c:v>2017-08-08 00:18:49+0000</c:v>
                </c:pt>
                <c:pt idx="532">
                  <c:v>2017-08-08 00:18:51+0000</c:v>
                </c:pt>
                <c:pt idx="533">
                  <c:v>2017-08-08 00:18:53+0000</c:v>
                </c:pt>
                <c:pt idx="534">
                  <c:v>2017-08-08 00:18:56+0000</c:v>
                </c:pt>
                <c:pt idx="535">
                  <c:v>2017-08-08 00:18:58+0000</c:v>
                </c:pt>
                <c:pt idx="536">
                  <c:v>2017-08-08 00:19:00+0000</c:v>
                </c:pt>
                <c:pt idx="537">
                  <c:v>2017-08-08 00:19:02+0000</c:v>
                </c:pt>
                <c:pt idx="538">
                  <c:v>2017-08-08 00:19:04+0000</c:v>
                </c:pt>
                <c:pt idx="539">
                  <c:v>2017-08-08 00:19:06+0000</c:v>
                </c:pt>
                <c:pt idx="540">
                  <c:v>2017-08-08 00:19:08+0000</c:v>
                </c:pt>
                <c:pt idx="541">
                  <c:v>2017-08-08 00:19:10+0000</c:v>
                </c:pt>
                <c:pt idx="542">
                  <c:v>2017-08-08 00:19:13+0000</c:v>
                </c:pt>
                <c:pt idx="543">
                  <c:v>2017-08-08 00:19:15+0000</c:v>
                </c:pt>
                <c:pt idx="544">
                  <c:v>2017-08-08 00:19:17+0000</c:v>
                </c:pt>
                <c:pt idx="545">
                  <c:v>2017-08-08 00:19:19+0000</c:v>
                </c:pt>
                <c:pt idx="546">
                  <c:v>2017-08-08 00:19:21+0000</c:v>
                </c:pt>
                <c:pt idx="547">
                  <c:v>2017-08-08 00:19:23+0000</c:v>
                </c:pt>
                <c:pt idx="548">
                  <c:v>2017-08-08 00:19:25+0000</c:v>
                </c:pt>
                <c:pt idx="549">
                  <c:v>2017-08-08 00:19:27+0000</c:v>
                </c:pt>
                <c:pt idx="550">
                  <c:v>2017-08-08 00:19:29+0000</c:v>
                </c:pt>
                <c:pt idx="551">
                  <c:v>2017-08-08 00:19:32+0000</c:v>
                </c:pt>
                <c:pt idx="552">
                  <c:v>2017-08-08 00:19:34+0000</c:v>
                </c:pt>
                <c:pt idx="553">
                  <c:v>2017-08-08 00:19:36+0000</c:v>
                </c:pt>
                <c:pt idx="554">
                  <c:v>2017-08-08 00:19:38+0000</c:v>
                </c:pt>
                <c:pt idx="555">
                  <c:v>2017-08-08 00:19:40+0000</c:v>
                </c:pt>
                <c:pt idx="556">
                  <c:v>2017-08-08 00:19:42+0000</c:v>
                </c:pt>
                <c:pt idx="557">
                  <c:v>2017-08-08 00:19:44+0000</c:v>
                </c:pt>
                <c:pt idx="558">
                  <c:v>2017-08-08 00:19:46+0000</c:v>
                </c:pt>
                <c:pt idx="559">
                  <c:v>2017-08-08 00:19:49+0000</c:v>
                </c:pt>
                <c:pt idx="560">
                  <c:v>2017-08-08 00:19:51+0000</c:v>
                </c:pt>
                <c:pt idx="561">
                  <c:v>2017-08-08 00:19:53+0000</c:v>
                </c:pt>
                <c:pt idx="562">
                  <c:v>2017-08-08 00:19:55+0000</c:v>
                </c:pt>
                <c:pt idx="563">
                  <c:v>2017-08-08 00:19:57+0000</c:v>
                </c:pt>
                <c:pt idx="564">
                  <c:v>2017-08-08 00:19:59+0000</c:v>
                </c:pt>
                <c:pt idx="565">
                  <c:v>2017-08-08 00:20:01+0000</c:v>
                </c:pt>
                <c:pt idx="566">
                  <c:v>2017-08-08 00:20:03+0000</c:v>
                </c:pt>
                <c:pt idx="567">
                  <c:v>2017-08-08 00:20:06+0000</c:v>
                </c:pt>
                <c:pt idx="568">
                  <c:v>2017-08-08 00:20:08+0000</c:v>
                </c:pt>
                <c:pt idx="569">
                  <c:v>2017-08-08 00:20:10+0000</c:v>
                </c:pt>
                <c:pt idx="570">
                  <c:v>2017-08-08 00:20:12+0000</c:v>
                </c:pt>
                <c:pt idx="571">
                  <c:v>2017-08-08 00:20:14+0000</c:v>
                </c:pt>
                <c:pt idx="572">
                  <c:v>2017-08-08 00:20:16+0000</c:v>
                </c:pt>
                <c:pt idx="573">
                  <c:v>2017-08-08 00:20:18+0000</c:v>
                </c:pt>
                <c:pt idx="574">
                  <c:v>2017-08-08 00:20:20+0000</c:v>
                </c:pt>
                <c:pt idx="575">
                  <c:v>2017-08-08 00:20:23+0000</c:v>
                </c:pt>
                <c:pt idx="576">
                  <c:v>2017-08-08 00:20:25+0000</c:v>
                </c:pt>
                <c:pt idx="577">
                  <c:v>2017-08-08 00:20:27+0000</c:v>
                </c:pt>
                <c:pt idx="578">
                  <c:v>2017-08-08 00:20:29+0000</c:v>
                </c:pt>
                <c:pt idx="579">
                  <c:v>2017-08-08 00:20:31+0000</c:v>
                </c:pt>
                <c:pt idx="580">
                  <c:v>2017-08-08 00:20:33+0000</c:v>
                </c:pt>
                <c:pt idx="581">
                  <c:v>2017-08-08 00:20:35+0000</c:v>
                </c:pt>
                <c:pt idx="582">
                  <c:v>2017-08-08 00:20:37+0000</c:v>
                </c:pt>
                <c:pt idx="583">
                  <c:v>2017-08-08 00:20:40+0000</c:v>
                </c:pt>
                <c:pt idx="584">
                  <c:v>2017-08-08 00:20:42+0000</c:v>
                </c:pt>
                <c:pt idx="585">
                  <c:v>2017-08-08 00:20:44+0000</c:v>
                </c:pt>
                <c:pt idx="586">
                  <c:v>2017-08-08 00:20:46+0000</c:v>
                </c:pt>
                <c:pt idx="587">
                  <c:v>2017-08-08 00:20:48+0000</c:v>
                </c:pt>
                <c:pt idx="588">
                  <c:v>2017-08-08 00:20:50+0000</c:v>
                </c:pt>
                <c:pt idx="589">
                  <c:v>2017-08-08 00:20:52+0000</c:v>
                </c:pt>
                <c:pt idx="590">
                  <c:v>2017-08-08 00:20:55+0000</c:v>
                </c:pt>
                <c:pt idx="591">
                  <c:v>2017-08-08 00:20:57+0000</c:v>
                </c:pt>
                <c:pt idx="592">
                  <c:v>2017-08-08 00:20:59+0000</c:v>
                </c:pt>
                <c:pt idx="593">
                  <c:v>2017-08-08 00:21:01+0000</c:v>
                </c:pt>
                <c:pt idx="594">
                  <c:v>2017-08-08 00:21:03+0000</c:v>
                </c:pt>
                <c:pt idx="595">
                  <c:v>2017-08-08 00:21:05+0000</c:v>
                </c:pt>
                <c:pt idx="596">
                  <c:v>2017-08-08 00:21:07+0000</c:v>
                </c:pt>
                <c:pt idx="597">
                  <c:v>2017-08-08 00:21:09+0000</c:v>
                </c:pt>
                <c:pt idx="598">
                  <c:v>2017-08-08 00:21:12+0000</c:v>
                </c:pt>
                <c:pt idx="599">
                  <c:v>2017-08-08 00:21:14+0000</c:v>
                </c:pt>
                <c:pt idx="600">
                  <c:v>2017-08-08 00:21:16+0000</c:v>
                </c:pt>
                <c:pt idx="601">
                  <c:v>2017-08-08 00:21:18+0000</c:v>
                </c:pt>
                <c:pt idx="602">
                  <c:v>2017-08-08 00:21:20+0000</c:v>
                </c:pt>
                <c:pt idx="603">
                  <c:v>2017-08-08 00:21:22+0000</c:v>
                </c:pt>
                <c:pt idx="604">
                  <c:v>2017-08-08 00:21:24+0000</c:v>
                </c:pt>
                <c:pt idx="605">
                  <c:v>2017-08-08 00:21:26+0000</c:v>
                </c:pt>
                <c:pt idx="606">
                  <c:v>2017-08-08 00:21:29+0000</c:v>
                </c:pt>
                <c:pt idx="607">
                  <c:v>2017-08-08 00:21:31+0000</c:v>
                </c:pt>
                <c:pt idx="608">
                  <c:v>2017-08-08 00:21:33+0000</c:v>
                </c:pt>
                <c:pt idx="609">
                  <c:v>2017-08-08 00:21:35+0000</c:v>
                </c:pt>
                <c:pt idx="610">
                  <c:v>2017-08-08 00:21:37+0000</c:v>
                </c:pt>
                <c:pt idx="611">
                  <c:v>2017-08-08 00:21:39+0000</c:v>
                </c:pt>
                <c:pt idx="612">
                  <c:v>2017-08-08 00:21:41+0000</c:v>
                </c:pt>
                <c:pt idx="613">
                  <c:v>2017-08-08 00:21:43+0000</c:v>
                </c:pt>
                <c:pt idx="614">
                  <c:v>2017-08-08 00:21:46+0000</c:v>
                </c:pt>
                <c:pt idx="615">
                  <c:v>2017-08-08 00:21:48+0000</c:v>
                </c:pt>
                <c:pt idx="616">
                  <c:v>2017-08-08 00:21:50+0000</c:v>
                </c:pt>
                <c:pt idx="617">
                  <c:v>2017-08-08 00:21:52+0000</c:v>
                </c:pt>
                <c:pt idx="618">
                  <c:v>2017-08-08 00:21:54+0000</c:v>
                </c:pt>
                <c:pt idx="619">
                  <c:v>2017-08-08 00:21:56+0000</c:v>
                </c:pt>
                <c:pt idx="620">
                  <c:v>2017-08-08 00:21:58+0000</c:v>
                </c:pt>
                <c:pt idx="621">
                  <c:v>2017-08-08 00:22:00+0000</c:v>
                </c:pt>
                <c:pt idx="622">
                  <c:v>2017-08-08 00:22:03+0000</c:v>
                </c:pt>
                <c:pt idx="623">
                  <c:v>2017-08-08 00:22:05+0000</c:v>
                </c:pt>
                <c:pt idx="624">
                  <c:v>2017-08-08 00:22:07+0000</c:v>
                </c:pt>
                <c:pt idx="625">
                  <c:v>2017-08-08 00:22:09+0000</c:v>
                </c:pt>
                <c:pt idx="626">
                  <c:v>2017-08-08 00:22:11+0000</c:v>
                </c:pt>
                <c:pt idx="627">
                  <c:v>2017-08-08 00:22:13+0000</c:v>
                </c:pt>
                <c:pt idx="628">
                  <c:v>2017-08-08 00:22:15+0000</c:v>
                </c:pt>
                <c:pt idx="629">
                  <c:v>2017-08-08 00:22:17+0000</c:v>
                </c:pt>
                <c:pt idx="630">
                  <c:v>2017-08-08 00:22:20+0000</c:v>
                </c:pt>
                <c:pt idx="631">
                  <c:v>2017-08-08 00:22:22+0000</c:v>
                </c:pt>
                <c:pt idx="632">
                  <c:v>2017-08-08 00:22:24+0000</c:v>
                </c:pt>
                <c:pt idx="633">
                  <c:v>2017-08-08 00:22:26+0000</c:v>
                </c:pt>
                <c:pt idx="634">
                  <c:v>2017-08-08 00:22:28+0000</c:v>
                </c:pt>
                <c:pt idx="635">
                  <c:v>2017-08-08 00:22:30+0000</c:v>
                </c:pt>
                <c:pt idx="636">
                  <c:v>2017-08-08 00:22:32+0000</c:v>
                </c:pt>
                <c:pt idx="637">
                  <c:v>2017-08-08 00:22:34+0000</c:v>
                </c:pt>
                <c:pt idx="638">
                  <c:v>2017-08-08 00:22:36+0000</c:v>
                </c:pt>
                <c:pt idx="639">
                  <c:v>2017-08-08 00:22:39+0000</c:v>
                </c:pt>
                <c:pt idx="640">
                  <c:v>2017-08-08 00:22:41+0000</c:v>
                </c:pt>
                <c:pt idx="641">
                  <c:v>2017-08-08 00:22:43+0000</c:v>
                </c:pt>
                <c:pt idx="642">
                  <c:v>2017-08-08 00:22:45+0000</c:v>
                </c:pt>
                <c:pt idx="643">
                  <c:v>2017-08-08 00:22:47+0000</c:v>
                </c:pt>
                <c:pt idx="644">
                  <c:v>2017-08-08 00:22:49+0000</c:v>
                </c:pt>
                <c:pt idx="645">
                  <c:v>2017-08-08 00:22:51+0000</c:v>
                </c:pt>
                <c:pt idx="646">
                  <c:v>2017-08-08 00:22:53+0000</c:v>
                </c:pt>
                <c:pt idx="647">
                  <c:v>2017-08-08 00:22:56+0000</c:v>
                </c:pt>
                <c:pt idx="648">
                  <c:v>2017-08-08 00:22:58+0000</c:v>
                </c:pt>
                <c:pt idx="649">
                  <c:v>2017-08-08 00:23:00+0000</c:v>
                </c:pt>
                <c:pt idx="650">
                  <c:v>2017-08-08 00:23:02+0000</c:v>
                </c:pt>
                <c:pt idx="651">
                  <c:v>2017-08-08 00:23:04+0000</c:v>
                </c:pt>
                <c:pt idx="652">
                  <c:v>2017-08-08 00:23:06+0000</c:v>
                </c:pt>
                <c:pt idx="653">
                  <c:v>2017-08-08 00:23:08+0000</c:v>
                </c:pt>
                <c:pt idx="654">
                  <c:v>2017-08-08 00:23:11+0000</c:v>
                </c:pt>
                <c:pt idx="655">
                  <c:v>2017-08-08 00:23:13+0000</c:v>
                </c:pt>
                <c:pt idx="656">
                  <c:v>2017-08-08 00:23:15+0000</c:v>
                </c:pt>
                <c:pt idx="657">
                  <c:v>2017-08-08 00:23:17+0000</c:v>
                </c:pt>
                <c:pt idx="658">
                  <c:v>2017-08-08 00:23:19+0000</c:v>
                </c:pt>
                <c:pt idx="659">
                  <c:v>2017-08-08 00:23:21+0000</c:v>
                </c:pt>
                <c:pt idx="660">
                  <c:v>2017-08-08 00:23:23+0000</c:v>
                </c:pt>
                <c:pt idx="661">
                  <c:v>2017-08-08 00:23:25+0000</c:v>
                </c:pt>
                <c:pt idx="662">
                  <c:v>2017-08-08 00:23:28+0000</c:v>
                </c:pt>
                <c:pt idx="663">
                  <c:v>2017-08-08 00:23:30+0000</c:v>
                </c:pt>
                <c:pt idx="664">
                  <c:v>2017-08-08 00:23:32+0000</c:v>
                </c:pt>
                <c:pt idx="665">
                  <c:v>2017-08-08 00:23:34+0000</c:v>
                </c:pt>
                <c:pt idx="666">
                  <c:v>2017-08-08 00:23:36+0000</c:v>
                </c:pt>
                <c:pt idx="667">
                  <c:v>2017-08-08 00:23:38+0000</c:v>
                </c:pt>
                <c:pt idx="668">
                  <c:v>2017-08-08 00:23:41+0000</c:v>
                </c:pt>
                <c:pt idx="669">
                  <c:v>2017-08-08 00:23:43+0000</c:v>
                </c:pt>
                <c:pt idx="670">
                  <c:v>2017-08-08 00:23:45+0000</c:v>
                </c:pt>
                <c:pt idx="671">
                  <c:v>2017-08-08 00:23:47+0000</c:v>
                </c:pt>
                <c:pt idx="672">
                  <c:v>2017-08-08 00:23:49+0000</c:v>
                </c:pt>
                <c:pt idx="673">
                  <c:v>2017-08-08 00:23:51+0000</c:v>
                </c:pt>
                <c:pt idx="674">
                  <c:v>2017-08-08 00:23:53+0000</c:v>
                </c:pt>
                <c:pt idx="675">
                  <c:v>2017-08-08 00:23:55+0000</c:v>
                </c:pt>
                <c:pt idx="676">
                  <c:v>2017-08-08 00:23:58+0000</c:v>
                </c:pt>
                <c:pt idx="677">
                  <c:v>2017-08-08 00:24:00+0000</c:v>
                </c:pt>
                <c:pt idx="678">
                  <c:v>2017-08-08 00:24:02+0000</c:v>
                </c:pt>
                <c:pt idx="679">
                  <c:v>2017-08-08 00:24:04+0000</c:v>
                </c:pt>
                <c:pt idx="680">
                  <c:v>2017-08-08 00:24:06+0000</c:v>
                </c:pt>
                <c:pt idx="681">
                  <c:v>2017-08-08 00:24:08+0000</c:v>
                </c:pt>
                <c:pt idx="682">
                  <c:v>2017-08-08 00:24:11+0000</c:v>
                </c:pt>
                <c:pt idx="683">
                  <c:v>2017-08-08 00:24:13+0000</c:v>
                </c:pt>
                <c:pt idx="684">
                  <c:v>2017-08-08 00:24:15+0000</c:v>
                </c:pt>
                <c:pt idx="685">
                  <c:v>2017-08-08 00:24:17+0000</c:v>
                </c:pt>
                <c:pt idx="686">
                  <c:v>2017-08-08 00:24:19+0000</c:v>
                </c:pt>
                <c:pt idx="687">
                  <c:v>2017-08-08 00:24:21+0000</c:v>
                </c:pt>
                <c:pt idx="688">
                  <c:v>2017-08-08 00:24:23+0000</c:v>
                </c:pt>
                <c:pt idx="689">
                  <c:v>2017-08-08 00:24:25+0000</c:v>
                </c:pt>
                <c:pt idx="690">
                  <c:v>2017-08-08 00:24:28+0000</c:v>
                </c:pt>
                <c:pt idx="691">
                  <c:v>2017-08-08 00:24:30+0000</c:v>
                </c:pt>
                <c:pt idx="692">
                  <c:v>2017-08-08 00:24:32+0000</c:v>
                </c:pt>
                <c:pt idx="693">
                  <c:v>2017-08-08 00:24:34+0000</c:v>
                </c:pt>
                <c:pt idx="694">
                  <c:v>2017-08-08 00:24:36+0000</c:v>
                </c:pt>
                <c:pt idx="695">
                  <c:v>2017-08-08 00:24:38+0000</c:v>
                </c:pt>
                <c:pt idx="696">
                  <c:v>2017-08-08 00:24:40+0000</c:v>
                </c:pt>
                <c:pt idx="697">
                  <c:v>2017-08-08 00:24:42+0000</c:v>
                </c:pt>
                <c:pt idx="698">
                  <c:v>2017-08-08 00:24:44+0000</c:v>
                </c:pt>
                <c:pt idx="699">
                  <c:v>2017-08-08 00:24:47+0000</c:v>
                </c:pt>
                <c:pt idx="700">
                  <c:v>2017-08-08 00:24:49+0000</c:v>
                </c:pt>
                <c:pt idx="701">
                  <c:v>2017-08-08 00:24:51+0000</c:v>
                </c:pt>
                <c:pt idx="702">
                  <c:v>2017-08-08 00:24:53+0000</c:v>
                </c:pt>
                <c:pt idx="703">
                  <c:v>2017-08-08 00:24:55+0000</c:v>
                </c:pt>
                <c:pt idx="704">
                  <c:v>2017-08-08 00:24:57+0000</c:v>
                </c:pt>
                <c:pt idx="705">
                  <c:v>2017-08-08 00:24:59+0000</c:v>
                </c:pt>
                <c:pt idx="706">
                  <c:v>2017-08-08 00:25:01+0000</c:v>
                </c:pt>
                <c:pt idx="707">
                  <c:v>2017-08-08 00:25:04+0000</c:v>
                </c:pt>
                <c:pt idx="708">
                  <c:v>2017-08-08 00:25:06+0000</c:v>
                </c:pt>
                <c:pt idx="709">
                  <c:v>2017-08-08 00:25:08+0000</c:v>
                </c:pt>
                <c:pt idx="710">
                  <c:v>2017-08-08 00:25:10+0000</c:v>
                </c:pt>
                <c:pt idx="711">
                  <c:v>2017-08-08 00:25:12+0000</c:v>
                </c:pt>
                <c:pt idx="712">
                  <c:v>2017-08-08 00:25:14+0000</c:v>
                </c:pt>
                <c:pt idx="713">
                  <c:v>2017-08-08 00:25:16+0000</c:v>
                </c:pt>
                <c:pt idx="714">
                  <c:v>2017-08-08 00:25:18+0000</c:v>
                </c:pt>
                <c:pt idx="715">
                  <c:v>2017-08-08 00:25:21+0000</c:v>
                </c:pt>
                <c:pt idx="716">
                  <c:v>2017-08-08 00:25:23+0000</c:v>
                </c:pt>
                <c:pt idx="717">
                  <c:v>2017-08-08 00:25:25+0000</c:v>
                </c:pt>
                <c:pt idx="718">
                  <c:v>2017-08-08 00:25:27+0000</c:v>
                </c:pt>
                <c:pt idx="719">
                  <c:v>2017-08-08 00:25:29+0000</c:v>
                </c:pt>
                <c:pt idx="720">
                  <c:v>2017-08-08 00:25:31+0000</c:v>
                </c:pt>
                <c:pt idx="721">
                  <c:v>2017-08-08 00:25:34+0000</c:v>
                </c:pt>
                <c:pt idx="722">
                  <c:v>2017-08-08 00:25:36+0000</c:v>
                </c:pt>
                <c:pt idx="723">
                  <c:v>2017-08-08 00:25:38+0000</c:v>
                </c:pt>
                <c:pt idx="724">
                  <c:v>2017-08-08 00:25:40+0000</c:v>
                </c:pt>
                <c:pt idx="725">
                  <c:v>2017-08-08 00:25:42+0000</c:v>
                </c:pt>
                <c:pt idx="726">
                  <c:v>2017-08-08 00:25:44+0000</c:v>
                </c:pt>
                <c:pt idx="727">
                  <c:v>2017-08-08 00:25:46+0000</c:v>
                </c:pt>
                <c:pt idx="728">
                  <c:v>2017-08-08 00:25:49+0000</c:v>
                </c:pt>
                <c:pt idx="729">
                  <c:v>2017-08-08 00:25:51+0000</c:v>
                </c:pt>
                <c:pt idx="730">
                  <c:v>2017-08-08 00:25:53+0000</c:v>
                </c:pt>
                <c:pt idx="731">
                  <c:v>2017-08-08 00:25:55+0000</c:v>
                </c:pt>
                <c:pt idx="732">
                  <c:v>2017-08-08 00:25:57+0000</c:v>
                </c:pt>
                <c:pt idx="733">
                  <c:v>2017-08-08 00:25:59+0000</c:v>
                </c:pt>
                <c:pt idx="734">
                  <c:v>2017-08-08 00:26:01+0000</c:v>
                </c:pt>
                <c:pt idx="735">
                  <c:v>2017-08-08 00:26:03+0000</c:v>
                </c:pt>
                <c:pt idx="736">
                  <c:v>2017-08-08 00:26:06+0000</c:v>
                </c:pt>
                <c:pt idx="737">
                  <c:v>2017-08-08 00:26:08+0000</c:v>
                </c:pt>
                <c:pt idx="738">
                  <c:v>2017-08-08 00:26:10+0000</c:v>
                </c:pt>
                <c:pt idx="739">
                  <c:v>2017-08-08 00:26:12+0000</c:v>
                </c:pt>
                <c:pt idx="740">
                  <c:v>2017-08-08 00:26:14+0000</c:v>
                </c:pt>
                <c:pt idx="741">
                  <c:v>2017-08-08 00:26:16+0000</c:v>
                </c:pt>
                <c:pt idx="742">
                  <c:v>2017-08-08 00:26:18+0000</c:v>
                </c:pt>
                <c:pt idx="743">
                  <c:v>2017-08-08 00:26:20+0000</c:v>
                </c:pt>
                <c:pt idx="744">
                  <c:v>2017-08-08 00:26:22+0000</c:v>
                </c:pt>
                <c:pt idx="745">
                  <c:v>2017-08-08 00:26:25+0000</c:v>
                </c:pt>
                <c:pt idx="746">
                  <c:v>2017-08-08 00:26:27+0000</c:v>
                </c:pt>
                <c:pt idx="747">
                  <c:v>2017-08-08 00:26:29+0000</c:v>
                </c:pt>
                <c:pt idx="748">
                  <c:v>2017-08-08 00:26:31+0000</c:v>
                </c:pt>
                <c:pt idx="749">
                  <c:v>2017-08-08 00:26:33+0000</c:v>
                </c:pt>
                <c:pt idx="750">
                  <c:v>2017-08-08 00:26:35+0000</c:v>
                </c:pt>
                <c:pt idx="751">
                  <c:v>2017-08-08 00:26:38+0000</c:v>
                </c:pt>
                <c:pt idx="752">
                  <c:v>2017-08-08 00:26:40+0000</c:v>
                </c:pt>
                <c:pt idx="753">
                  <c:v>2017-08-08 00:26:42+0000</c:v>
                </c:pt>
                <c:pt idx="754">
                  <c:v>2017-08-08 00:26:44+0000</c:v>
                </c:pt>
                <c:pt idx="755">
                  <c:v>2017-08-08 00:26:46+0000</c:v>
                </c:pt>
                <c:pt idx="756">
                  <c:v>2017-08-08 00:26:48+0000</c:v>
                </c:pt>
                <c:pt idx="757">
                  <c:v>2017-08-08 00:26:50+0000</c:v>
                </c:pt>
                <c:pt idx="758">
                  <c:v>2017-08-08 00:26:52+0000</c:v>
                </c:pt>
                <c:pt idx="759">
                  <c:v>2017-08-08 00:26:54+0000</c:v>
                </c:pt>
                <c:pt idx="760">
                  <c:v>2017-08-08 00:26:57+0000</c:v>
                </c:pt>
                <c:pt idx="761">
                  <c:v>2017-08-08 00:26:59+0000</c:v>
                </c:pt>
                <c:pt idx="762">
                  <c:v>2017-08-08 00:27:01+0000</c:v>
                </c:pt>
                <c:pt idx="763">
                  <c:v>2017-08-08 00:27:03+0000</c:v>
                </c:pt>
                <c:pt idx="764">
                  <c:v>2017-08-08 00:27:05+0000</c:v>
                </c:pt>
                <c:pt idx="765">
                  <c:v>2017-08-08 00:27:07+0000</c:v>
                </c:pt>
                <c:pt idx="766">
                  <c:v>2017-08-08 00:27:09+0000</c:v>
                </c:pt>
                <c:pt idx="767">
                  <c:v>2017-08-08 00:27:11+0000</c:v>
                </c:pt>
                <c:pt idx="768">
                  <c:v>2017-08-08 00:27:14+0000</c:v>
                </c:pt>
                <c:pt idx="769">
                  <c:v>2017-08-08 00:27:16+0000</c:v>
                </c:pt>
                <c:pt idx="770">
                  <c:v>2017-08-08 00:27:18+0000</c:v>
                </c:pt>
                <c:pt idx="771">
                  <c:v>2017-08-08 00:27:20+0000</c:v>
                </c:pt>
                <c:pt idx="772">
                  <c:v>2017-08-08 00:27:22+0000</c:v>
                </c:pt>
                <c:pt idx="773">
                  <c:v>2017-08-08 00:27:24+0000</c:v>
                </c:pt>
                <c:pt idx="774">
                  <c:v>2017-08-08 00:27:26+0000</c:v>
                </c:pt>
                <c:pt idx="775">
                  <c:v>2017-08-08 00:27:28+0000</c:v>
                </c:pt>
                <c:pt idx="776">
                  <c:v>2017-08-08 00:27:31+0000</c:v>
                </c:pt>
                <c:pt idx="777">
                  <c:v>2017-08-08 00:27:33+0000</c:v>
                </c:pt>
                <c:pt idx="778">
                  <c:v>2017-08-08 00:27:35+0000</c:v>
                </c:pt>
                <c:pt idx="779">
                  <c:v>2017-08-08 00:27:37+0000</c:v>
                </c:pt>
                <c:pt idx="780">
                  <c:v>2017-08-08 00:27:39+0000</c:v>
                </c:pt>
                <c:pt idx="781">
                  <c:v>2017-08-08 00:27:41+0000</c:v>
                </c:pt>
                <c:pt idx="782">
                  <c:v>2017-08-08 00:27:43+0000</c:v>
                </c:pt>
                <c:pt idx="783">
                  <c:v>2017-08-08 00:27:45+0000</c:v>
                </c:pt>
                <c:pt idx="784">
                  <c:v>2017-08-08 00:27:48+0000</c:v>
                </c:pt>
                <c:pt idx="785">
                  <c:v>2017-08-08 00:27:50+0000</c:v>
                </c:pt>
                <c:pt idx="786">
                  <c:v>2017-08-08 00:27:52+0000</c:v>
                </c:pt>
                <c:pt idx="787">
                  <c:v>2017-08-08 00:27:54+0000</c:v>
                </c:pt>
                <c:pt idx="788">
                  <c:v>2017-08-08 00:27:56+0000</c:v>
                </c:pt>
                <c:pt idx="789">
                  <c:v>2017-08-08 00:27:58+0000</c:v>
                </c:pt>
                <c:pt idx="790">
                  <c:v>2017-08-08 00:28:00+0000</c:v>
                </c:pt>
                <c:pt idx="791">
                  <c:v>2017-08-08 00:28:02+0000</c:v>
                </c:pt>
                <c:pt idx="792">
                  <c:v>2017-08-08 00:28:05+0000</c:v>
                </c:pt>
                <c:pt idx="793">
                  <c:v>2017-08-08 00:28:07+0000</c:v>
                </c:pt>
                <c:pt idx="794">
                  <c:v>2017-08-08 00:28:09+0000</c:v>
                </c:pt>
                <c:pt idx="795">
                  <c:v>2017-08-08 00:28:11+0000</c:v>
                </c:pt>
                <c:pt idx="796">
                  <c:v>2017-08-08 00:28:13+0000</c:v>
                </c:pt>
                <c:pt idx="797">
                  <c:v>2017-08-08 00:28:15+0000</c:v>
                </c:pt>
                <c:pt idx="798">
                  <c:v>2017-08-08 00:28:17+0000</c:v>
                </c:pt>
                <c:pt idx="799">
                  <c:v>2017-08-08 00:28:19+0000</c:v>
                </c:pt>
                <c:pt idx="800">
                  <c:v>2017-08-08 00:28:21+0000</c:v>
                </c:pt>
                <c:pt idx="801">
                  <c:v>2017-08-08 00:28:24+0000</c:v>
                </c:pt>
                <c:pt idx="802">
                  <c:v>2017-08-08 00:28:26+0000</c:v>
                </c:pt>
                <c:pt idx="803">
                  <c:v>2017-08-08 00:28:28+0000</c:v>
                </c:pt>
                <c:pt idx="804">
                  <c:v>2017-08-08 00:28:30+0000</c:v>
                </c:pt>
                <c:pt idx="805">
                  <c:v>2017-08-08 00:28:32+0000</c:v>
                </c:pt>
                <c:pt idx="806">
                  <c:v>2017-08-08 00:28:34+0000</c:v>
                </c:pt>
                <c:pt idx="807">
                  <c:v>2017-08-08 00:28:36+0000</c:v>
                </c:pt>
                <c:pt idx="808">
                  <c:v>2017-08-08 00:28:38+0000</c:v>
                </c:pt>
                <c:pt idx="809">
                  <c:v>2017-08-08 00:28:41+0000</c:v>
                </c:pt>
                <c:pt idx="810">
                  <c:v>2017-08-08 00:28:43+0000</c:v>
                </c:pt>
                <c:pt idx="811">
                  <c:v>2017-08-08 00:28:45+0000</c:v>
                </c:pt>
                <c:pt idx="812">
                  <c:v>2017-08-08 00:28:47+0000</c:v>
                </c:pt>
                <c:pt idx="813">
                  <c:v>2017-08-08 00:28:49+0000</c:v>
                </c:pt>
                <c:pt idx="814">
                  <c:v>2017-08-08 00:28:51+0000</c:v>
                </c:pt>
                <c:pt idx="815">
                  <c:v>2017-08-08 00:28:53+0000</c:v>
                </c:pt>
                <c:pt idx="816">
                  <c:v>2017-08-08 00:28:55+0000</c:v>
                </c:pt>
                <c:pt idx="817">
                  <c:v>2017-08-08 00:28:58+0000</c:v>
                </c:pt>
                <c:pt idx="818">
                  <c:v>2017-08-08 00:29:00+0000</c:v>
                </c:pt>
                <c:pt idx="819">
                  <c:v>2017-08-08 00:29:02+0000</c:v>
                </c:pt>
                <c:pt idx="820">
                  <c:v>2017-08-08 00:29:04+0000</c:v>
                </c:pt>
                <c:pt idx="821">
                  <c:v>2017-08-08 00:29:06+0000</c:v>
                </c:pt>
                <c:pt idx="822">
                  <c:v>2017-08-08 00:29:08+0000</c:v>
                </c:pt>
                <c:pt idx="823">
                  <c:v>2017-08-08 00:29:11+0000</c:v>
                </c:pt>
                <c:pt idx="824">
                  <c:v>2017-08-08 00:29:13+0000</c:v>
                </c:pt>
                <c:pt idx="825">
                  <c:v>2017-08-08 00:29:15+0000</c:v>
                </c:pt>
                <c:pt idx="826">
                  <c:v>2017-08-08 00:29:17+0000</c:v>
                </c:pt>
                <c:pt idx="827">
                  <c:v>2017-08-08 00:29:19+0000</c:v>
                </c:pt>
                <c:pt idx="828">
                  <c:v>2017-08-08 00:29:21+0000</c:v>
                </c:pt>
                <c:pt idx="829">
                  <c:v>2017-08-08 00:29:23+0000</c:v>
                </c:pt>
                <c:pt idx="830">
                  <c:v>2017-08-08 00:29:25+0000</c:v>
                </c:pt>
                <c:pt idx="831">
                  <c:v>2017-08-08 00:29:28+0000</c:v>
                </c:pt>
                <c:pt idx="832">
                  <c:v>2017-08-08 00:29:30+0000</c:v>
                </c:pt>
                <c:pt idx="833">
                  <c:v>2017-08-08 00:29:32+0000</c:v>
                </c:pt>
                <c:pt idx="834">
                  <c:v>2017-08-08 00:29:34+0000</c:v>
                </c:pt>
                <c:pt idx="835">
                  <c:v>2017-08-08 00:29:36+0000</c:v>
                </c:pt>
                <c:pt idx="836">
                  <c:v>2017-08-08 00:29:38+0000</c:v>
                </c:pt>
                <c:pt idx="837">
                  <c:v>2017-08-08 00:29:40+0000</c:v>
                </c:pt>
                <c:pt idx="838">
                  <c:v>2017-08-08 00:29:42+0000</c:v>
                </c:pt>
                <c:pt idx="839">
                  <c:v>2017-08-08 00:29:45+0000</c:v>
                </c:pt>
                <c:pt idx="840">
                  <c:v>2017-08-08 00:29:47+0000</c:v>
                </c:pt>
                <c:pt idx="841">
                  <c:v>2017-08-08 00:29:49+0000</c:v>
                </c:pt>
                <c:pt idx="842">
                  <c:v>2017-08-08 00:29:51+0000</c:v>
                </c:pt>
                <c:pt idx="843">
                  <c:v>2017-08-08 00:29:53+0000</c:v>
                </c:pt>
                <c:pt idx="844">
                  <c:v>2017-08-08 00:29:55+0000</c:v>
                </c:pt>
                <c:pt idx="845">
                  <c:v>2017-08-08 00:29:57+0000</c:v>
                </c:pt>
                <c:pt idx="846">
                  <c:v>2017-08-08 00:29:59+0000</c:v>
                </c:pt>
                <c:pt idx="847">
                  <c:v>2017-08-08 00:30:01+0000</c:v>
                </c:pt>
                <c:pt idx="848">
                  <c:v>2017-08-08 00:30:04+0000</c:v>
                </c:pt>
                <c:pt idx="849">
                  <c:v>2017-08-08 00:30:06+0000</c:v>
                </c:pt>
                <c:pt idx="850">
                  <c:v>2017-08-08 00:30:08+0000</c:v>
                </c:pt>
                <c:pt idx="851">
                  <c:v>2017-08-08 00:30:10+0000</c:v>
                </c:pt>
                <c:pt idx="852">
                  <c:v>2017-08-08 00:30:12+0000</c:v>
                </c:pt>
                <c:pt idx="853">
                  <c:v>2017-08-08 00:30:14+0000</c:v>
                </c:pt>
                <c:pt idx="854">
                  <c:v>2017-08-08 00:30:16+0000</c:v>
                </c:pt>
                <c:pt idx="855">
                  <c:v>2017-08-08 00:30:18+0000</c:v>
                </c:pt>
                <c:pt idx="856">
                  <c:v>2017-08-08 00:30:21+0000</c:v>
                </c:pt>
                <c:pt idx="857">
                  <c:v>2017-08-08 00:30:23+0000</c:v>
                </c:pt>
                <c:pt idx="858">
                  <c:v>2017-08-08 00:30:25+0000</c:v>
                </c:pt>
                <c:pt idx="859">
                  <c:v>2017-08-08 00:30:27+0000</c:v>
                </c:pt>
                <c:pt idx="860">
                  <c:v>2017-08-08 00:30:29+0000</c:v>
                </c:pt>
                <c:pt idx="861">
                  <c:v>2017-08-08 00:30:31+0000</c:v>
                </c:pt>
                <c:pt idx="862">
                  <c:v>2017-08-08 00:30:33+0000</c:v>
                </c:pt>
                <c:pt idx="863">
                  <c:v>2017-08-08 00:30:35+0000</c:v>
                </c:pt>
                <c:pt idx="864">
                  <c:v>2017-08-08 00:30:37+0000</c:v>
                </c:pt>
                <c:pt idx="865">
                  <c:v>2017-08-08 00:30:40+0000</c:v>
                </c:pt>
                <c:pt idx="866">
                  <c:v>2017-08-08 00:30:42+0000</c:v>
                </c:pt>
                <c:pt idx="867">
                  <c:v>2017-08-08 00:30:44+0000</c:v>
                </c:pt>
                <c:pt idx="868">
                  <c:v>2017-08-08 00:30:46+0000</c:v>
                </c:pt>
                <c:pt idx="869">
                  <c:v>2017-08-08 00:30:48+0000</c:v>
                </c:pt>
                <c:pt idx="870">
                  <c:v>2017-08-08 00:30:50+0000</c:v>
                </c:pt>
                <c:pt idx="871">
                  <c:v>2017-08-08 00:30:53+0000</c:v>
                </c:pt>
                <c:pt idx="872">
                  <c:v>2017-08-08 00:30:55+0000</c:v>
                </c:pt>
                <c:pt idx="873">
                  <c:v>2017-08-08 00:30:57+0000</c:v>
                </c:pt>
                <c:pt idx="874">
                  <c:v>2017-08-08 00:30:59+0000</c:v>
                </c:pt>
                <c:pt idx="875">
                  <c:v>2017-08-08 00:31:01+0000</c:v>
                </c:pt>
                <c:pt idx="876">
                  <c:v>2017-08-08 00:31:03+0000</c:v>
                </c:pt>
                <c:pt idx="877">
                  <c:v>2017-08-08 00:31:05+0000</c:v>
                </c:pt>
                <c:pt idx="878">
                  <c:v>2017-08-08 00:31:07+0000</c:v>
                </c:pt>
                <c:pt idx="879">
                  <c:v>2017-08-08 00:31:10+0000</c:v>
                </c:pt>
                <c:pt idx="880">
                  <c:v>2017-08-08 00:31:12+0000</c:v>
                </c:pt>
                <c:pt idx="881">
                  <c:v>2017-08-08 00:31:14+0000</c:v>
                </c:pt>
                <c:pt idx="882">
                  <c:v>2017-08-08 00:31:16+0000</c:v>
                </c:pt>
                <c:pt idx="883">
                  <c:v>2017-08-08 00:31:18+0000</c:v>
                </c:pt>
                <c:pt idx="884">
                  <c:v>2017-08-08 00:31:20+0000</c:v>
                </c:pt>
                <c:pt idx="885">
                  <c:v>2017-08-08 00:31:23+0000</c:v>
                </c:pt>
                <c:pt idx="886">
                  <c:v>2017-08-08 00:31:25+0000</c:v>
                </c:pt>
                <c:pt idx="887">
                  <c:v>2017-08-08 00:31:27+0000</c:v>
                </c:pt>
                <c:pt idx="888">
                  <c:v>2017-08-08 00:31:29+0000</c:v>
                </c:pt>
                <c:pt idx="889">
                  <c:v>2017-08-08 00:31:31+0000</c:v>
                </c:pt>
                <c:pt idx="890">
                  <c:v>2017-08-08 00:31:33+0000</c:v>
                </c:pt>
                <c:pt idx="891">
                  <c:v>2017-08-08 00:31:35+0000</c:v>
                </c:pt>
                <c:pt idx="892">
                  <c:v>2017-08-08 00:31:37+0000</c:v>
                </c:pt>
                <c:pt idx="893">
                  <c:v>2017-08-08 00:31:40+0000</c:v>
                </c:pt>
                <c:pt idx="894">
                  <c:v>2017-08-08 00:31:42+0000</c:v>
                </c:pt>
                <c:pt idx="895">
                  <c:v>2017-08-08 00:31:44+0000</c:v>
                </c:pt>
                <c:pt idx="896">
                  <c:v>2017-08-08 00:31:46+0000</c:v>
                </c:pt>
                <c:pt idx="897">
                  <c:v>2017-08-08 00:31:48+0000</c:v>
                </c:pt>
                <c:pt idx="898">
                  <c:v>2017-08-08 00:31:50+0000</c:v>
                </c:pt>
                <c:pt idx="899">
                  <c:v>2017-08-08 00:31:52+0000</c:v>
                </c:pt>
                <c:pt idx="900">
                  <c:v>2017-08-08 00:31:54+0000</c:v>
                </c:pt>
                <c:pt idx="901">
                  <c:v>2017-08-08 00:31:56+0000</c:v>
                </c:pt>
                <c:pt idx="902">
                  <c:v>2017-08-08 00:31:59+0000</c:v>
                </c:pt>
                <c:pt idx="903">
                  <c:v>2017-08-08 00:32:01+0000</c:v>
                </c:pt>
                <c:pt idx="904">
                  <c:v>2017-08-08 00:32:03+0000</c:v>
                </c:pt>
                <c:pt idx="905">
                  <c:v>2017-08-08 00:32:05+0000</c:v>
                </c:pt>
                <c:pt idx="906">
                  <c:v>2017-08-08 00:32:07+0000</c:v>
                </c:pt>
                <c:pt idx="907">
                  <c:v>2017-08-08 00:32:09+0000</c:v>
                </c:pt>
                <c:pt idx="908">
                  <c:v>2017-08-08 00:32:11+0000</c:v>
                </c:pt>
                <c:pt idx="909">
                  <c:v>2017-08-08 00:32:14+0000</c:v>
                </c:pt>
                <c:pt idx="910">
                  <c:v>2017-08-08 00:32:16+0000</c:v>
                </c:pt>
                <c:pt idx="911">
                  <c:v>2017-08-08 00:32:18+0000</c:v>
                </c:pt>
                <c:pt idx="912">
                  <c:v>2017-08-08 00:32:20+0000</c:v>
                </c:pt>
                <c:pt idx="913">
                  <c:v>2017-08-08 00:32:22+0000</c:v>
                </c:pt>
                <c:pt idx="914">
                  <c:v>2017-08-08 00:32:24+0000</c:v>
                </c:pt>
                <c:pt idx="915">
                  <c:v>2017-08-08 00:32:26+0000</c:v>
                </c:pt>
                <c:pt idx="916">
                  <c:v>2017-08-08 00:32:28+0000</c:v>
                </c:pt>
                <c:pt idx="917">
                  <c:v>2017-08-08 00:32:30+0000</c:v>
                </c:pt>
                <c:pt idx="918">
                  <c:v>2017-08-08 00:32:33+0000</c:v>
                </c:pt>
                <c:pt idx="919">
                  <c:v>2017-08-08 00:32:35+0000</c:v>
                </c:pt>
                <c:pt idx="920">
                  <c:v>2017-08-08 00:32:37+0000</c:v>
                </c:pt>
                <c:pt idx="921">
                  <c:v>2017-08-08 00:32:39+0000</c:v>
                </c:pt>
                <c:pt idx="922">
                  <c:v>2017-08-08 00:32:41+0000</c:v>
                </c:pt>
                <c:pt idx="923">
                  <c:v>2017-08-08 00:32:43+0000</c:v>
                </c:pt>
                <c:pt idx="924">
                  <c:v>2017-08-08 00:32:45+0000</c:v>
                </c:pt>
                <c:pt idx="925">
                  <c:v>2017-08-08 00:32:47+0000</c:v>
                </c:pt>
                <c:pt idx="926">
                  <c:v>2017-08-08 00:32:50+0000</c:v>
                </c:pt>
                <c:pt idx="927">
                  <c:v>2017-08-08 00:32:52+0000</c:v>
                </c:pt>
                <c:pt idx="928">
                  <c:v>2017-08-08 00:32:54+0000</c:v>
                </c:pt>
                <c:pt idx="929">
                  <c:v>2017-08-08 00:32:56+0000</c:v>
                </c:pt>
                <c:pt idx="930">
                  <c:v>2017-08-08 00:32:58+0000</c:v>
                </c:pt>
                <c:pt idx="931">
                  <c:v>2017-08-08 00:33:00+0000</c:v>
                </c:pt>
                <c:pt idx="932">
                  <c:v>2017-08-08 00:33:02+0000</c:v>
                </c:pt>
                <c:pt idx="933">
                  <c:v>2017-08-08 00:33:04+0000</c:v>
                </c:pt>
                <c:pt idx="934">
                  <c:v>2017-08-08 00:33:07+0000</c:v>
                </c:pt>
                <c:pt idx="935">
                  <c:v>2017-08-08 00:33:09+0000</c:v>
                </c:pt>
                <c:pt idx="936">
                  <c:v>2017-08-08 00:33:11+0000</c:v>
                </c:pt>
                <c:pt idx="937">
                  <c:v>2017-08-08 00:33:13+0000</c:v>
                </c:pt>
                <c:pt idx="938">
                  <c:v>2017-08-08 00:33:15+0000</c:v>
                </c:pt>
                <c:pt idx="939">
                  <c:v>2017-08-08 00:33:17+0000</c:v>
                </c:pt>
                <c:pt idx="940">
                  <c:v>2017-08-08 00:33:19+0000</c:v>
                </c:pt>
                <c:pt idx="941">
                  <c:v>2017-08-08 00:33:21+0000</c:v>
                </c:pt>
                <c:pt idx="942">
                  <c:v>2017-08-08 00:33:24+0000</c:v>
                </c:pt>
                <c:pt idx="943">
                  <c:v>2017-08-08 00:33:26+0000</c:v>
                </c:pt>
                <c:pt idx="944">
                  <c:v>2017-08-08 00:33:28+0000</c:v>
                </c:pt>
                <c:pt idx="945">
                  <c:v>2017-08-08 00:33:30+0000</c:v>
                </c:pt>
                <c:pt idx="946">
                  <c:v>2017-08-08 00:33:32+0000</c:v>
                </c:pt>
                <c:pt idx="947">
                  <c:v>2017-08-08 00:33:34+0000</c:v>
                </c:pt>
                <c:pt idx="948">
                  <c:v>2017-08-08 00:33:36+0000</c:v>
                </c:pt>
                <c:pt idx="949">
                  <c:v>2017-08-08 00:33:38+0000</c:v>
                </c:pt>
                <c:pt idx="950">
                  <c:v>2017-08-08 00:33:40+0000</c:v>
                </c:pt>
                <c:pt idx="951">
                  <c:v>2017-08-08 00:33:43+0000</c:v>
                </c:pt>
                <c:pt idx="952">
                  <c:v>2017-08-08 00:33:45+0000</c:v>
                </c:pt>
                <c:pt idx="953">
                  <c:v>2017-08-08 00:33:47+0000</c:v>
                </c:pt>
                <c:pt idx="954">
                  <c:v>2017-08-08 00:33:49+0000</c:v>
                </c:pt>
                <c:pt idx="955">
                  <c:v>2017-08-08 00:33:51+0000</c:v>
                </c:pt>
                <c:pt idx="956">
                  <c:v>2017-08-08 00:33:53+0000</c:v>
                </c:pt>
                <c:pt idx="957">
                  <c:v>2017-08-08 00:33:55+0000</c:v>
                </c:pt>
                <c:pt idx="958">
                  <c:v>2017-08-08 00:33:57+0000</c:v>
                </c:pt>
                <c:pt idx="959">
                  <c:v>2017-08-08 00:34:00+0000</c:v>
                </c:pt>
                <c:pt idx="960">
                  <c:v>2017-08-08 00:34:02+0000</c:v>
                </c:pt>
                <c:pt idx="961">
                  <c:v>2017-08-08 00:34:04+0000</c:v>
                </c:pt>
                <c:pt idx="962">
                  <c:v>2017-08-08 00:34:06+0000</c:v>
                </c:pt>
                <c:pt idx="963">
                  <c:v>2017-08-08 00:34:08+0000</c:v>
                </c:pt>
                <c:pt idx="964">
                  <c:v>2017-08-08 00:34:10+0000</c:v>
                </c:pt>
                <c:pt idx="965">
                  <c:v>2017-08-08 00:34:12+0000</c:v>
                </c:pt>
                <c:pt idx="966">
                  <c:v>2017-08-08 00:34:14+0000</c:v>
                </c:pt>
                <c:pt idx="967">
                  <c:v>2017-08-08 00:34:17+0000</c:v>
                </c:pt>
                <c:pt idx="968">
                  <c:v>2017-08-08 00:34:19+0000</c:v>
                </c:pt>
                <c:pt idx="969">
                  <c:v>2017-08-08 00:34:21+0000</c:v>
                </c:pt>
                <c:pt idx="970">
                  <c:v>2017-08-08 00:34:23+0000</c:v>
                </c:pt>
                <c:pt idx="971">
                  <c:v>2017-08-08 00:34:25+0000</c:v>
                </c:pt>
                <c:pt idx="972">
                  <c:v>2017-08-08 00:34:27+0000</c:v>
                </c:pt>
                <c:pt idx="973">
                  <c:v>2017-08-08 00:34:29+0000</c:v>
                </c:pt>
                <c:pt idx="974">
                  <c:v>2017-08-08 00:34:31+0000</c:v>
                </c:pt>
                <c:pt idx="975">
                  <c:v>2017-08-08 00:34:34+0000</c:v>
                </c:pt>
                <c:pt idx="976">
                  <c:v>2017-08-08 00:34:36+0000</c:v>
                </c:pt>
                <c:pt idx="977">
                  <c:v>2017-08-08 00:34:38+0000</c:v>
                </c:pt>
                <c:pt idx="978">
                  <c:v>2017-08-08 00:34:40+0000</c:v>
                </c:pt>
                <c:pt idx="979">
                  <c:v>2017-08-08 00:34:42+0000</c:v>
                </c:pt>
                <c:pt idx="980">
                  <c:v>2017-08-08 00:34:44+0000</c:v>
                </c:pt>
                <c:pt idx="981">
                  <c:v>2017-08-08 00:34:46+0000</c:v>
                </c:pt>
                <c:pt idx="982">
                  <c:v>2017-08-08 00:34:48+0000</c:v>
                </c:pt>
                <c:pt idx="983">
                  <c:v>2017-08-08 00:34:51+0000</c:v>
                </c:pt>
                <c:pt idx="984">
                  <c:v>2017-08-08 00:34:53+0000</c:v>
                </c:pt>
                <c:pt idx="985">
                  <c:v>2017-08-08 00:34:55+0000</c:v>
                </c:pt>
                <c:pt idx="986">
                  <c:v>2017-08-08 00:34:57+0000</c:v>
                </c:pt>
                <c:pt idx="987">
                  <c:v>2017-08-08 00:34:59+0000</c:v>
                </c:pt>
                <c:pt idx="988">
                  <c:v>2017-08-08 00:35:01+0000</c:v>
                </c:pt>
                <c:pt idx="989">
                  <c:v>2017-08-08 00:35:03+0000</c:v>
                </c:pt>
                <c:pt idx="990">
                  <c:v>2017-08-08 00:35:05+0000</c:v>
                </c:pt>
                <c:pt idx="991">
                  <c:v>2017-08-08 00:35:08+0000</c:v>
                </c:pt>
                <c:pt idx="992">
                  <c:v>2017-08-08 00:35:10+0000</c:v>
                </c:pt>
                <c:pt idx="993">
                  <c:v>2017-08-08 00:35:12+0000</c:v>
                </c:pt>
                <c:pt idx="994">
                  <c:v>2017-08-08 00:35:14+0000</c:v>
                </c:pt>
                <c:pt idx="995">
                  <c:v>2017-08-08 00:35:16+0000</c:v>
                </c:pt>
                <c:pt idx="996">
                  <c:v>2017-08-08 00:35:18+0000</c:v>
                </c:pt>
                <c:pt idx="997">
                  <c:v>2017-08-08 00:35:20+0000</c:v>
                </c:pt>
                <c:pt idx="998">
                  <c:v>2017-08-08 00:35:22+0000</c:v>
                </c:pt>
                <c:pt idx="999">
                  <c:v>2017-08-08 00:35:25+0000</c:v>
                </c:pt>
              </c:strCache>
            </c:strRef>
          </c:cat>
          <c:val>
            <c:numRef>
              <c:f>工作表1!$E$1:$E$1001</c:f>
              <c:numCache>
                <c:formatCode>General</c:formatCode>
                <c:ptCount val="1001"/>
                <c:pt idx="0">
                  <c:v>8.7799000000000002E-2</c:v>
                </c:pt>
                <c:pt idx="1">
                  <c:v>9.1266E-2</c:v>
                </c:pt>
                <c:pt idx="2">
                  <c:v>9.2574000000000004E-2</c:v>
                </c:pt>
                <c:pt idx="3">
                  <c:v>9.3146999999999994E-2</c:v>
                </c:pt>
                <c:pt idx="4">
                  <c:v>8.9702000000000004E-2</c:v>
                </c:pt>
                <c:pt idx="5">
                  <c:v>8.7834999999999996E-2</c:v>
                </c:pt>
                <c:pt idx="6">
                  <c:v>9.1587000000000002E-2</c:v>
                </c:pt>
                <c:pt idx="7">
                  <c:v>9.2165999999999998E-2</c:v>
                </c:pt>
                <c:pt idx="8">
                  <c:v>9.2765E-2</c:v>
                </c:pt>
                <c:pt idx="9">
                  <c:v>8.8565000000000005E-2</c:v>
                </c:pt>
                <c:pt idx="10">
                  <c:v>8.9456999999999995E-2</c:v>
                </c:pt>
                <c:pt idx="11">
                  <c:v>8.8960999999999998E-2</c:v>
                </c:pt>
                <c:pt idx="12">
                  <c:v>9.4558000000000003E-2</c:v>
                </c:pt>
                <c:pt idx="13">
                  <c:v>9.2661999999999994E-2</c:v>
                </c:pt>
                <c:pt idx="14">
                  <c:v>8.9502999999999999E-2</c:v>
                </c:pt>
                <c:pt idx="15">
                  <c:v>8.9328000000000005E-2</c:v>
                </c:pt>
                <c:pt idx="16">
                  <c:v>9.2717999999999995E-2</c:v>
                </c:pt>
                <c:pt idx="17">
                  <c:v>9.8248000000000002E-2</c:v>
                </c:pt>
                <c:pt idx="18">
                  <c:v>9.2105000000000006E-2</c:v>
                </c:pt>
                <c:pt idx="19">
                  <c:v>8.9116000000000001E-2</c:v>
                </c:pt>
                <c:pt idx="20">
                  <c:v>8.9746000000000006E-2</c:v>
                </c:pt>
                <c:pt idx="21">
                  <c:v>9.0166999999999997E-2</c:v>
                </c:pt>
                <c:pt idx="22">
                  <c:v>9.2942999999999998E-2</c:v>
                </c:pt>
                <c:pt idx="23">
                  <c:v>9.2545000000000002E-2</c:v>
                </c:pt>
                <c:pt idx="24">
                  <c:v>8.9883000000000005E-2</c:v>
                </c:pt>
                <c:pt idx="25">
                  <c:v>8.8605000000000003E-2</c:v>
                </c:pt>
                <c:pt idx="26">
                  <c:v>8.8371000000000005E-2</c:v>
                </c:pt>
                <c:pt idx="27">
                  <c:v>9.2767000000000002E-2</c:v>
                </c:pt>
                <c:pt idx="28">
                  <c:v>9.3366000000000005E-2</c:v>
                </c:pt>
                <c:pt idx="29">
                  <c:v>9.0428999999999995E-2</c:v>
                </c:pt>
                <c:pt idx="30">
                  <c:v>8.8792999999999997E-2</c:v>
                </c:pt>
                <c:pt idx="31">
                  <c:v>8.9308999999999999E-2</c:v>
                </c:pt>
                <c:pt idx="32">
                  <c:v>9.3052999999999997E-2</c:v>
                </c:pt>
                <c:pt idx="33">
                  <c:v>9.1633999999999993E-2</c:v>
                </c:pt>
                <c:pt idx="34">
                  <c:v>8.9466000000000004E-2</c:v>
                </c:pt>
                <c:pt idx="35">
                  <c:v>9.0204000000000006E-2</c:v>
                </c:pt>
                <c:pt idx="36">
                  <c:v>8.8856000000000004E-2</c:v>
                </c:pt>
                <c:pt idx="37">
                  <c:v>9.2995999999999995E-2</c:v>
                </c:pt>
                <c:pt idx="38">
                  <c:v>9.4225000000000003E-2</c:v>
                </c:pt>
                <c:pt idx="39">
                  <c:v>8.9668999999999999E-2</c:v>
                </c:pt>
                <c:pt idx="40">
                  <c:v>8.8281999999999999E-2</c:v>
                </c:pt>
                <c:pt idx="41">
                  <c:v>8.9082999999999996E-2</c:v>
                </c:pt>
                <c:pt idx="42">
                  <c:v>9.1327000000000005E-2</c:v>
                </c:pt>
                <c:pt idx="43">
                  <c:v>9.4837000000000005E-2</c:v>
                </c:pt>
                <c:pt idx="44">
                  <c:v>9.3011999999999997E-2</c:v>
                </c:pt>
                <c:pt idx="45">
                  <c:v>8.9179999999999995E-2</c:v>
                </c:pt>
                <c:pt idx="46">
                  <c:v>9.3753000000000003E-2</c:v>
                </c:pt>
                <c:pt idx="47">
                  <c:v>9.0427999999999994E-2</c:v>
                </c:pt>
                <c:pt idx="48">
                  <c:v>9.4666E-2</c:v>
                </c:pt>
                <c:pt idx="49">
                  <c:v>9.0739E-2</c:v>
                </c:pt>
                <c:pt idx="50">
                  <c:v>8.8461999999999999E-2</c:v>
                </c:pt>
                <c:pt idx="51">
                  <c:v>8.8263999999999995E-2</c:v>
                </c:pt>
                <c:pt idx="52">
                  <c:v>8.9883000000000005E-2</c:v>
                </c:pt>
                <c:pt idx="53">
                  <c:v>9.5948000000000006E-2</c:v>
                </c:pt>
                <c:pt idx="54">
                  <c:v>8.8606000000000004E-2</c:v>
                </c:pt>
                <c:pt idx="55">
                  <c:v>8.9516999999999999E-2</c:v>
                </c:pt>
                <c:pt idx="56">
                  <c:v>8.9792999999999998E-2</c:v>
                </c:pt>
                <c:pt idx="57">
                  <c:v>9.0730000000000005E-2</c:v>
                </c:pt>
                <c:pt idx="58">
                  <c:v>9.5322000000000004E-2</c:v>
                </c:pt>
                <c:pt idx="59">
                  <c:v>9.0384000000000006E-2</c:v>
                </c:pt>
                <c:pt idx="60">
                  <c:v>9.0338000000000002E-2</c:v>
                </c:pt>
                <c:pt idx="61">
                  <c:v>8.9190000000000005E-2</c:v>
                </c:pt>
                <c:pt idx="62">
                  <c:v>9.0508000000000005E-2</c:v>
                </c:pt>
                <c:pt idx="63">
                  <c:v>9.5731999999999998E-2</c:v>
                </c:pt>
                <c:pt idx="64">
                  <c:v>8.8963E-2</c:v>
                </c:pt>
                <c:pt idx="65">
                  <c:v>8.8570999999999997E-2</c:v>
                </c:pt>
                <c:pt idx="66">
                  <c:v>8.7814000000000003E-2</c:v>
                </c:pt>
                <c:pt idx="67">
                  <c:v>9.0899999999999995E-2</c:v>
                </c:pt>
                <c:pt idx="68">
                  <c:v>9.5246999999999998E-2</c:v>
                </c:pt>
                <c:pt idx="69">
                  <c:v>8.8955999999999993E-2</c:v>
                </c:pt>
                <c:pt idx="70">
                  <c:v>8.9217000000000005E-2</c:v>
                </c:pt>
                <c:pt idx="71">
                  <c:v>8.9395000000000002E-2</c:v>
                </c:pt>
                <c:pt idx="72">
                  <c:v>9.4872999999999999E-2</c:v>
                </c:pt>
                <c:pt idx="73">
                  <c:v>9.3528E-2</c:v>
                </c:pt>
                <c:pt idx="74">
                  <c:v>9.4872999999999999E-2</c:v>
                </c:pt>
                <c:pt idx="75">
                  <c:v>8.8588E-2</c:v>
                </c:pt>
                <c:pt idx="76">
                  <c:v>8.8852E-2</c:v>
                </c:pt>
                <c:pt idx="77">
                  <c:v>9.2635999999999996E-2</c:v>
                </c:pt>
                <c:pt idx="78">
                  <c:v>9.5070000000000002E-2</c:v>
                </c:pt>
                <c:pt idx="79">
                  <c:v>9.0215000000000004E-2</c:v>
                </c:pt>
                <c:pt idx="80">
                  <c:v>8.7385000000000004E-2</c:v>
                </c:pt>
                <c:pt idx="81">
                  <c:v>9.0216000000000005E-2</c:v>
                </c:pt>
                <c:pt idx="82">
                  <c:v>8.8952000000000003E-2</c:v>
                </c:pt>
                <c:pt idx="83">
                  <c:v>9.5444000000000001E-2</c:v>
                </c:pt>
                <c:pt idx="84">
                  <c:v>9.0149000000000007E-2</c:v>
                </c:pt>
                <c:pt idx="85">
                  <c:v>8.7625999999999996E-2</c:v>
                </c:pt>
                <c:pt idx="86">
                  <c:v>8.9846999999999996E-2</c:v>
                </c:pt>
                <c:pt idx="87">
                  <c:v>8.9427999999999994E-2</c:v>
                </c:pt>
                <c:pt idx="88">
                  <c:v>9.7094E-2</c:v>
                </c:pt>
                <c:pt idx="89">
                  <c:v>8.8325000000000001E-2</c:v>
                </c:pt>
                <c:pt idx="90">
                  <c:v>8.9404999999999998E-2</c:v>
                </c:pt>
                <c:pt idx="91">
                  <c:v>9.0464000000000003E-2</c:v>
                </c:pt>
                <c:pt idx="92">
                  <c:v>9.0107000000000007E-2</c:v>
                </c:pt>
                <c:pt idx="93">
                  <c:v>9.5308000000000004E-2</c:v>
                </c:pt>
                <c:pt idx="94">
                  <c:v>8.9201000000000003E-2</c:v>
                </c:pt>
                <c:pt idx="95">
                  <c:v>8.9538999999999994E-2</c:v>
                </c:pt>
                <c:pt idx="96">
                  <c:v>8.9029999999999998E-2</c:v>
                </c:pt>
                <c:pt idx="97">
                  <c:v>9.0971999999999997E-2</c:v>
                </c:pt>
                <c:pt idx="98">
                  <c:v>9.6325999999999995E-2</c:v>
                </c:pt>
                <c:pt idx="99">
                  <c:v>8.7916999999999995E-2</c:v>
                </c:pt>
                <c:pt idx="100">
                  <c:v>8.9829999999999993E-2</c:v>
                </c:pt>
                <c:pt idx="101">
                  <c:v>9.3160000000000007E-2</c:v>
                </c:pt>
                <c:pt idx="102">
                  <c:v>9.2120999999999995E-2</c:v>
                </c:pt>
                <c:pt idx="103">
                  <c:v>9.7783999999999996E-2</c:v>
                </c:pt>
                <c:pt idx="104">
                  <c:v>8.9193999999999996E-2</c:v>
                </c:pt>
                <c:pt idx="105">
                  <c:v>8.9499999999999996E-2</c:v>
                </c:pt>
                <c:pt idx="106">
                  <c:v>9.0025999999999995E-2</c:v>
                </c:pt>
                <c:pt idx="107">
                  <c:v>8.9792999999999998E-2</c:v>
                </c:pt>
                <c:pt idx="108">
                  <c:v>9.5760999999999999E-2</c:v>
                </c:pt>
                <c:pt idx="109">
                  <c:v>8.9488999999999999E-2</c:v>
                </c:pt>
                <c:pt idx="110">
                  <c:v>9.0319999999999998E-2</c:v>
                </c:pt>
                <c:pt idx="111">
                  <c:v>8.8960999999999998E-2</c:v>
                </c:pt>
                <c:pt idx="112">
                  <c:v>9.0012999999999996E-2</c:v>
                </c:pt>
                <c:pt idx="113">
                  <c:v>9.5116000000000006E-2</c:v>
                </c:pt>
                <c:pt idx="114">
                  <c:v>8.9358000000000007E-2</c:v>
                </c:pt>
                <c:pt idx="115">
                  <c:v>8.9423000000000002E-2</c:v>
                </c:pt>
                <c:pt idx="116">
                  <c:v>8.9315000000000005E-2</c:v>
                </c:pt>
                <c:pt idx="117">
                  <c:v>9.0388999999999997E-2</c:v>
                </c:pt>
                <c:pt idx="118">
                  <c:v>9.5770999999999995E-2</c:v>
                </c:pt>
                <c:pt idx="119">
                  <c:v>9.0410000000000004E-2</c:v>
                </c:pt>
                <c:pt idx="120">
                  <c:v>8.8943999999999995E-2</c:v>
                </c:pt>
                <c:pt idx="121">
                  <c:v>8.9607999999999993E-2</c:v>
                </c:pt>
                <c:pt idx="122">
                  <c:v>8.8771000000000003E-2</c:v>
                </c:pt>
                <c:pt idx="123">
                  <c:v>9.6102999999999994E-2</c:v>
                </c:pt>
                <c:pt idx="124">
                  <c:v>8.9518E-2</c:v>
                </c:pt>
                <c:pt idx="125">
                  <c:v>8.7415999999999994E-2</c:v>
                </c:pt>
                <c:pt idx="126">
                  <c:v>0.09</c:v>
                </c:pt>
                <c:pt idx="127">
                  <c:v>8.9523000000000005E-2</c:v>
                </c:pt>
                <c:pt idx="128">
                  <c:v>9.6615999999999994E-2</c:v>
                </c:pt>
                <c:pt idx="129">
                  <c:v>9.3109999999999998E-2</c:v>
                </c:pt>
                <c:pt idx="130">
                  <c:v>8.9610999999999996E-2</c:v>
                </c:pt>
                <c:pt idx="131">
                  <c:v>9.4795000000000004E-2</c:v>
                </c:pt>
                <c:pt idx="132">
                  <c:v>8.8397000000000003E-2</c:v>
                </c:pt>
                <c:pt idx="133">
                  <c:v>9.6739000000000006E-2</c:v>
                </c:pt>
                <c:pt idx="134">
                  <c:v>9.0828999999999993E-2</c:v>
                </c:pt>
                <c:pt idx="135">
                  <c:v>8.9094000000000007E-2</c:v>
                </c:pt>
                <c:pt idx="136">
                  <c:v>8.9402999999999996E-2</c:v>
                </c:pt>
                <c:pt idx="137">
                  <c:v>8.9984999999999996E-2</c:v>
                </c:pt>
                <c:pt idx="138">
                  <c:v>9.6651000000000001E-2</c:v>
                </c:pt>
                <c:pt idx="139">
                  <c:v>8.8485999999999995E-2</c:v>
                </c:pt>
                <c:pt idx="140">
                  <c:v>8.8846999999999995E-2</c:v>
                </c:pt>
                <c:pt idx="141">
                  <c:v>8.9635999999999993E-2</c:v>
                </c:pt>
                <c:pt idx="142">
                  <c:v>8.9663000000000007E-2</c:v>
                </c:pt>
                <c:pt idx="143">
                  <c:v>9.647E-2</c:v>
                </c:pt>
                <c:pt idx="144">
                  <c:v>8.9942999999999995E-2</c:v>
                </c:pt>
                <c:pt idx="145">
                  <c:v>8.9454000000000006E-2</c:v>
                </c:pt>
                <c:pt idx="146">
                  <c:v>8.7564000000000003E-2</c:v>
                </c:pt>
                <c:pt idx="147">
                  <c:v>9.0760999999999994E-2</c:v>
                </c:pt>
                <c:pt idx="148">
                  <c:v>9.6786999999999998E-2</c:v>
                </c:pt>
                <c:pt idx="149">
                  <c:v>8.8737999999999997E-2</c:v>
                </c:pt>
                <c:pt idx="150">
                  <c:v>8.9609999999999995E-2</c:v>
                </c:pt>
                <c:pt idx="151">
                  <c:v>8.9696999999999999E-2</c:v>
                </c:pt>
                <c:pt idx="152">
                  <c:v>8.9383000000000004E-2</c:v>
                </c:pt>
                <c:pt idx="153">
                  <c:v>9.6227999999999994E-2</c:v>
                </c:pt>
                <c:pt idx="154">
                  <c:v>9.1363E-2</c:v>
                </c:pt>
                <c:pt idx="155">
                  <c:v>8.9938000000000004E-2</c:v>
                </c:pt>
                <c:pt idx="156">
                  <c:v>9.0142E-2</c:v>
                </c:pt>
                <c:pt idx="157">
                  <c:v>9.2619999999999994E-2</c:v>
                </c:pt>
                <c:pt idx="158">
                  <c:v>9.5653000000000002E-2</c:v>
                </c:pt>
                <c:pt idx="159">
                  <c:v>9.0295E-2</c:v>
                </c:pt>
                <c:pt idx="160">
                  <c:v>9.2193999999999998E-2</c:v>
                </c:pt>
                <c:pt idx="161">
                  <c:v>8.9097999999999997E-2</c:v>
                </c:pt>
                <c:pt idx="162">
                  <c:v>9.1703999999999994E-2</c:v>
                </c:pt>
                <c:pt idx="163">
                  <c:v>9.6027000000000001E-2</c:v>
                </c:pt>
                <c:pt idx="164">
                  <c:v>8.9535000000000003E-2</c:v>
                </c:pt>
                <c:pt idx="165">
                  <c:v>8.7637999999999994E-2</c:v>
                </c:pt>
                <c:pt idx="166">
                  <c:v>9.1344999999999996E-2</c:v>
                </c:pt>
                <c:pt idx="167">
                  <c:v>8.7584999999999996E-2</c:v>
                </c:pt>
                <c:pt idx="168">
                  <c:v>9.7334000000000004E-2</c:v>
                </c:pt>
                <c:pt idx="169">
                  <c:v>8.9091000000000004E-2</c:v>
                </c:pt>
                <c:pt idx="170">
                  <c:v>8.8657E-2</c:v>
                </c:pt>
                <c:pt idx="171">
                  <c:v>9.2058000000000001E-2</c:v>
                </c:pt>
                <c:pt idx="172">
                  <c:v>8.7543999999999997E-2</c:v>
                </c:pt>
                <c:pt idx="173">
                  <c:v>9.7264000000000003E-2</c:v>
                </c:pt>
                <c:pt idx="174">
                  <c:v>8.9151999999999995E-2</c:v>
                </c:pt>
                <c:pt idx="175">
                  <c:v>8.9663000000000007E-2</c:v>
                </c:pt>
                <c:pt idx="176">
                  <c:v>9.0052999999999994E-2</c:v>
                </c:pt>
                <c:pt idx="177">
                  <c:v>8.9075000000000001E-2</c:v>
                </c:pt>
                <c:pt idx="178">
                  <c:v>9.6770999999999996E-2</c:v>
                </c:pt>
                <c:pt idx="179">
                  <c:v>8.7791999999999995E-2</c:v>
                </c:pt>
                <c:pt idx="180">
                  <c:v>8.8880000000000001E-2</c:v>
                </c:pt>
                <c:pt idx="181">
                  <c:v>8.9214000000000002E-2</c:v>
                </c:pt>
                <c:pt idx="182">
                  <c:v>8.9320999999999998E-2</c:v>
                </c:pt>
                <c:pt idx="183">
                  <c:v>9.6486000000000002E-2</c:v>
                </c:pt>
                <c:pt idx="184">
                  <c:v>8.9484999999999995E-2</c:v>
                </c:pt>
                <c:pt idx="185">
                  <c:v>9.0677999999999995E-2</c:v>
                </c:pt>
                <c:pt idx="186">
                  <c:v>9.3337000000000003E-2</c:v>
                </c:pt>
                <c:pt idx="187">
                  <c:v>8.9621000000000006E-2</c:v>
                </c:pt>
                <c:pt idx="188">
                  <c:v>9.6688999999999997E-2</c:v>
                </c:pt>
                <c:pt idx="189">
                  <c:v>9.3340000000000006E-2</c:v>
                </c:pt>
                <c:pt idx="190">
                  <c:v>8.9948E-2</c:v>
                </c:pt>
                <c:pt idx="191">
                  <c:v>8.9760000000000006E-2</c:v>
                </c:pt>
                <c:pt idx="192">
                  <c:v>8.9453000000000005E-2</c:v>
                </c:pt>
                <c:pt idx="193">
                  <c:v>9.6272999999999997E-2</c:v>
                </c:pt>
                <c:pt idx="194">
                  <c:v>8.9619000000000004E-2</c:v>
                </c:pt>
                <c:pt idx="195">
                  <c:v>8.8747999999999994E-2</c:v>
                </c:pt>
                <c:pt idx="196">
                  <c:v>8.9254E-2</c:v>
                </c:pt>
                <c:pt idx="197">
                  <c:v>8.9668999999999999E-2</c:v>
                </c:pt>
                <c:pt idx="198">
                  <c:v>9.5308000000000004E-2</c:v>
                </c:pt>
                <c:pt idx="199">
                  <c:v>0.11815100000000001</c:v>
                </c:pt>
                <c:pt idx="200">
                  <c:v>0.222717</c:v>
                </c:pt>
                <c:pt idx="201">
                  <c:v>0.20322799999999999</c:v>
                </c:pt>
                <c:pt idx="202">
                  <c:v>0.150197</c:v>
                </c:pt>
                <c:pt idx="203">
                  <c:v>9.8671999999999996E-2</c:v>
                </c:pt>
                <c:pt idx="204">
                  <c:v>8.8786000000000004E-2</c:v>
                </c:pt>
                <c:pt idx="205">
                  <c:v>9.0427999999999994E-2</c:v>
                </c:pt>
                <c:pt idx="206">
                  <c:v>8.8814000000000004E-2</c:v>
                </c:pt>
                <c:pt idx="207">
                  <c:v>9.4050999999999996E-2</c:v>
                </c:pt>
                <c:pt idx="208">
                  <c:v>8.9021000000000003E-2</c:v>
                </c:pt>
                <c:pt idx="209">
                  <c:v>8.9352000000000001E-2</c:v>
                </c:pt>
                <c:pt idx="210">
                  <c:v>8.974E-2</c:v>
                </c:pt>
                <c:pt idx="211">
                  <c:v>9.3287999999999996E-2</c:v>
                </c:pt>
                <c:pt idx="212">
                  <c:v>9.3048000000000006E-2</c:v>
                </c:pt>
                <c:pt idx="213">
                  <c:v>9.0205999999999995E-2</c:v>
                </c:pt>
                <c:pt idx="214">
                  <c:v>8.8442999999999994E-2</c:v>
                </c:pt>
                <c:pt idx="215">
                  <c:v>9.1060000000000002E-2</c:v>
                </c:pt>
                <c:pt idx="216">
                  <c:v>9.1430999999999998E-2</c:v>
                </c:pt>
                <c:pt idx="217">
                  <c:v>9.2964000000000005E-2</c:v>
                </c:pt>
                <c:pt idx="218">
                  <c:v>9.0194999999999997E-2</c:v>
                </c:pt>
                <c:pt idx="219">
                  <c:v>8.9248999999999995E-2</c:v>
                </c:pt>
                <c:pt idx="220">
                  <c:v>8.9312000000000002E-2</c:v>
                </c:pt>
                <c:pt idx="221">
                  <c:v>9.1576000000000005E-2</c:v>
                </c:pt>
                <c:pt idx="222">
                  <c:v>9.3490000000000004E-2</c:v>
                </c:pt>
                <c:pt idx="223">
                  <c:v>8.9532E-2</c:v>
                </c:pt>
                <c:pt idx="224">
                  <c:v>8.8463E-2</c:v>
                </c:pt>
                <c:pt idx="225">
                  <c:v>9.0704000000000007E-2</c:v>
                </c:pt>
                <c:pt idx="226">
                  <c:v>9.2324000000000003E-2</c:v>
                </c:pt>
                <c:pt idx="227">
                  <c:v>9.4188999999999995E-2</c:v>
                </c:pt>
                <c:pt idx="228">
                  <c:v>8.7825E-2</c:v>
                </c:pt>
                <c:pt idx="229">
                  <c:v>8.9441000000000007E-2</c:v>
                </c:pt>
                <c:pt idx="230">
                  <c:v>9.3967999999999996E-2</c:v>
                </c:pt>
                <c:pt idx="231">
                  <c:v>9.6754999999999994E-2</c:v>
                </c:pt>
                <c:pt idx="232">
                  <c:v>9.3896999999999994E-2</c:v>
                </c:pt>
                <c:pt idx="233">
                  <c:v>8.9123999999999995E-2</c:v>
                </c:pt>
                <c:pt idx="234">
                  <c:v>9.0301999999999993E-2</c:v>
                </c:pt>
                <c:pt idx="235">
                  <c:v>8.7859999999999994E-2</c:v>
                </c:pt>
                <c:pt idx="236">
                  <c:v>9.1185000000000002E-2</c:v>
                </c:pt>
                <c:pt idx="237">
                  <c:v>9.3796000000000004E-2</c:v>
                </c:pt>
                <c:pt idx="238">
                  <c:v>9.0070999999999998E-2</c:v>
                </c:pt>
                <c:pt idx="239">
                  <c:v>9.0811000000000003E-2</c:v>
                </c:pt>
                <c:pt idx="240">
                  <c:v>8.9918999999999999E-2</c:v>
                </c:pt>
                <c:pt idx="241">
                  <c:v>9.0593000000000007E-2</c:v>
                </c:pt>
                <c:pt idx="242">
                  <c:v>9.3302999999999997E-2</c:v>
                </c:pt>
                <c:pt idx="243">
                  <c:v>8.8606000000000004E-2</c:v>
                </c:pt>
                <c:pt idx="244">
                  <c:v>8.9637999999999995E-2</c:v>
                </c:pt>
                <c:pt idx="245">
                  <c:v>8.9606000000000005E-2</c:v>
                </c:pt>
                <c:pt idx="246">
                  <c:v>9.0410000000000004E-2</c:v>
                </c:pt>
                <c:pt idx="247">
                  <c:v>9.5358999999999999E-2</c:v>
                </c:pt>
                <c:pt idx="248">
                  <c:v>8.9841000000000004E-2</c:v>
                </c:pt>
                <c:pt idx="249">
                  <c:v>8.7946999999999997E-2</c:v>
                </c:pt>
                <c:pt idx="250">
                  <c:v>8.7974999999999998E-2</c:v>
                </c:pt>
                <c:pt idx="251">
                  <c:v>9.3013999999999999E-2</c:v>
                </c:pt>
                <c:pt idx="252">
                  <c:v>9.4170000000000004E-2</c:v>
                </c:pt>
                <c:pt idx="253">
                  <c:v>8.8888999999999996E-2</c:v>
                </c:pt>
                <c:pt idx="254">
                  <c:v>8.8503999999999999E-2</c:v>
                </c:pt>
                <c:pt idx="255">
                  <c:v>9.0526999999999996E-2</c:v>
                </c:pt>
                <c:pt idx="256">
                  <c:v>9.0426999999999993E-2</c:v>
                </c:pt>
                <c:pt idx="257">
                  <c:v>9.4797000000000006E-2</c:v>
                </c:pt>
                <c:pt idx="258">
                  <c:v>9.3363000000000002E-2</c:v>
                </c:pt>
                <c:pt idx="259">
                  <c:v>8.9713000000000001E-2</c:v>
                </c:pt>
                <c:pt idx="260">
                  <c:v>9.2441999999999996E-2</c:v>
                </c:pt>
                <c:pt idx="261">
                  <c:v>9.1042999999999999E-2</c:v>
                </c:pt>
                <c:pt idx="262">
                  <c:v>9.4635999999999998E-2</c:v>
                </c:pt>
                <c:pt idx="263">
                  <c:v>9.1016E-2</c:v>
                </c:pt>
                <c:pt idx="264">
                  <c:v>8.8880000000000001E-2</c:v>
                </c:pt>
                <c:pt idx="265">
                  <c:v>8.9292999999999997E-2</c:v>
                </c:pt>
                <c:pt idx="266">
                  <c:v>9.1114000000000001E-2</c:v>
                </c:pt>
                <c:pt idx="267">
                  <c:v>9.5246999999999998E-2</c:v>
                </c:pt>
                <c:pt idx="268">
                  <c:v>8.8706999999999994E-2</c:v>
                </c:pt>
                <c:pt idx="269">
                  <c:v>8.8741E-2</c:v>
                </c:pt>
                <c:pt idx="270">
                  <c:v>8.9690000000000006E-2</c:v>
                </c:pt>
                <c:pt idx="271">
                  <c:v>8.9370000000000005E-2</c:v>
                </c:pt>
                <c:pt idx="272">
                  <c:v>9.6916000000000002E-2</c:v>
                </c:pt>
                <c:pt idx="273">
                  <c:v>9.0167999999999998E-2</c:v>
                </c:pt>
                <c:pt idx="274">
                  <c:v>8.8709999999999997E-2</c:v>
                </c:pt>
                <c:pt idx="275">
                  <c:v>8.9867000000000002E-2</c:v>
                </c:pt>
                <c:pt idx="276">
                  <c:v>9.0213000000000002E-2</c:v>
                </c:pt>
                <c:pt idx="277">
                  <c:v>9.5501000000000003E-2</c:v>
                </c:pt>
                <c:pt idx="278">
                  <c:v>8.9304999999999995E-2</c:v>
                </c:pt>
                <c:pt idx="279">
                  <c:v>8.9894000000000002E-2</c:v>
                </c:pt>
                <c:pt idx="280">
                  <c:v>8.8691000000000006E-2</c:v>
                </c:pt>
                <c:pt idx="281">
                  <c:v>8.9519000000000001E-2</c:v>
                </c:pt>
                <c:pt idx="282">
                  <c:v>9.6659999999999996E-2</c:v>
                </c:pt>
                <c:pt idx="283">
                  <c:v>9.0364E-2</c:v>
                </c:pt>
                <c:pt idx="284">
                  <c:v>8.9606000000000005E-2</c:v>
                </c:pt>
                <c:pt idx="285">
                  <c:v>8.8110999999999995E-2</c:v>
                </c:pt>
                <c:pt idx="286">
                  <c:v>9.4164999999999999E-2</c:v>
                </c:pt>
                <c:pt idx="287">
                  <c:v>9.6679000000000001E-2</c:v>
                </c:pt>
                <c:pt idx="288">
                  <c:v>9.1378000000000001E-2</c:v>
                </c:pt>
                <c:pt idx="289">
                  <c:v>9.1291999999999998E-2</c:v>
                </c:pt>
                <c:pt idx="290">
                  <c:v>8.9908000000000002E-2</c:v>
                </c:pt>
                <c:pt idx="291">
                  <c:v>8.8973999999999998E-2</c:v>
                </c:pt>
                <c:pt idx="292">
                  <c:v>9.5804E-2</c:v>
                </c:pt>
                <c:pt idx="293">
                  <c:v>8.9663999999999994E-2</c:v>
                </c:pt>
                <c:pt idx="294">
                  <c:v>8.9604000000000003E-2</c:v>
                </c:pt>
                <c:pt idx="295">
                  <c:v>8.9424000000000003E-2</c:v>
                </c:pt>
                <c:pt idx="296">
                  <c:v>8.8295999999999999E-2</c:v>
                </c:pt>
                <c:pt idx="297">
                  <c:v>9.7123000000000001E-2</c:v>
                </c:pt>
                <c:pt idx="298">
                  <c:v>8.8856000000000004E-2</c:v>
                </c:pt>
                <c:pt idx="299">
                  <c:v>8.8256000000000001E-2</c:v>
                </c:pt>
                <c:pt idx="300">
                  <c:v>8.9809E-2</c:v>
                </c:pt>
                <c:pt idx="301">
                  <c:v>8.9074E-2</c:v>
                </c:pt>
                <c:pt idx="302">
                  <c:v>9.7270999999999996E-2</c:v>
                </c:pt>
                <c:pt idx="303">
                  <c:v>8.9127999999999999E-2</c:v>
                </c:pt>
                <c:pt idx="304">
                  <c:v>9.0186000000000002E-2</c:v>
                </c:pt>
                <c:pt idx="305">
                  <c:v>8.8818999999999995E-2</c:v>
                </c:pt>
                <c:pt idx="306">
                  <c:v>9.0195999999999998E-2</c:v>
                </c:pt>
                <c:pt idx="307">
                  <c:v>9.5762E-2</c:v>
                </c:pt>
                <c:pt idx="308">
                  <c:v>8.8146000000000002E-2</c:v>
                </c:pt>
                <c:pt idx="309">
                  <c:v>8.8848999999999997E-2</c:v>
                </c:pt>
                <c:pt idx="310">
                  <c:v>9.0079000000000006E-2</c:v>
                </c:pt>
                <c:pt idx="311">
                  <c:v>8.9728000000000002E-2</c:v>
                </c:pt>
                <c:pt idx="312">
                  <c:v>0.100314</c:v>
                </c:pt>
                <c:pt idx="313">
                  <c:v>8.8450000000000001E-2</c:v>
                </c:pt>
                <c:pt idx="314">
                  <c:v>8.9602000000000001E-2</c:v>
                </c:pt>
                <c:pt idx="315">
                  <c:v>9.2713000000000004E-2</c:v>
                </c:pt>
                <c:pt idx="316">
                  <c:v>8.8971999999999996E-2</c:v>
                </c:pt>
                <c:pt idx="317">
                  <c:v>0.10125199999999999</c:v>
                </c:pt>
                <c:pt idx="318">
                  <c:v>9.0559000000000001E-2</c:v>
                </c:pt>
                <c:pt idx="319">
                  <c:v>8.8481000000000004E-2</c:v>
                </c:pt>
                <c:pt idx="320">
                  <c:v>8.7563000000000002E-2</c:v>
                </c:pt>
                <c:pt idx="321">
                  <c:v>9.0194999999999997E-2</c:v>
                </c:pt>
                <c:pt idx="322">
                  <c:v>9.6079999999999999E-2</c:v>
                </c:pt>
                <c:pt idx="323">
                  <c:v>8.9080999999999994E-2</c:v>
                </c:pt>
                <c:pt idx="324">
                  <c:v>8.9348999999999998E-2</c:v>
                </c:pt>
                <c:pt idx="325">
                  <c:v>9.0721999999999997E-2</c:v>
                </c:pt>
                <c:pt idx="326">
                  <c:v>8.9744000000000004E-2</c:v>
                </c:pt>
                <c:pt idx="327">
                  <c:v>9.5971000000000001E-2</c:v>
                </c:pt>
                <c:pt idx="328">
                  <c:v>8.9588000000000001E-2</c:v>
                </c:pt>
                <c:pt idx="329">
                  <c:v>8.8606000000000004E-2</c:v>
                </c:pt>
                <c:pt idx="330">
                  <c:v>8.9508000000000004E-2</c:v>
                </c:pt>
                <c:pt idx="331">
                  <c:v>8.8275999999999993E-2</c:v>
                </c:pt>
                <c:pt idx="332">
                  <c:v>9.8353999999999997E-2</c:v>
                </c:pt>
                <c:pt idx="333">
                  <c:v>8.8581999999999994E-2</c:v>
                </c:pt>
                <c:pt idx="334">
                  <c:v>8.8332999999999995E-2</c:v>
                </c:pt>
                <c:pt idx="335">
                  <c:v>8.8609999999999994E-2</c:v>
                </c:pt>
                <c:pt idx="336">
                  <c:v>8.9587E-2</c:v>
                </c:pt>
                <c:pt idx="337">
                  <c:v>9.5827999999999997E-2</c:v>
                </c:pt>
                <c:pt idx="338">
                  <c:v>9.0491000000000002E-2</c:v>
                </c:pt>
                <c:pt idx="339">
                  <c:v>9.0569999999999998E-2</c:v>
                </c:pt>
                <c:pt idx="340">
                  <c:v>9.0989E-2</c:v>
                </c:pt>
                <c:pt idx="341">
                  <c:v>8.8201000000000002E-2</c:v>
                </c:pt>
                <c:pt idx="342">
                  <c:v>9.6793000000000004E-2</c:v>
                </c:pt>
                <c:pt idx="343">
                  <c:v>9.4648999999999997E-2</c:v>
                </c:pt>
                <c:pt idx="344">
                  <c:v>8.8619000000000003E-2</c:v>
                </c:pt>
                <c:pt idx="345">
                  <c:v>9.0236999999999998E-2</c:v>
                </c:pt>
                <c:pt idx="346">
                  <c:v>9.3357999999999997E-2</c:v>
                </c:pt>
                <c:pt idx="347">
                  <c:v>9.5801999999999998E-2</c:v>
                </c:pt>
                <c:pt idx="348">
                  <c:v>8.8532E-2</c:v>
                </c:pt>
                <c:pt idx="349">
                  <c:v>8.8895000000000002E-2</c:v>
                </c:pt>
                <c:pt idx="350">
                  <c:v>9.0205999999999995E-2</c:v>
                </c:pt>
                <c:pt idx="351">
                  <c:v>8.8818999999999995E-2</c:v>
                </c:pt>
                <c:pt idx="352">
                  <c:v>9.6134999999999998E-2</c:v>
                </c:pt>
                <c:pt idx="353">
                  <c:v>9.0178999999999995E-2</c:v>
                </c:pt>
                <c:pt idx="354">
                  <c:v>8.8890999999999998E-2</c:v>
                </c:pt>
                <c:pt idx="355">
                  <c:v>8.8328000000000004E-2</c:v>
                </c:pt>
                <c:pt idx="356">
                  <c:v>9.1477000000000003E-2</c:v>
                </c:pt>
                <c:pt idx="357">
                  <c:v>9.7544000000000006E-2</c:v>
                </c:pt>
                <c:pt idx="358">
                  <c:v>8.9507000000000003E-2</c:v>
                </c:pt>
                <c:pt idx="359">
                  <c:v>8.9971999999999996E-2</c:v>
                </c:pt>
                <c:pt idx="360">
                  <c:v>8.9024000000000006E-2</c:v>
                </c:pt>
                <c:pt idx="361">
                  <c:v>8.9456999999999995E-2</c:v>
                </c:pt>
                <c:pt idx="362">
                  <c:v>9.5905000000000004E-2</c:v>
                </c:pt>
                <c:pt idx="363">
                  <c:v>8.9790999999999996E-2</c:v>
                </c:pt>
                <c:pt idx="364">
                  <c:v>8.9263999999999996E-2</c:v>
                </c:pt>
                <c:pt idx="365">
                  <c:v>8.8437000000000002E-2</c:v>
                </c:pt>
                <c:pt idx="366">
                  <c:v>9.0144000000000002E-2</c:v>
                </c:pt>
                <c:pt idx="367">
                  <c:v>9.6322000000000005E-2</c:v>
                </c:pt>
                <c:pt idx="368">
                  <c:v>9.0731000000000006E-2</c:v>
                </c:pt>
                <c:pt idx="369">
                  <c:v>8.8460999999999998E-2</c:v>
                </c:pt>
                <c:pt idx="370">
                  <c:v>8.9195999999999998E-2</c:v>
                </c:pt>
                <c:pt idx="371">
                  <c:v>9.3324000000000004E-2</c:v>
                </c:pt>
                <c:pt idx="372">
                  <c:v>9.8114000000000007E-2</c:v>
                </c:pt>
                <c:pt idx="373">
                  <c:v>8.8564000000000004E-2</c:v>
                </c:pt>
                <c:pt idx="374">
                  <c:v>9.2645000000000005E-2</c:v>
                </c:pt>
                <c:pt idx="375">
                  <c:v>9.0855000000000005E-2</c:v>
                </c:pt>
                <c:pt idx="376">
                  <c:v>8.8551000000000005E-2</c:v>
                </c:pt>
                <c:pt idx="377">
                  <c:v>9.6245999999999998E-2</c:v>
                </c:pt>
                <c:pt idx="378">
                  <c:v>9.0758000000000005E-2</c:v>
                </c:pt>
                <c:pt idx="379">
                  <c:v>8.9041999999999996E-2</c:v>
                </c:pt>
                <c:pt idx="380">
                  <c:v>8.9396000000000003E-2</c:v>
                </c:pt>
                <c:pt idx="381">
                  <c:v>8.8831999999999994E-2</c:v>
                </c:pt>
                <c:pt idx="382">
                  <c:v>9.6986000000000003E-2</c:v>
                </c:pt>
                <c:pt idx="383">
                  <c:v>8.9910000000000004E-2</c:v>
                </c:pt>
                <c:pt idx="384">
                  <c:v>8.8986999999999997E-2</c:v>
                </c:pt>
                <c:pt idx="385">
                  <c:v>9.0153999999999998E-2</c:v>
                </c:pt>
                <c:pt idx="386">
                  <c:v>8.8830000000000006E-2</c:v>
                </c:pt>
                <c:pt idx="387">
                  <c:v>9.6102999999999994E-2</c:v>
                </c:pt>
                <c:pt idx="388">
                  <c:v>8.8960999999999998E-2</c:v>
                </c:pt>
                <c:pt idx="389">
                  <c:v>9.0784000000000004E-2</c:v>
                </c:pt>
                <c:pt idx="390">
                  <c:v>8.8696999999999998E-2</c:v>
                </c:pt>
                <c:pt idx="391">
                  <c:v>8.9500999999999997E-2</c:v>
                </c:pt>
                <c:pt idx="392">
                  <c:v>9.6192E-2</c:v>
                </c:pt>
                <c:pt idx="393">
                  <c:v>8.7992000000000001E-2</c:v>
                </c:pt>
                <c:pt idx="394">
                  <c:v>9.0026999999999996E-2</c:v>
                </c:pt>
                <c:pt idx="395">
                  <c:v>8.8884000000000005E-2</c:v>
                </c:pt>
                <c:pt idx="396">
                  <c:v>9.2782000000000003E-2</c:v>
                </c:pt>
                <c:pt idx="397">
                  <c:v>9.9607000000000001E-2</c:v>
                </c:pt>
                <c:pt idx="398">
                  <c:v>9.0055999999999997E-2</c:v>
                </c:pt>
                <c:pt idx="399">
                  <c:v>9.0256000000000003E-2</c:v>
                </c:pt>
                <c:pt idx="400">
                  <c:v>9.1814999999999994E-2</c:v>
                </c:pt>
                <c:pt idx="401">
                  <c:v>8.9010000000000006E-2</c:v>
                </c:pt>
                <c:pt idx="402">
                  <c:v>9.8109000000000002E-2</c:v>
                </c:pt>
                <c:pt idx="403">
                  <c:v>9.1603000000000004E-2</c:v>
                </c:pt>
                <c:pt idx="404">
                  <c:v>8.9424000000000003E-2</c:v>
                </c:pt>
                <c:pt idx="405">
                  <c:v>9.0186000000000002E-2</c:v>
                </c:pt>
                <c:pt idx="406">
                  <c:v>8.9168999999999998E-2</c:v>
                </c:pt>
                <c:pt idx="407">
                  <c:v>9.5868999999999996E-2</c:v>
                </c:pt>
                <c:pt idx="408">
                  <c:v>8.8969999999999994E-2</c:v>
                </c:pt>
                <c:pt idx="409">
                  <c:v>9.0026999999999996E-2</c:v>
                </c:pt>
                <c:pt idx="410">
                  <c:v>8.8284000000000001E-2</c:v>
                </c:pt>
                <c:pt idx="411">
                  <c:v>8.9635999999999993E-2</c:v>
                </c:pt>
                <c:pt idx="412">
                  <c:v>9.6922999999999995E-2</c:v>
                </c:pt>
                <c:pt idx="413">
                  <c:v>8.9638999999999996E-2</c:v>
                </c:pt>
                <c:pt idx="414">
                  <c:v>0.21002399999999999</c:v>
                </c:pt>
                <c:pt idx="415">
                  <c:v>0.30008800000000002</c:v>
                </c:pt>
                <c:pt idx="416">
                  <c:v>0.152618</c:v>
                </c:pt>
                <c:pt idx="417">
                  <c:v>0.13522799999999999</c:v>
                </c:pt>
                <c:pt idx="418">
                  <c:v>9.0046000000000001E-2</c:v>
                </c:pt>
                <c:pt idx="419">
                  <c:v>8.8816999999999993E-2</c:v>
                </c:pt>
                <c:pt idx="420">
                  <c:v>8.9046E-2</c:v>
                </c:pt>
                <c:pt idx="421">
                  <c:v>9.1981999999999994E-2</c:v>
                </c:pt>
                <c:pt idx="422">
                  <c:v>9.3281000000000003E-2</c:v>
                </c:pt>
                <c:pt idx="423">
                  <c:v>8.8999999999999996E-2</c:v>
                </c:pt>
                <c:pt idx="424">
                  <c:v>9.1149999999999995E-2</c:v>
                </c:pt>
                <c:pt idx="425">
                  <c:v>8.8650000000000007E-2</c:v>
                </c:pt>
                <c:pt idx="426">
                  <c:v>9.3572000000000002E-2</c:v>
                </c:pt>
                <c:pt idx="427">
                  <c:v>9.3925999999999996E-2</c:v>
                </c:pt>
                <c:pt idx="428">
                  <c:v>8.7833999999999995E-2</c:v>
                </c:pt>
                <c:pt idx="429">
                  <c:v>8.8947999999999999E-2</c:v>
                </c:pt>
                <c:pt idx="430">
                  <c:v>9.0356000000000006E-2</c:v>
                </c:pt>
                <c:pt idx="431">
                  <c:v>9.4981999999999997E-2</c:v>
                </c:pt>
                <c:pt idx="432">
                  <c:v>9.2202000000000006E-2</c:v>
                </c:pt>
                <c:pt idx="433">
                  <c:v>8.7929999999999994E-2</c:v>
                </c:pt>
                <c:pt idx="434">
                  <c:v>9.0704000000000007E-2</c:v>
                </c:pt>
                <c:pt idx="435">
                  <c:v>8.8357000000000005E-2</c:v>
                </c:pt>
                <c:pt idx="436">
                  <c:v>9.2424999999999993E-2</c:v>
                </c:pt>
                <c:pt idx="437">
                  <c:v>9.4958000000000001E-2</c:v>
                </c:pt>
                <c:pt idx="438">
                  <c:v>8.9774999999999994E-2</c:v>
                </c:pt>
                <c:pt idx="439">
                  <c:v>8.8445999999999997E-2</c:v>
                </c:pt>
                <c:pt idx="440">
                  <c:v>8.8495000000000004E-2</c:v>
                </c:pt>
                <c:pt idx="441">
                  <c:v>9.4080999999999998E-2</c:v>
                </c:pt>
                <c:pt idx="442">
                  <c:v>9.2031000000000002E-2</c:v>
                </c:pt>
                <c:pt idx="443">
                  <c:v>8.9413999999999993E-2</c:v>
                </c:pt>
                <c:pt idx="444">
                  <c:v>9.2299999999999993E-2</c:v>
                </c:pt>
                <c:pt idx="445">
                  <c:v>9.6147999999999997E-2</c:v>
                </c:pt>
                <c:pt idx="446">
                  <c:v>9.2261999999999997E-2</c:v>
                </c:pt>
                <c:pt idx="447">
                  <c:v>9.2983999999999997E-2</c:v>
                </c:pt>
                <c:pt idx="448">
                  <c:v>8.8859999999999995E-2</c:v>
                </c:pt>
                <c:pt idx="449">
                  <c:v>8.9663000000000007E-2</c:v>
                </c:pt>
                <c:pt idx="450">
                  <c:v>8.9548000000000003E-2</c:v>
                </c:pt>
                <c:pt idx="451">
                  <c:v>9.2828999999999995E-2</c:v>
                </c:pt>
                <c:pt idx="452">
                  <c:v>9.2616000000000004E-2</c:v>
                </c:pt>
                <c:pt idx="453">
                  <c:v>9.0470999999999996E-2</c:v>
                </c:pt>
                <c:pt idx="454">
                  <c:v>8.9150999999999994E-2</c:v>
                </c:pt>
                <c:pt idx="455">
                  <c:v>9.0232000000000007E-2</c:v>
                </c:pt>
                <c:pt idx="456">
                  <c:v>9.3495999999999996E-2</c:v>
                </c:pt>
                <c:pt idx="457">
                  <c:v>9.3013999999999999E-2</c:v>
                </c:pt>
                <c:pt idx="458">
                  <c:v>8.9634000000000005E-2</c:v>
                </c:pt>
                <c:pt idx="459">
                  <c:v>9.1300999999999993E-2</c:v>
                </c:pt>
                <c:pt idx="460">
                  <c:v>9.0011999999999995E-2</c:v>
                </c:pt>
                <c:pt idx="461">
                  <c:v>9.2104000000000005E-2</c:v>
                </c:pt>
                <c:pt idx="462">
                  <c:v>9.3290999999999999E-2</c:v>
                </c:pt>
                <c:pt idx="463">
                  <c:v>8.9858999999999994E-2</c:v>
                </c:pt>
                <c:pt idx="464">
                  <c:v>8.9938000000000004E-2</c:v>
                </c:pt>
                <c:pt idx="465">
                  <c:v>8.9088000000000001E-2</c:v>
                </c:pt>
                <c:pt idx="466">
                  <c:v>9.1462000000000002E-2</c:v>
                </c:pt>
                <c:pt idx="467">
                  <c:v>9.4962000000000005E-2</c:v>
                </c:pt>
                <c:pt idx="468">
                  <c:v>8.8244000000000003E-2</c:v>
                </c:pt>
                <c:pt idx="469">
                  <c:v>8.9091000000000004E-2</c:v>
                </c:pt>
                <c:pt idx="470">
                  <c:v>8.9686000000000002E-2</c:v>
                </c:pt>
                <c:pt idx="471">
                  <c:v>9.3301999999999996E-2</c:v>
                </c:pt>
                <c:pt idx="472">
                  <c:v>9.4033000000000005E-2</c:v>
                </c:pt>
                <c:pt idx="473">
                  <c:v>9.2790999999999998E-2</c:v>
                </c:pt>
                <c:pt idx="474">
                  <c:v>9.4934000000000004E-2</c:v>
                </c:pt>
                <c:pt idx="475">
                  <c:v>8.8931999999999997E-2</c:v>
                </c:pt>
                <c:pt idx="476">
                  <c:v>9.0659000000000003E-2</c:v>
                </c:pt>
                <c:pt idx="477">
                  <c:v>9.4866000000000006E-2</c:v>
                </c:pt>
                <c:pt idx="478">
                  <c:v>8.9696999999999999E-2</c:v>
                </c:pt>
                <c:pt idx="479">
                  <c:v>8.9384000000000005E-2</c:v>
                </c:pt>
                <c:pt idx="480">
                  <c:v>8.8711999999999999E-2</c:v>
                </c:pt>
                <c:pt idx="481">
                  <c:v>9.3866000000000005E-2</c:v>
                </c:pt>
                <c:pt idx="482">
                  <c:v>9.3743999999999994E-2</c:v>
                </c:pt>
                <c:pt idx="483">
                  <c:v>9.0496999999999994E-2</c:v>
                </c:pt>
                <c:pt idx="484">
                  <c:v>8.8732000000000005E-2</c:v>
                </c:pt>
                <c:pt idx="485">
                  <c:v>8.9026999999999995E-2</c:v>
                </c:pt>
                <c:pt idx="486">
                  <c:v>9.1365000000000002E-2</c:v>
                </c:pt>
                <c:pt idx="487">
                  <c:v>9.3632999999999994E-2</c:v>
                </c:pt>
                <c:pt idx="488">
                  <c:v>8.9826000000000003E-2</c:v>
                </c:pt>
                <c:pt idx="489">
                  <c:v>9.1220999999999997E-2</c:v>
                </c:pt>
                <c:pt idx="490">
                  <c:v>8.8517999999999999E-2</c:v>
                </c:pt>
                <c:pt idx="491">
                  <c:v>9.0899999999999995E-2</c:v>
                </c:pt>
                <c:pt idx="492">
                  <c:v>9.5060000000000006E-2</c:v>
                </c:pt>
                <c:pt idx="493">
                  <c:v>8.8854000000000002E-2</c:v>
                </c:pt>
                <c:pt idx="494">
                  <c:v>8.8747999999999994E-2</c:v>
                </c:pt>
                <c:pt idx="495">
                  <c:v>8.8423000000000002E-2</c:v>
                </c:pt>
                <c:pt idx="496">
                  <c:v>9.2579999999999996E-2</c:v>
                </c:pt>
                <c:pt idx="497">
                  <c:v>9.4297000000000006E-2</c:v>
                </c:pt>
                <c:pt idx="498">
                  <c:v>8.8782E-2</c:v>
                </c:pt>
                <c:pt idx="499">
                  <c:v>9.0801999999999994E-2</c:v>
                </c:pt>
                <c:pt idx="500">
                  <c:v>8.8932999999999998E-2</c:v>
                </c:pt>
                <c:pt idx="501">
                  <c:v>9.3899999999999997E-2</c:v>
                </c:pt>
                <c:pt idx="502">
                  <c:v>9.5556000000000002E-2</c:v>
                </c:pt>
                <c:pt idx="503">
                  <c:v>9.3746999999999997E-2</c:v>
                </c:pt>
                <c:pt idx="504">
                  <c:v>8.8769000000000001E-2</c:v>
                </c:pt>
                <c:pt idx="505">
                  <c:v>8.9946999999999999E-2</c:v>
                </c:pt>
                <c:pt idx="506">
                  <c:v>9.1936000000000004E-2</c:v>
                </c:pt>
                <c:pt idx="507">
                  <c:v>9.4487000000000002E-2</c:v>
                </c:pt>
                <c:pt idx="508">
                  <c:v>8.8748999999999995E-2</c:v>
                </c:pt>
                <c:pt idx="509">
                  <c:v>9.0366000000000002E-2</c:v>
                </c:pt>
                <c:pt idx="510">
                  <c:v>8.9177000000000006E-2</c:v>
                </c:pt>
                <c:pt idx="511">
                  <c:v>9.1594999999999996E-2</c:v>
                </c:pt>
                <c:pt idx="512">
                  <c:v>9.5288999999999999E-2</c:v>
                </c:pt>
                <c:pt idx="513">
                  <c:v>8.9906E-2</c:v>
                </c:pt>
                <c:pt idx="514">
                  <c:v>8.9636999999999994E-2</c:v>
                </c:pt>
                <c:pt idx="515">
                  <c:v>8.8394E-2</c:v>
                </c:pt>
                <c:pt idx="516">
                  <c:v>9.1552999999999995E-2</c:v>
                </c:pt>
                <c:pt idx="517">
                  <c:v>9.5486000000000001E-2</c:v>
                </c:pt>
                <c:pt idx="518">
                  <c:v>8.9431999999999998E-2</c:v>
                </c:pt>
                <c:pt idx="519">
                  <c:v>8.9150999999999994E-2</c:v>
                </c:pt>
                <c:pt idx="520">
                  <c:v>8.8270000000000001E-2</c:v>
                </c:pt>
                <c:pt idx="521">
                  <c:v>9.1794000000000001E-2</c:v>
                </c:pt>
                <c:pt idx="522">
                  <c:v>9.3974000000000002E-2</c:v>
                </c:pt>
                <c:pt idx="523">
                  <c:v>8.9340000000000003E-2</c:v>
                </c:pt>
                <c:pt idx="524">
                  <c:v>8.9079000000000005E-2</c:v>
                </c:pt>
                <c:pt idx="525">
                  <c:v>8.9020000000000002E-2</c:v>
                </c:pt>
                <c:pt idx="526">
                  <c:v>9.0963000000000002E-2</c:v>
                </c:pt>
                <c:pt idx="527">
                  <c:v>9.4877000000000003E-2</c:v>
                </c:pt>
                <c:pt idx="528">
                  <c:v>8.9136999999999994E-2</c:v>
                </c:pt>
                <c:pt idx="529">
                  <c:v>8.9648000000000005E-2</c:v>
                </c:pt>
                <c:pt idx="530">
                  <c:v>9.4140000000000001E-2</c:v>
                </c:pt>
                <c:pt idx="531">
                  <c:v>9.3989000000000003E-2</c:v>
                </c:pt>
                <c:pt idx="532">
                  <c:v>9.5752000000000004E-2</c:v>
                </c:pt>
                <c:pt idx="533">
                  <c:v>8.9222999999999997E-2</c:v>
                </c:pt>
                <c:pt idx="534">
                  <c:v>8.8339000000000001E-2</c:v>
                </c:pt>
                <c:pt idx="535">
                  <c:v>8.9095999999999995E-2</c:v>
                </c:pt>
                <c:pt idx="536">
                  <c:v>9.0792999999999999E-2</c:v>
                </c:pt>
                <c:pt idx="537">
                  <c:v>9.5699999999999993E-2</c:v>
                </c:pt>
                <c:pt idx="538">
                  <c:v>8.9748999999999995E-2</c:v>
                </c:pt>
                <c:pt idx="539">
                  <c:v>8.9095999999999995E-2</c:v>
                </c:pt>
                <c:pt idx="540">
                  <c:v>9.1479000000000005E-2</c:v>
                </c:pt>
                <c:pt idx="541">
                  <c:v>9.0289999999999995E-2</c:v>
                </c:pt>
                <c:pt idx="542">
                  <c:v>9.4828999999999997E-2</c:v>
                </c:pt>
                <c:pt idx="543">
                  <c:v>8.8640999999999998E-2</c:v>
                </c:pt>
                <c:pt idx="544">
                  <c:v>9.1550999999999993E-2</c:v>
                </c:pt>
                <c:pt idx="545">
                  <c:v>8.9504E-2</c:v>
                </c:pt>
                <c:pt idx="546">
                  <c:v>8.9493000000000003E-2</c:v>
                </c:pt>
                <c:pt idx="547">
                  <c:v>9.6904000000000004E-2</c:v>
                </c:pt>
                <c:pt idx="548">
                  <c:v>8.7975999999999999E-2</c:v>
                </c:pt>
                <c:pt idx="549">
                  <c:v>8.8414999999999994E-2</c:v>
                </c:pt>
                <c:pt idx="550">
                  <c:v>8.9359999999999995E-2</c:v>
                </c:pt>
                <c:pt idx="551">
                  <c:v>9.0917999999999999E-2</c:v>
                </c:pt>
                <c:pt idx="552">
                  <c:v>9.5434000000000005E-2</c:v>
                </c:pt>
                <c:pt idx="553">
                  <c:v>8.9413000000000006E-2</c:v>
                </c:pt>
                <c:pt idx="554">
                  <c:v>9.0337000000000001E-2</c:v>
                </c:pt>
                <c:pt idx="555">
                  <c:v>8.9037000000000005E-2</c:v>
                </c:pt>
                <c:pt idx="556">
                  <c:v>8.9362999999999998E-2</c:v>
                </c:pt>
                <c:pt idx="557">
                  <c:v>9.5585000000000003E-2</c:v>
                </c:pt>
                <c:pt idx="558">
                  <c:v>9.4395000000000007E-2</c:v>
                </c:pt>
                <c:pt idx="559">
                  <c:v>9.0149000000000007E-2</c:v>
                </c:pt>
                <c:pt idx="560">
                  <c:v>9.1728000000000004E-2</c:v>
                </c:pt>
                <c:pt idx="561">
                  <c:v>9.2882000000000006E-2</c:v>
                </c:pt>
                <c:pt idx="562">
                  <c:v>9.4690999999999997E-2</c:v>
                </c:pt>
                <c:pt idx="563">
                  <c:v>8.8502999999999998E-2</c:v>
                </c:pt>
                <c:pt idx="564">
                  <c:v>8.9421E-2</c:v>
                </c:pt>
                <c:pt idx="565">
                  <c:v>8.9847999999999997E-2</c:v>
                </c:pt>
                <c:pt idx="566">
                  <c:v>9.0442999999999996E-2</c:v>
                </c:pt>
                <c:pt idx="567">
                  <c:v>9.4603999999999994E-2</c:v>
                </c:pt>
                <c:pt idx="568">
                  <c:v>8.9377999999999999E-2</c:v>
                </c:pt>
                <c:pt idx="569">
                  <c:v>8.9149999999999993E-2</c:v>
                </c:pt>
                <c:pt idx="570">
                  <c:v>8.9504E-2</c:v>
                </c:pt>
                <c:pt idx="571">
                  <c:v>8.8456999999999994E-2</c:v>
                </c:pt>
                <c:pt idx="572">
                  <c:v>9.7409999999999997E-2</c:v>
                </c:pt>
                <c:pt idx="573">
                  <c:v>9.0240000000000001E-2</c:v>
                </c:pt>
                <c:pt idx="574">
                  <c:v>8.8626999999999997E-2</c:v>
                </c:pt>
                <c:pt idx="575">
                  <c:v>8.8572999999999999E-2</c:v>
                </c:pt>
                <c:pt idx="576">
                  <c:v>9.0257000000000004E-2</c:v>
                </c:pt>
                <c:pt idx="577">
                  <c:v>9.5821000000000003E-2</c:v>
                </c:pt>
                <c:pt idx="578">
                  <c:v>8.9528999999999997E-2</c:v>
                </c:pt>
                <c:pt idx="579">
                  <c:v>9.0444999999999998E-2</c:v>
                </c:pt>
                <c:pt idx="580">
                  <c:v>8.8785000000000003E-2</c:v>
                </c:pt>
                <c:pt idx="581">
                  <c:v>8.8053000000000006E-2</c:v>
                </c:pt>
                <c:pt idx="582">
                  <c:v>9.6974000000000005E-2</c:v>
                </c:pt>
                <c:pt idx="583">
                  <c:v>8.9169999999999999E-2</c:v>
                </c:pt>
                <c:pt idx="584">
                  <c:v>9.0212000000000001E-2</c:v>
                </c:pt>
                <c:pt idx="585">
                  <c:v>8.9765999999999999E-2</c:v>
                </c:pt>
                <c:pt idx="586">
                  <c:v>9.3232999999999996E-2</c:v>
                </c:pt>
                <c:pt idx="587">
                  <c:v>9.7068000000000002E-2</c:v>
                </c:pt>
                <c:pt idx="588">
                  <c:v>8.8275000000000006E-2</c:v>
                </c:pt>
                <c:pt idx="589">
                  <c:v>9.4698000000000004E-2</c:v>
                </c:pt>
                <c:pt idx="590">
                  <c:v>8.9727000000000001E-2</c:v>
                </c:pt>
                <c:pt idx="591">
                  <c:v>8.9722999999999997E-2</c:v>
                </c:pt>
                <c:pt idx="592">
                  <c:v>9.6515000000000004E-2</c:v>
                </c:pt>
                <c:pt idx="593">
                  <c:v>8.9338000000000001E-2</c:v>
                </c:pt>
                <c:pt idx="594">
                  <c:v>8.9677000000000007E-2</c:v>
                </c:pt>
                <c:pt idx="595">
                  <c:v>8.8454000000000005E-2</c:v>
                </c:pt>
                <c:pt idx="596">
                  <c:v>8.9036000000000004E-2</c:v>
                </c:pt>
                <c:pt idx="597">
                  <c:v>9.7395999999999996E-2</c:v>
                </c:pt>
                <c:pt idx="598">
                  <c:v>8.9324000000000001E-2</c:v>
                </c:pt>
                <c:pt idx="599">
                  <c:v>8.8707999999999995E-2</c:v>
                </c:pt>
                <c:pt idx="600">
                  <c:v>8.8332999999999995E-2</c:v>
                </c:pt>
                <c:pt idx="601">
                  <c:v>9.1610999999999998E-2</c:v>
                </c:pt>
                <c:pt idx="602">
                  <c:v>9.5668000000000003E-2</c:v>
                </c:pt>
                <c:pt idx="603">
                  <c:v>9.1759999999999994E-2</c:v>
                </c:pt>
                <c:pt idx="604">
                  <c:v>8.9343000000000006E-2</c:v>
                </c:pt>
                <c:pt idx="605">
                  <c:v>8.9022000000000004E-2</c:v>
                </c:pt>
                <c:pt idx="606">
                  <c:v>8.9113999999999999E-2</c:v>
                </c:pt>
                <c:pt idx="607">
                  <c:v>9.6193000000000001E-2</c:v>
                </c:pt>
                <c:pt idx="608">
                  <c:v>8.9965000000000003E-2</c:v>
                </c:pt>
                <c:pt idx="609">
                  <c:v>8.8227E-2</c:v>
                </c:pt>
                <c:pt idx="610">
                  <c:v>8.9389999999999997E-2</c:v>
                </c:pt>
                <c:pt idx="611">
                  <c:v>8.9551000000000006E-2</c:v>
                </c:pt>
                <c:pt idx="612">
                  <c:v>9.6868999999999997E-2</c:v>
                </c:pt>
                <c:pt idx="613">
                  <c:v>8.9608999999999994E-2</c:v>
                </c:pt>
                <c:pt idx="614">
                  <c:v>8.9306999999999997E-2</c:v>
                </c:pt>
                <c:pt idx="615">
                  <c:v>9.4542000000000001E-2</c:v>
                </c:pt>
                <c:pt idx="616">
                  <c:v>8.8549000000000003E-2</c:v>
                </c:pt>
                <c:pt idx="617">
                  <c:v>0.100256</c:v>
                </c:pt>
                <c:pt idx="618">
                  <c:v>8.9825000000000002E-2</c:v>
                </c:pt>
                <c:pt idx="619">
                  <c:v>8.9164999999999994E-2</c:v>
                </c:pt>
                <c:pt idx="620">
                  <c:v>8.9971999999999996E-2</c:v>
                </c:pt>
                <c:pt idx="621">
                  <c:v>8.8234999999999994E-2</c:v>
                </c:pt>
                <c:pt idx="622">
                  <c:v>9.7435999999999995E-2</c:v>
                </c:pt>
                <c:pt idx="623">
                  <c:v>8.8416999999999996E-2</c:v>
                </c:pt>
                <c:pt idx="624">
                  <c:v>9.2047000000000004E-2</c:v>
                </c:pt>
                <c:pt idx="625">
                  <c:v>8.8654999999999998E-2</c:v>
                </c:pt>
                <c:pt idx="626">
                  <c:v>9.0514999999999998E-2</c:v>
                </c:pt>
                <c:pt idx="627">
                  <c:v>9.6273999999999998E-2</c:v>
                </c:pt>
                <c:pt idx="628">
                  <c:v>0.125694</c:v>
                </c:pt>
                <c:pt idx="629">
                  <c:v>0.218141</c:v>
                </c:pt>
                <c:pt idx="630">
                  <c:v>0.22326099999999999</c:v>
                </c:pt>
                <c:pt idx="631">
                  <c:v>0.15495900000000001</c:v>
                </c:pt>
                <c:pt idx="632">
                  <c:v>9.6152000000000001E-2</c:v>
                </c:pt>
                <c:pt idx="633">
                  <c:v>8.9208999999999997E-2</c:v>
                </c:pt>
                <c:pt idx="634">
                  <c:v>8.9927000000000007E-2</c:v>
                </c:pt>
                <c:pt idx="635">
                  <c:v>8.9843999999999993E-2</c:v>
                </c:pt>
                <c:pt idx="636">
                  <c:v>9.2180999999999999E-2</c:v>
                </c:pt>
                <c:pt idx="637">
                  <c:v>9.2424999999999993E-2</c:v>
                </c:pt>
                <c:pt idx="638">
                  <c:v>9.0713000000000002E-2</c:v>
                </c:pt>
                <c:pt idx="639">
                  <c:v>8.8937000000000002E-2</c:v>
                </c:pt>
                <c:pt idx="640">
                  <c:v>9.0454999999999994E-2</c:v>
                </c:pt>
                <c:pt idx="641">
                  <c:v>9.2652999999999999E-2</c:v>
                </c:pt>
                <c:pt idx="642">
                  <c:v>9.1894000000000003E-2</c:v>
                </c:pt>
                <c:pt idx="643">
                  <c:v>8.9020000000000002E-2</c:v>
                </c:pt>
                <c:pt idx="644">
                  <c:v>8.9770000000000003E-2</c:v>
                </c:pt>
                <c:pt idx="645">
                  <c:v>9.1701000000000005E-2</c:v>
                </c:pt>
                <c:pt idx="646">
                  <c:v>9.1795000000000002E-2</c:v>
                </c:pt>
                <c:pt idx="647">
                  <c:v>9.1911999999999994E-2</c:v>
                </c:pt>
                <c:pt idx="648">
                  <c:v>9.1051000000000007E-2</c:v>
                </c:pt>
                <c:pt idx="649">
                  <c:v>9.0168999999999999E-2</c:v>
                </c:pt>
                <c:pt idx="650">
                  <c:v>9.0616000000000002E-2</c:v>
                </c:pt>
                <c:pt idx="651">
                  <c:v>9.2696000000000001E-2</c:v>
                </c:pt>
                <c:pt idx="652">
                  <c:v>9.2064000000000007E-2</c:v>
                </c:pt>
                <c:pt idx="653">
                  <c:v>9.0213000000000002E-2</c:v>
                </c:pt>
                <c:pt idx="654">
                  <c:v>8.8664999999999994E-2</c:v>
                </c:pt>
                <c:pt idx="655">
                  <c:v>8.9546000000000001E-2</c:v>
                </c:pt>
                <c:pt idx="656">
                  <c:v>9.1898999999999995E-2</c:v>
                </c:pt>
                <c:pt idx="657">
                  <c:v>9.3400999999999998E-2</c:v>
                </c:pt>
                <c:pt idx="658">
                  <c:v>9.0109999999999996E-2</c:v>
                </c:pt>
                <c:pt idx="659">
                  <c:v>9.4111E-2</c:v>
                </c:pt>
                <c:pt idx="660">
                  <c:v>9.4174999999999995E-2</c:v>
                </c:pt>
                <c:pt idx="661">
                  <c:v>9.2173000000000005E-2</c:v>
                </c:pt>
                <c:pt idx="662">
                  <c:v>9.1608999999999996E-2</c:v>
                </c:pt>
                <c:pt idx="663">
                  <c:v>9.0413999999999994E-2</c:v>
                </c:pt>
                <c:pt idx="664">
                  <c:v>8.9771000000000004E-2</c:v>
                </c:pt>
                <c:pt idx="665">
                  <c:v>8.8386000000000006E-2</c:v>
                </c:pt>
                <c:pt idx="666">
                  <c:v>9.4592999999999997E-2</c:v>
                </c:pt>
                <c:pt idx="667">
                  <c:v>9.0033000000000002E-2</c:v>
                </c:pt>
                <c:pt idx="668">
                  <c:v>9.0144000000000002E-2</c:v>
                </c:pt>
                <c:pt idx="669">
                  <c:v>8.8773000000000005E-2</c:v>
                </c:pt>
                <c:pt idx="670">
                  <c:v>9.0962000000000001E-2</c:v>
                </c:pt>
                <c:pt idx="671">
                  <c:v>9.3289999999999998E-2</c:v>
                </c:pt>
                <c:pt idx="672">
                  <c:v>9.2107999999999995E-2</c:v>
                </c:pt>
                <c:pt idx="673">
                  <c:v>8.9998999999999996E-2</c:v>
                </c:pt>
                <c:pt idx="674">
                  <c:v>8.9618000000000003E-2</c:v>
                </c:pt>
                <c:pt idx="675">
                  <c:v>8.9623999999999995E-2</c:v>
                </c:pt>
                <c:pt idx="676">
                  <c:v>9.3228000000000005E-2</c:v>
                </c:pt>
                <c:pt idx="677">
                  <c:v>9.1829999999999995E-2</c:v>
                </c:pt>
                <c:pt idx="678">
                  <c:v>8.9562000000000003E-2</c:v>
                </c:pt>
                <c:pt idx="679">
                  <c:v>8.9352000000000001E-2</c:v>
                </c:pt>
                <c:pt idx="680">
                  <c:v>9.0853000000000003E-2</c:v>
                </c:pt>
                <c:pt idx="681">
                  <c:v>9.5033000000000006E-2</c:v>
                </c:pt>
                <c:pt idx="682">
                  <c:v>8.9324000000000001E-2</c:v>
                </c:pt>
                <c:pt idx="683">
                  <c:v>8.8072999999999999E-2</c:v>
                </c:pt>
                <c:pt idx="684">
                  <c:v>8.8885000000000006E-2</c:v>
                </c:pt>
                <c:pt idx="685">
                  <c:v>9.2060000000000003E-2</c:v>
                </c:pt>
                <c:pt idx="686">
                  <c:v>9.6319000000000002E-2</c:v>
                </c:pt>
                <c:pt idx="687">
                  <c:v>9.3311000000000005E-2</c:v>
                </c:pt>
                <c:pt idx="688">
                  <c:v>8.9320999999999998E-2</c:v>
                </c:pt>
                <c:pt idx="689">
                  <c:v>9.2435000000000003E-2</c:v>
                </c:pt>
                <c:pt idx="690">
                  <c:v>8.9942999999999995E-2</c:v>
                </c:pt>
                <c:pt idx="691">
                  <c:v>9.5537999999999998E-2</c:v>
                </c:pt>
                <c:pt idx="692">
                  <c:v>8.9902999999999997E-2</c:v>
                </c:pt>
                <c:pt idx="693">
                  <c:v>8.8342000000000004E-2</c:v>
                </c:pt>
                <c:pt idx="694">
                  <c:v>9.0615000000000001E-2</c:v>
                </c:pt>
                <c:pt idx="695">
                  <c:v>8.9460999999999999E-2</c:v>
                </c:pt>
                <c:pt idx="696">
                  <c:v>9.4105999999999995E-2</c:v>
                </c:pt>
                <c:pt idx="697">
                  <c:v>8.9963000000000001E-2</c:v>
                </c:pt>
                <c:pt idx="698">
                  <c:v>8.9512999999999995E-2</c:v>
                </c:pt>
                <c:pt idx="699">
                  <c:v>9.0372999999999995E-2</c:v>
                </c:pt>
                <c:pt idx="700">
                  <c:v>9.1311000000000003E-2</c:v>
                </c:pt>
                <c:pt idx="701">
                  <c:v>9.5533000000000007E-2</c:v>
                </c:pt>
                <c:pt idx="702">
                  <c:v>8.9582999999999996E-2</c:v>
                </c:pt>
                <c:pt idx="703">
                  <c:v>8.8146000000000002E-2</c:v>
                </c:pt>
                <c:pt idx="704">
                  <c:v>8.9765999999999999E-2</c:v>
                </c:pt>
                <c:pt idx="705">
                  <c:v>8.9876999999999999E-2</c:v>
                </c:pt>
                <c:pt idx="706">
                  <c:v>9.6557000000000004E-2</c:v>
                </c:pt>
                <c:pt idx="707">
                  <c:v>8.9893000000000001E-2</c:v>
                </c:pt>
                <c:pt idx="708">
                  <c:v>8.8278999999999996E-2</c:v>
                </c:pt>
                <c:pt idx="709">
                  <c:v>9.1766E-2</c:v>
                </c:pt>
                <c:pt idx="710">
                  <c:v>8.7919999999999998E-2</c:v>
                </c:pt>
                <c:pt idx="711">
                  <c:v>9.5966999999999997E-2</c:v>
                </c:pt>
                <c:pt idx="712">
                  <c:v>8.9755000000000001E-2</c:v>
                </c:pt>
                <c:pt idx="713">
                  <c:v>8.8719000000000006E-2</c:v>
                </c:pt>
                <c:pt idx="714">
                  <c:v>8.9302000000000006E-2</c:v>
                </c:pt>
                <c:pt idx="715">
                  <c:v>9.1044E-2</c:v>
                </c:pt>
                <c:pt idx="716">
                  <c:v>9.7513000000000002E-2</c:v>
                </c:pt>
                <c:pt idx="717">
                  <c:v>9.0038999999999994E-2</c:v>
                </c:pt>
                <c:pt idx="718">
                  <c:v>9.1864000000000001E-2</c:v>
                </c:pt>
                <c:pt idx="719">
                  <c:v>9.0471999999999997E-2</c:v>
                </c:pt>
                <c:pt idx="720">
                  <c:v>8.9103000000000002E-2</c:v>
                </c:pt>
                <c:pt idx="721">
                  <c:v>9.4892000000000004E-2</c:v>
                </c:pt>
                <c:pt idx="722">
                  <c:v>8.8584999999999997E-2</c:v>
                </c:pt>
                <c:pt idx="723">
                  <c:v>9.1014999999999999E-2</c:v>
                </c:pt>
                <c:pt idx="724">
                  <c:v>8.7698999999999999E-2</c:v>
                </c:pt>
                <c:pt idx="725">
                  <c:v>9.1096999999999997E-2</c:v>
                </c:pt>
                <c:pt idx="726">
                  <c:v>9.7004999999999994E-2</c:v>
                </c:pt>
                <c:pt idx="727">
                  <c:v>8.8803000000000007E-2</c:v>
                </c:pt>
                <c:pt idx="728">
                  <c:v>8.8996000000000006E-2</c:v>
                </c:pt>
                <c:pt idx="729">
                  <c:v>8.7804999999999994E-2</c:v>
                </c:pt>
                <c:pt idx="730">
                  <c:v>9.1365000000000002E-2</c:v>
                </c:pt>
                <c:pt idx="731">
                  <c:v>9.5589999999999994E-2</c:v>
                </c:pt>
                <c:pt idx="732">
                  <c:v>8.9049000000000003E-2</c:v>
                </c:pt>
                <c:pt idx="733">
                  <c:v>9.0542999999999998E-2</c:v>
                </c:pt>
                <c:pt idx="734">
                  <c:v>8.8527999999999996E-2</c:v>
                </c:pt>
                <c:pt idx="735">
                  <c:v>9.0415999999999996E-2</c:v>
                </c:pt>
                <c:pt idx="736">
                  <c:v>9.5707E-2</c:v>
                </c:pt>
                <c:pt idx="737">
                  <c:v>8.9797000000000002E-2</c:v>
                </c:pt>
                <c:pt idx="738">
                  <c:v>8.8416999999999996E-2</c:v>
                </c:pt>
                <c:pt idx="739">
                  <c:v>8.9884000000000006E-2</c:v>
                </c:pt>
                <c:pt idx="740">
                  <c:v>8.9034000000000002E-2</c:v>
                </c:pt>
                <c:pt idx="741">
                  <c:v>9.6675999999999998E-2</c:v>
                </c:pt>
                <c:pt idx="742">
                  <c:v>8.8890999999999998E-2</c:v>
                </c:pt>
                <c:pt idx="743">
                  <c:v>9.0142E-2</c:v>
                </c:pt>
                <c:pt idx="744">
                  <c:v>9.1869000000000006E-2</c:v>
                </c:pt>
                <c:pt idx="745">
                  <c:v>8.9631000000000002E-2</c:v>
                </c:pt>
                <c:pt idx="746">
                  <c:v>0.100618</c:v>
                </c:pt>
                <c:pt idx="747">
                  <c:v>8.9023000000000005E-2</c:v>
                </c:pt>
                <c:pt idx="748">
                  <c:v>9.1633000000000006E-2</c:v>
                </c:pt>
                <c:pt idx="749">
                  <c:v>8.8768E-2</c:v>
                </c:pt>
                <c:pt idx="750">
                  <c:v>8.9020000000000002E-2</c:v>
                </c:pt>
                <c:pt idx="751">
                  <c:v>9.6765000000000004E-2</c:v>
                </c:pt>
                <c:pt idx="752">
                  <c:v>8.9022000000000004E-2</c:v>
                </c:pt>
                <c:pt idx="753">
                  <c:v>8.9231000000000005E-2</c:v>
                </c:pt>
                <c:pt idx="754">
                  <c:v>8.9844999999999994E-2</c:v>
                </c:pt>
                <c:pt idx="755">
                  <c:v>8.9945999999999998E-2</c:v>
                </c:pt>
                <c:pt idx="756">
                  <c:v>9.5728999999999995E-2</c:v>
                </c:pt>
                <c:pt idx="757">
                  <c:v>8.9011999999999994E-2</c:v>
                </c:pt>
                <c:pt idx="758">
                  <c:v>9.0017E-2</c:v>
                </c:pt>
                <c:pt idx="759">
                  <c:v>8.8595999999999994E-2</c:v>
                </c:pt>
                <c:pt idx="760">
                  <c:v>9.0249999999999997E-2</c:v>
                </c:pt>
                <c:pt idx="761">
                  <c:v>9.6615999999999994E-2</c:v>
                </c:pt>
                <c:pt idx="762">
                  <c:v>8.8354000000000002E-2</c:v>
                </c:pt>
                <c:pt idx="763">
                  <c:v>9.0104000000000004E-2</c:v>
                </c:pt>
                <c:pt idx="764">
                  <c:v>8.7775000000000006E-2</c:v>
                </c:pt>
                <c:pt idx="765">
                  <c:v>8.9935000000000001E-2</c:v>
                </c:pt>
                <c:pt idx="766">
                  <c:v>9.6512000000000001E-2</c:v>
                </c:pt>
                <c:pt idx="767">
                  <c:v>8.8918999999999998E-2</c:v>
                </c:pt>
                <c:pt idx="768">
                  <c:v>8.8947999999999999E-2</c:v>
                </c:pt>
                <c:pt idx="769">
                  <c:v>8.9130000000000001E-2</c:v>
                </c:pt>
                <c:pt idx="770">
                  <c:v>8.9163000000000006E-2</c:v>
                </c:pt>
                <c:pt idx="771">
                  <c:v>9.6711000000000005E-2</c:v>
                </c:pt>
                <c:pt idx="772">
                  <c:v>9.3887999999999999E-2</c:v>
                </c:pt>
                <c:pt idx="773">
                  <c:v>8.9344000000000007E-2</c:v>
                </c:pt>
                <c:pt idx="774">
                  <c:v>9.4285999999999995E-2</c:v>
                </c:pt>
                <c:pt idx="775">
                  <c:v>9.0131000000000003E-2</c:v>
                </c:pt>
                <c:pt idx="776">
                  <c:v>9.5939999999999998E-2</c:v>
                </c:pt>
                <c:pt idx="777">
                  <c:v>8.9076000000000002E-2</c:v>
                </c:pt>
                <c:pt idx="778">
                  <c:v>8.8483999999999993E-2</c:v>
                </c:pt>
                <c:pt idx="779">
                  <c:v>9.0731000000000006E-2</c:v>
                </c:pt>
                <c:pt idx="780">
                  <c:v>8.8521000000000002E-2</c:v>
                </c:pt>
                <c:pt idx="781">
                  <c:v>9.7446000000000005E-2</c:v>
                </c:pt>
                <c:pt idx="782">
                  <c:v>8.9911000000000005E-2</c:v>
                </c:pt>
                <c:pt idx="783">
                  <c:v>8.9256000000000002E-2</c:v>
                </c:pt>
                <c:pt idx="784">
                  <c:v>8.9298000000000002E-2</c:v>
                </c:pt>
                <c:pt idx="785">
                  <c:v>9.0051999999999993E-2</c:v>
                </c:pt>
                <c:pt idx="786">
                  <c:v>9.7050999999999998E-2</c:v>
                </c:pt>
                <c:pt idx="787">
                  <c:v>8.8533000000000001E-2</c:v>
                </c:pt>
                <c:pt idx="788">
                  <c:v>8.9067999999999994E-2</c:v>
                </c:pt>
                <c:pt idx="789">
                  <c:v>9.0362999999999999E-2</c:v>
                </c:pt>
                <c:pt idx="790">
                  <c:v>8.7845999999999994E-2</c:v>
                </c:pt>
                <c:pt idx="791">
                  <c:v>9.7281000000000006E-2</c:v>
                </c:pt>
                <c:pt idx="792">
                  <c:v>8.9334999999999998E-2</c:v>
                </c:pt>
                <c:pt idx="793">
                  <c:v>8.9085999999999999E-2</c:v>
                </c:pt>
                <c:pt idx="794">
                  <c:v>8.9342000000000005E-2</c:v>
                </c:pt>
                <c:pt idx="795">
                  <c:v>8.9460999999999999E-2</c:v>
                </c:pt>
                <c:pt idx="796">
                  <c:v>9.8401000000000002E-2</c:v>
                </c:pt>
                <c:pt idx="797">
                  <c:v>8.8513999999999995E-2</c:v>
                </c:pt>
                <c:pt idx="798">
                  <c:v>8.8945999999999997E-2</c:v>
                </c:pt>
                <c:pt idx="799">
                  <c:v>9.0605000000000005E-2</c:v>
                </c:pt>
                <c:pt idx="800">
                  <c:v>9.3438999999999994E-2</c:v>
                </c:pt>
                <c:pt idx="801">
                  <c:v>9.7278000000000003E-2</c:v>
                </c:pt>
                <c:pt idx="802">
                  <c:v>9.3177999999999997E-2</c:v>
                </c:pt>
                <c:pt idx="803">
                  <c:v>8.9765999999999999E-2</c:v>
                </c:pt>
                <c:pt idx="804">
                  <c:v>8.9135000000000006E-2</c:v>
                </c:pt>
                <c:pt idx="805">
                  <c:v>8.9108000000000007E-2</c:v>
                </c:pt>
                <c:pt idx="806">
                  <c:v>9.6019999999999994E-2</c:v>
                </c:pt>
                <c:pt idx="807">
                  <c:v>9.0013999999999997E-2</c:v>
                </c:pt>
                <c:pt idx="808">
                  <c:v>8.8483000000000006E-2</c:v>
                </c:pt>
                <c:pt idx="809">
                  <c:v>8.8701000000000002E-2</c:v>
                </c:pt>
                <c:pt idx="810">
                  <c:v>8.8675000000000004E-2</c:v>
                </c:pt>
                <c:pt idx="811">
                  <c:v>9.7155000000000005E-2</c:v>
                </c:pt>
                <c:pt idx="812">
                  <c:v>8.8763999999999996E-2</c:v>
                </c:pt>
                <c:pt idx="813">
                  <c:v>8.8290999999999994E-2</c:v>
                </c:pt>
                <c:pt idx="814">
                  <c:v>9.1051999999999994E-2</c:v>
                </c:pt>
                <c:pt idx="815">
                  <c:v>8.8727E-2</c:v>
                </c:pt>
                <c:pt idx="816">
                  <c:v>9.5449000000000006E-2</c:v>
                </c:pt>
                <c:pt idx="817">
                  <c:v>9.0065000000000006E-2</c:v>
                </c:pt>
                <c:pt idx="818">
                  <c:v>8.8947999999999999E-2</c:v>
                </c:pt>
                <c:pt idx="819">
                  <c:v>9.0383000000000005E-2</c:v>
                </c:pt>
                <c:pt idx="820">
                  <c:v>8.8754E-2</c:v>
                </c:pt>
                <c:pt idx="821">
                  <c:v>9.6281000000000005E-2</c:v>
                </c:pt>
                <c:pt idx="822">
                  <c:v>9.0731000000000006E-2</c:v>
                </c:pt>
                <c:pt idx="823">
                  <c:v>9.0239E-2</c:v>
                </c:pt>
                <c:pt idx="824">
                  <c:v>8.9035000000000003E-2</c:v>
                </c:pt>
                <c:pt idx="825">
                  <c:v>8.9346999999999996E-2</c:v>
                </c:pt>
                <c:pt idx="826">
                  <c:v>9.7235000000000002E-2</c:v>
                </c:pt>
                <c:pt idx="827">
                  <c:v>8.8523000000000004E-2</c:v>
                </c:pt>
                <c:pt idx="828">
                  <c:v>9.4927999999999998E-2</c:v>
                </c:pt>
                <c:pt idx="829">
                  <c:v>8.8426000000000005E-2</c:v>
                </c:pt>
                <c:pt idx="830">
                  <c:v>9.0739E-2</c:v>
                </c:pt>
                <c:pt idx="831">
                  <c:v>9.6809000000000006E-2</c:v>
                </c:pt>
                <c:pt idx="832">
                  <c:v>9.0828999999999993E-2</c:v>
                </c:pt>
                <c:pt idx="833">
                  <c:v>8.9538999999999994E-2</c:v>
                </c:pt>
                <c:pt idx="834">
                  <c:v>8.8438000000000003E-2</c:v>
                </c:pt>
                <c:pt idx="835">
                  <c:v>8.9983999999999995E-2</c:v>
                </c:pt>
                <c:pt idx="836">
                  <c:v>9.6647999999999998E-2</c:v>
                </c:pt>
                <c:pt idx="837">
                  <c:v>8.7856000000000004E-2</c:v>
                </c:pt>
                <c:pt idx="838">
                  <c:v>8.9626999999999998E-2</c:v>
                </c:pt>
                <c:pt idx="839">
                  <c:v>9.0010999999999994E-2</c:v>
                </c:pt>
                <c:pt idx="840">
                  <c:v>8.9426000000000005E-2</c:v>
                </c:pt>
                <c:pt idx="841">
                  <c:v>9.6338999999999994E-2</c:v>
                </c:pt>
                <c:pt idx="842">
                  <c:v>0.11667</c:v>
                </c:pt>
                <c:pt idx="843">
                  <c:v>0.32124799999999998</c:v>
                </c:pt>
                <c:pt idx="844">
                  <c:v>0.237621</c:v>
                </c:pt>
                <c:pt idx="845">
                  <c:v>0.16564000000000001</c:v>
                </c:pt>
                <c:pt idx="846">
                  <c:v>0.10269300000000001</c:v>
                </c:pt>
                <c:pt idx="847">
                  <c:v>8.8854000000000002E-2</c:v>
                </c:pt>
                <c:pt idx="848">
                  <c:v>9.0747999999999995E-2</c:v>
                </c:pt>
                <c:pt idx="849">
                  <c:v>8.7765999999999997E-2</c:v>
                </c:pt>
                <c:pt idx="850">
                  <c:v>9.375E-2</c:v>
                </c:pt>
                <c:pt idx="851">
                  <c:v>9.3439999999999995E-2</c:v>
                </c:pt>
                <c:pt idx="852">
                  <c:v>8.9312000000000002E-2</c:v>
                </c:pt>
                <c:pt idx="853">
                  <c:v>8.9265999999999998E-2</c:v>
                </c:pt>
                <c:pt idx="854">
                  <c:v>8.9501999999999998E-2</c:v>
                </c:pt>
                <c:pt idx="855">
                  <c:v>9.2779E-2</c:v>
                </c:pt>
                <c:pt idx="856">
                  <c:v>9.3658000000000005E-2</c:v>
                </c:pt>
                <c:pt idx="857">
                  <c:v>8.9632000000000003E-2</c:v>
                </c:pt>
                <c:pt idx="858">
                  <c:v>8.9219000000000007E-2</c:v>
                </c:pt>
                <c:pt idx="859">
                  <c:v>8.9024000000000006E-2</c:v>
                </c:pt>
                <c:pt idx="860">
                  <c:v>9.3506000000000006E-2</c:v>
                </c:pt>
                <c:pt idx="861">
                  <c:v>9.2260999999999996E-2</c:v>
                </c:pt>
                <c:pt idx="862">
                  <c:v>8.9056999999999997E-2</c:v>
                </c:pt>
                <c:pt idx="863">
                  <c:v>8.7946999999999997E-2</c:v>
                </c:pt>
                <c:pt idx="864">
                  <c:v>9.0144000000000002E-2</c:v>
                </c:pt>
                <c:pt idx="865">
                  <c:v>9.2073000000000002E-2</c:v>
                </c:pt>
                <c:pt idx="866">
                  <c:v>9.3128000000000002E-2</c:v>
                </c:pt>
                <c:pt idx="867">
                  <c:v>9.1310000000000002E-2</c:v>
                </c:pt>
                <c:pt idx="868">
                  <c:v>8.9806999999999998E-2</c:v>
                </c:pt>
                <c:pt idx="869">
                  <c:v>8.9945999999999998E-2</c:v>
                </c:pt>
                <c:pt idx="870">
                  <c:v>9.2642000000000002E-2</c:v>
                </c:pt>
                <c:pt idx="871">
                  <c:v>9.2533000000000004E-2</c:v>
                </c:pt>
                <c:pt idx="872">
                  <c:v>8.9574000000000001E-2</c:v>
                </c:pt>
                <c:pt idx="873">
                  <c:v>9.4458E-2</c:v>
                </c:pt>
                <c:pt idx="874">
                  <c:v>9.1095999999999996E-2</c:v>
                </c:pt>
                <c:pt idx="875">
                  <c:v>9.4900999999999999E-2</c:v>
                </c:pt>
                <c:pt idx="876">
                  <c:v>9.3562999999999993E-2</c:v>
                </c:pt>
                <c:pt idx="877">
                  <c:v>8.7883000000000003E-2</c:v>
                </c:pt>
                <c:pt idx="878">
                  <c:v>9.0713000000000002E-2</c:v>
                </c:pt>
                <c:pt idx="879">
                  <c:v>8.8513999999999995E-2</c:v>
                </c:pt>
                <c:pt idx="880">
                  <c:v>9.3314999999999995E-2</c:v>
                </c:pt>
                <c:pt idx="881">
                  <c:v>9.2983999999999997E-2</c:v>
                </c:pt>
                <c:pt idx="882">
                  <c:v>8.8523000000000004E-2</c:v>
                </c:pt>
                <c:pt idx="883">
                  <c:v>9.0346999999999997E-2</c:v>
                </c:pt>
                <c:pt idx="884">
                  <c:v>8.9562000000000003E-2</c:v>
                </c:pt>
                <c:pt idx="885">
                  <c:v>9.2478000000000005E-2</c:v>
                </c:pt>
                <c:pt idx="886">
                  <c:v>9.2107999999999995E-2</c:v>
                </c:pt>
                <c:pt idx="887">
                  <c:v>9.0393000000000001E-2</c:v>
                </c:pt>
                <c:pt idx="888">
                  <c:v>8.8423000000000002E-2</c:v>
                </c:pt>
                <c:pt idx="889">
                  <c:v>8.9274999999999993E-2</c:v>
                </c:pt>
                <c:pt idx="890">
                  <c:v>9.4717999999999997E-2</c:v>
                </c:pt>
                <c:pt idx="891">
                  <c:v>9.1685000000000003E-2</c:v>
                </c:pt>
                <c:pt idx="892">
                  <c:v>8.8733999999999993E-2</c:v>
                </c:pt>
                <c:pt idx="893">
                  <c:v>8.8295999999999999E-2</c:v>
                </c:pt>
                <c:pt idx="894">
                  <c:v>9.0025999999999995E-2</c:v>
                </c:pt>
                <c:pt idx="895">
                  <c:v>9.2409000000000005E-2</c:v>
                </c:pt>
                <c:pt idx="896">
                  <c:v>9.2800999999999995E-2</c:v>
                </c:pt>
                <c:pt idx="897">
                  <c:v>9.0504000000000001E-2</c:v>
                </c:pt>
                <c:pt idx="898">
                  <c:v>9.1204999999999994E-2</c:v>
                </c:pt>
                <c:pt idx="899">
                  <c:v>8.9118000000000003E-2</c:v>
                </c:pt>
                <c:pt idx="900">
                  <c:v>9.3071000000000001E-2</c:v>
                </c:pt>
                <c:pt idx="901">
                  <c:v>9.7017999999999993E-2</c:v>
                </c:pt>
                <c:pt idx="902">
                  <c:v>8.9228000000000002E-2</c:v>
                </c:pt>
                <c:pt idx="903">
                  <c:v>9.1854000000000005E-2</c:v>
                </c:pt>
                <c:pt idx="904">
                  <c:v>9.1163999999999995E-2</c:v>
                </c:pt>
                <c:pt idx="905">
                  <c:v>9.1409000000000004E-2</c:v>
                </c:pt>
                <c:pt idx="906">
                  <c:v>9.3725000000000003E-2</c:v>
                </c:pt>
                <c:pt idx="907">
                  <c:v>8.9116000000000001E-2</c:v>
                </c:pt>
                <c:pt idx="908">
                  <c:v>8.9062000000000002E-2</c:v>
                </c:pt>
                <c:pt idx="909">
                  <c:v>8.9354000000000003E-2</c:v>
                </c:pt>
                <c:pt idx="910">
                  <c:v>9.1766E-2</c:v>
                </c:pt>
                <c:pt idx="911">
                  <c:v>9.3336000000000002E-2</c:v>
                </c:pt>
                <c:pt idx="912">
                  <c:v>8.8515999999999997E-2</c:v>
                </c:pt>
                <c:pt idx="913">
                  <c:v>9.0980000000000005E-2</c:v>
                </c:pt>
                <c:pt idx="914">
                  <c:v>9.0320999999999999E-2</c:v>
                </c:pt>
                <c:pt idx="915">
                  <c:v>9.3036999999999995E-2</c:v>
                </c:pt>
                <c:pt idx="916">
                  <c:v>9.3789999999999998E-2</c:v>
                </c:pt>
                <c:pt idx="917">
                  <c:v>8.7984000000000007E-2</c:v>
                </c:pt>
                <c:pt idx="918">
                  <c:v>8.8909000000000002E-2</c:v>
                </c:pt>
                <c:pt idx="919">
                  <c:v>8.9564000000000005E-2</c:v>
                </c:pt>
                <c:pt idx="920">
                  <c:v>9.3148999999999996E-2</c:v>
                </c:pt>
                <c:pt idx="921">
                  <c:v>9.2704999999999996E-2</c:v>
                </c:pt>
                <c:pt idx="922">
                  <c:v>8.9904999999999999E-2</c:v>
                </c:pt>
                <c:pt idx="923">
                  <c:v>8.8971999999999996E-2</c:v>
                </c:pt>
                <c:pt idx="924">
                  <c:v>8.8175000000000003E-2</c:v>
                </c:pt>
                <c:pt idx="925">
                  <c:v>9.3537999999999996E-2</c:v>
                </c:pt>
                <c:pt idx="926">
                  <c:v>9.2717999999999995E-2</c:v>
                </c:pt>
                <c:pt idx="927">
                  <c:v>9.0045E-2</c:v>
                </c:pt>
                <c:pt idx="928">
                  <c:v>9.0318999999999997E-2</c:v>
                </c:pt>
                <c:pt idx="929">
                  <c:v>8.8963E-2</c:v>
                </c:pt>
                <c:pt idx="930">
                  <c:v>9.6300999999999998E-2</c:v>
                </c:pt>
                <c:pt idx="931">
                  <c:v>9.5055000000000001E-2</c:v>
                </c:pt>
                <c:pt idx="932">
                  <c:v>9.0981000000000006E-2</c:v>
                </c:pt>
                <c:pt idx="933">
                  <c:v>8.8792999999999997E-2</c:v>
                </c:pt>
                <c:pt idx="934">
                  <c:v>8.9416999999999996E-2</c:v>
                </c:pt>
                <c:pt idx="935">
                  <c:v>9.3731999999999996E-2</c:v>
                </c:pt>
                <c:pt idx="936">
                  <c:v>9.3342999999999995E-2</c:v>
                </c:pt>
                <c:pt idx="937">
                  <c:v>9.0257000000000004E-2</c:v>
                </c:pt>
                <c:pt idx="938">
                  <c:v>8.8055999999999995E-2</c:v>
                </c:pt>
                <c:pt idx="939">
                  <c:v>8.8893E-2</c:v>
                </c:pt>
                <c:pt idx="940">
                  <c:v>9.2901999999999998E-2</c:v>
                </c:pt>
                <c:pt idx="941">
                  <c:v>9.3087000000000003E-2</c:v>
                </c:pt>
                <c:pt idx="942">
                  <c:v>8.8820999999999997E-2</c:v>
                </c:pt>
                <c:pt idx="943">
                  <c:v>8.7998000000000007E-2</c:v>
                </c:pt>
                <c:pt idx="944">
                  <c:v>8.9605000000000004E-2</c:v>
                </c:pt>
                <c:pt idx="945">
                  <c:v>9.2466999999999994E-2</c:v>
                </c:pt>
                <c:pt idx="946">
                  <c:v>9.3164999999999998E-2</c:v>
                </c:pt>
                <c:pt idx="947">
                  <c:v>8.8441000000000006E-2</c:v>
                </c:pt>
                <c:pt idx="948">
                  <c:v>8.8786000000000004E-2</c:v>
                </c:pt>
                <c:pt idx="949">
                  <c:v>8.9932999999999999E-2</c:v>
                </c:pt>
                <c:pt idx="950">
                  <c:v>9.1977000000000003E-2</c:v>
                </c:pt>
                <c:pt idx="951">
                  <c:v>9.2147999999999994E-2</c:v>
                </c:pt>
                <c:pt idx="952">
                  <c:v>8.8438000000000003E-2</c:v>
                </c:pt>
                <c:pt idx="953">
                  <c:v>9.0232000000000007E-2</c:v>
                </c:pt>
                <c:pt idx="954">
                  <c:v>8.8709999999999997E-2</c:v>
                </c:pt>
                <c:pt idx="955">
                  <c:v>9.4338000000000005E-2</c:v>
                </c:pt>
                <c:pt idx="956">
                  <c:v>9.5078999999999997E-2</c:v>
                </c:pt>
                <c:pt idx="957">
                  <c:v>8.7967000000000004E-2</c:v>
                </c:pt>
                <c:pt idx="958">
                  <c:v>9.3294000000000002E-2</c:v>
                </c:pt>
                <c:pt idx="959">
                  <c:v>8.9340000000000003E-2</c:v>
                </c:pt>
                <c:pt idx="960">
                  <c:v>9.7448000000000007E-2</c:v>
                </c:pt>
                <c:pt idx="961">
                  <c:v>9.2253000000000002E-2</c:v>
                </c:pt>
                <c:pt idx="962">
                  <c:v>9.0195999999999998E-2</c:v>
                </c:pt>
                <c:pt idx="963">
                  <c:v>9.0036000000000005E-2</c:v>
                </c:pt>
                <c:pt idx="964">
                  <c:v>8.8134000000000004E-2</c:v>
                </c:pt>
                <c:pt idx="965">
                  <c:v>9.2743000000000006E-2</c:v>
                </c:pt>
                <c:pt idx="966">
                  <c:v>9.4285999999999995E-2</c:v>
                </c:pt>
                <c:pt idx="967">
                  <c:v>8.881E-2</c:v>
                </c:pt>
                <c:pt idx="968">
                  <c:v>8.9231000000000005E-2</c:v>
                </c:pt>
                <c:pt idx="969">
                  <c:v>8.9966000000000004E-2</c:v>
                </c:pt>
                <c:pt idx="970">
                  <c:v>9.3091999999999994E-2</c:v>
                </c:pt>
                <c:pt idx="971">
                  <c:v>9.1613E-2</c:v>
                </c:pt>
                <c:pt idx="972">
                  <c:v>8.9438000000000004E-2</c:v>
                </c:pt>
                <c:pt idx="973">
                  <c:v>8.8638999999999996E-2</c:v>
                </c:pt>
                <c:pt idx="974">
                  <c:v>9.0133000000000005E-2</c:v>
                </c:pt>
                <c:pt idx="975">
                  <c:v>9.3961000000000003E-2</c:v>
                </c:pt>
                <c:pt idx="976">
                  <c:v>9.1436000000000003E-2</c:v>
                </c:pt>
                <c:pt idx="977">
                  <c:v>8.9778999999999998E-2</c:v>
                </c:pt>
                <c:pt idx="978">
                  <c:v>8.8275999999999993E-2</c:v>
                </c:pt>
                <c:pt idx="979">
                  <c:v>9.0393000000000001E-2</c:v>
                </c:pt>
                <c:pt idx="980">
                  <c:v>9.1854000000000005E-2</c:v>
                </c:pt>
                <c:pt idx="981">
                  <c:v>9.3314999999999995E-2</c:v>
                </c:pt>
                <c:pt idx="982">
                  <c:v>8.9545E-2</c:v>
                </c:pt>
                <c:pt idx="983">
                  <c:v>8.9760999999999994E-2</c:v>
                </c:pt>
                <c:pt idx="984">
                  <c:v>8.9201000000000003E-2</c:v>
                </c:pt>
                <c:pt idx="985">
                  <c:v>9.2337000000000002E-2</c:v>
                </c:pt>
                <c:pt idx="986">
                  <c:v>9.7009999999999999E-2</c:v>
                </c:pt>
                <c:pt idx="987">
                  <c:v>8.9025999999999994E-2</c:v>
                </c:pt>
                <c:pt idx="988">
                  <c:v>9.3556E-2</c:v>
                </c:pt>
                <c:pt idx="989">
                  <c:v>9.0981000000000006E-2</c:v>
                </c:pt>
                <c:pt idx="990">
                  <c:v>9.1731999999999994E-2</c:v>
                </c:pt>
                <c:pt idx="991">
                  <c:v>9.4104999999999994E-2</c:v>
                </c:pt>
                <c:pt idx="992">
                  <c:v>8.8503999999999999E-2</c:v>
                </c:pt>
                <c:pt idx="993">
                  <c:v>8.9626999999999998E-2</c:v>
                </c:pt>
                <c:pt idx="994">
                  <c:v>8.9385000000000006E-2</c:v>
                </c:pt>
                <c:pt idx="995">
                  <c:v>9.1286000000000006E-2</c:v>
                </c:pt>
                <c:pt idx="996">
                  <c:v>9.5769999999999994E-2</c:v>
                </c:pt>
                <c:pt idx="997">
                  <c:v>8.9035000000000003E-2</c:v>
                </c:pt>
                <c:pt idx="998">
                  <c:v>9.0087E-2</c:v>
                </c:pt>
                <c:pt idx="999">
                  <c:v>8.8012999999999994E-2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E5E-4E38-851E-F91A9670C55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9262992"/>
        <c:axId val="109263408"/>
      </c:lineChart>
      <c:catAx>
        <c:axId val="1092629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09263408"/>
        <c:crosses val="autoZero"/>
        <c:auto val="1"/>
        <c:lblAlgn val="ctr"/>
        <c:lblOffset val="100"/>
        <c:noMultiLvlLbl val="0"/>
      </c:catAx>
      <c:valAx>
        <c:axId val="1092634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092629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/>
              <a:t>Machine1_Memory</a:t>
            </a:r>
            <a:endParaRPr lang="zh-TW" alt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rgbClr val="0070C0"/>
              </a:solidFill>
              <a:round/>
            </a:ln>
            <a:effectLst/>
          </c:spPr>
          <c:marker>
            <c:symbol val="none"/>
          </c:marker>
          <c:cat>
            <c:strRef>
              <c:f>工作表1!$C$1:$C$1000</c:f>
              <c:strCache>
                <c:ptCount val="1000"/>
                <c:pt idx="0">
                  <c:v>2017-08-08 00:00:00+0000</c:v>
                </c:pt>
                <c:pt idx="1">
                  <c:v>2017-08-08 00:00:02+0000</c:v>
                </c:pt>
                <c:pt idx="2">
                  <c:v>2017-08-08 00:00:04+0000</c:v>
                </c:pt>
                <c:pt idx="3">
                  <c:v>2017-08-08 00:00:06+0000</c:v>
                </c:pt>
                <c:pt idx="4">
                  <c:v>2017-08-08 00:00:09+0000</c:v>
                </c:pt>
                <c:pt idx="5">
                  <c:v>2017-08-08 00:00:11+0000</c:v>
                </c:pt>
                <c:pt idx="6">
                  <c:v>2017-08-08 00:00:13+0000</c:v>
                </c:pt>
                <c:pt idx="7">
                  <c:v>2017-08-08 00:00:15+0000</c:v>
                </c:pt>
                <c:pt idx="8">
                  <c:v>2017-08-08 00:00:17+0000</c:v>
                </c:pt>
                <c:pt idx="9">
                  <c:v>2017-08-08 00:00:19+0000</c:v>
                </c:pt>
                <c:pt idx="10">
                  <c:v>2017-08-08 00:00:21+0000</c:v>
                </c:pt>
                <c:pt idx="11">
                  <c:v>2017-08-08 00:00:23+0000</c:v>
                </c:pt>
                <c:pt idx="12">
                  <c:v>2017-08-08 00:00:26+0000</c:v>
                </c:pt>
                <c:pt idx="13">
                  <c:v>2017-08-08 00:00:28+0000</c:v>
                </c:pt>
                <c:pt idx="14">
                  <c:v>2017-08-08 00:00:30+0000</c:v>
                </c:pt>
                <c:pt idx="15">
                  <c:v>2017-08-08 00:00:32+0000</c:v>
                </c:pt>
                <c:pt idx="16">
                  <c:v>2017-08-08 00:00:34+0000</c:v>
                </c:pt>
                <c:pt idx="17">
                  <c:v>2017-08-08 00:00:36+0000</c:v>
                </c:pt>
                <c:pt idx="18">
                  <c:v>2017-08-08 00:00:38+0000</c:v>
                </c:pt>
                <c:pt idx="19">
                  <c:v>2017-08-08 00:00:40+0000</c:v>
                </c:pt>
                <c:pt idx="20">
                  <c:v>2017-08-08 00:00:43+0000</c:v>
                </c:pt>
                <c:pt idx="21">
                  <c:v>2017-08-08 00:00:45+0000</c:v>
                </c:pt>
                <c:pt idx="22">
                  <c:v>2017-08-08 00:00:47+0000</c:v>
                </c:pt>
                <c:pt idx="23">
                  <c:v>2017-08-08 00:00:49+0000</c:v>
                </c:pt>
                <c:pt idx="24">
                  <c:v>2017-08-08 00:00:51+0000</c:v>
                </c:pt>
                <c:pt idx="25">
                  <c:v>2017-08-08 00:00:53+0000</c:v>
                </c:pt>
                <c:pt idx="26">
                  <c:v>2017-08-08 00:00:55+0000</c:v>
                </c:pt>
                <c:pt idx="27">
                  <c:v>2017-08-08 00:00:57+0000</c:v>
                </c:pt>
                <c:pt idx="28">
                  <c:v>2017-08-08 00:01:00+0000</c:v>
                </c:pt>
                <c:pt idx="29">
                  <c:v>2017-08-08 00:01:02+0000</c:v>
                </c:pt>
                <c:pt idx="30">
                  <c:v>2017-08-08 00:01:04+0000</c:v>
                </c:pt>
                <c:pt idx="31">
                  <c:v>2017-08-08 00:01:06+0000</c:v>
                </c:pt>
                <c:pt idx="32">
                  <c:v>2017-08-08 00:01:08+0000</c:v>
                </c:pt>
                <c:pt idx="33">
                  <c:v>2017-08-08 00:01:10+0000</c:v>
                </c:pt>
                <c:pt idx="34">
                  <c:v>2017-08-08 00:01:12+0000</c:v>
                </c:pt>
                <c:pt idx="35">
                  <c:v>2017-08-08 00:01:14+0000</c:v>
                </c:pt>
                <c:pt idx="36">
                  <c:v>2017-08-08 00:01:17+0000</c:v>
                </c:pt>
                <c:pt idx="37">
                  <c:v>2017-08-08 00:01:19+0000</c:v>
                </c:pt>
                <c:pt idx="38">
                  <c:v>2017-08-08 00:01:21+0000</c:v>
                </c:pt>
                <c:pt idx="39">
                  <c:v>2017-08-08 00:01:23+0000</c:v>
                </c:pt>
                <c:pt idx="40">
                  <c:v>2017-08-08 00:01:25+0000</c:v>
                </c:pt>
                <c:pt idx="41">
                  <c:v>2017-08-08 00:01:27+0000</c:v>
                </c:pt>
                <c:pt idx="42">
                  <c:v>2017-08-08 00:01:29+0000</c:v>
                </c:pt>
                <c:pt idx="43">
                  <c:v>2017-08-08 00:01:31+0000</c:v>
                </c:pt>
                <c:pt idx="44">
                  <c:v>2017-08-08 00:01:34+0000</c:v>
                </c:pt>
                <c:pt idx="45">
                  <c:v>2017-08-08 00:01:36+0000</c:v>
                </c:pt>
                <c:pt idx="46">
                  <c:v>2017-08-08 00:01:38+0000</c:v>
                </c:pt>
                <c:pt idx="47">
                  <c:v>2017-08-08 00:01:40+0000</c:v>
                </c:pt>
                <c:pt idx="48">
                  <c:v>2017-08-08 00:01:42+0000</c:v>
                </c:pt>
                <c:pt idx="49">
                  <c:v>2017-08-08 00:01:44+0000</c:v>
                </c:pt>
                <c:pt idx="50">
                  <c:v>2017-08-08 00:01:46+0000</c:v>
                </c:pt>
                <c:pt idx="51">
                  <c:v>2017-08-08 00:01:48+0000</c:v>
                </c:pt>
                <c:pt idx="52">
                  <c:v>2017-08-08 00:01:50+0000</c:v>
                </c:pt>
                <c:pt idx="53">
                  <c:v>2017-08-08 00:01:53+0000</c:v>
                </c:pt>
                <c:pt idx="54">
                  <c:v>2017-08-08 00:01:55+0000</c:v>
                </c:pt>
                <c:pt idx="55">
                  <c:v>2017-08-08 00:01:57+0000</c:v>
                </c:pt>
                <c:pt idx="56">
                  <c:v>2017-08-08 00:01:59+0000</c:v>
                </c:pt>
                <c:pt idx="57">
                  <c:v>2017-08-08 00:02:01+0000</c:v>
                </c:pt>
                <c:pt idx="58">
                  <c:v>2017-08-08 00:02:03+0000</c:v>
                </c:pt>
                <c:pt idx="59">
                  <c:v>2017-08-08 00:02:05+0000</c:v>
                </c:pt>
                <c:pt idx="60">
                  <c:v>2017-08-08 00:02:08+0000</c:v>
                </c:pt>
                <c:pt idx="61">
                  <c:v>2017-08-08 00:02:10+0000</c:v>
                </c:pt>
                <c:pt idx="62">
                  <c:v>2017-08-08 00:02:12+0000</c:v>
                </c:pt>
                <c:pt idx="63">
                  <c:v>2017-08-08 00:02:14+0000</c:v>
                </c:pt>
                <c:pt idx="64">
                  <c:v>2017-08-08 00:02:16+0000</c:v>
                </c:pt>
                <c:pt idx="65">
                  <c:v>2017-08-08 00:02:18+0000</c:v>
                </c:pt>
                <c:pt idx="66">
                  <c:v>2017-08-08 00:02:20+0000</c:v>
                </c:pt>
                <c:pt idx="67">
                  <c:v>2017-08-08 00:02:22+0000</c:v>
                </c:pt>
                <c:pt idx="68">
                  <c:v>2017-08-08 00:02:25+0000</c:v>
                </c:pt>
                <c:pt idx="69">
                  <c:v>2017-08-08 00:02:27+0000</c:v>
                </c:pt>
                <c:pt idx="70">
                  <c:v>2017-08-08 00:02:29+0000</c:v>
                </c:pt>
                <c:pt idx="71">
                  <c:v>2017-08-08 00:02:31+0000</c:v>
                </c:pt>
                <c:pt idx="72">
                  <c:v>2017-08-08 00:02:33+0000</c:v>
                </c:pt>
                <c:pt idx="73">
                  <c:v>2017-08-08 00:02:35+0000</c:v>
                </c:pt>
                <c:pt idx="74">
                  <c:v>2017-08-08 00:02:37+0000</c:v>
                </c:pt>
                <c:pt idx="75">
                  <c:v>2017-08-08 00:02:39+0000</c:v>
                </c:pt>
                <c:pt idx="76">
                  <c:v>2017-08-08 00:02:42+0000</c:v>
                </c:pt>
                <c:pt idx="77">
                  <c:v>2017-08-08 00:02:44+0000</c:v>
                </c:pt>
                <c:pt idx="78">
                  <c:v>2017-08-08 00:02:46+0000</c:v>
                </c:pt>
                <c:pt idx="79">
                  <c:v>2017-08-08 00:02:48+0000</c:v>
                </c:pt>
                <c:pt idx="80">
                  <c:v>2017-08-08 00:02:50+0000</c:v>
                </c:pt>
                <c:pt idx="81">
                  <c:v>2017-08-08 00:02:52+0000</c:v>
                </c:pt>
                <c:pt idx="82">
                  <c:v>2017-08-08 00:02:54+0000</c:v>
                </c:pt>
                <c:pt idx="83">
                  <c:v>2017-08-08 00:02:56+0000</c:v>
                </c:pt>
                <c:pt idx="84">
                  <c:v>2017-08-08 00:02:59+0000</c:v>
                </c:pt>
                <c:pt idx="85">
                  <c:v>2017-08-08 00:03:01+0000</c:v>
                </c:pt>
                <c:pt idx="86">
                  <c:v>2017-08-08 00:03:03+0000</c:v>
                </c:pt>
                <c:pt idx="87">
                  <c:v>2017-08-08 00:03:05+0000</c:v>
                </c:pt>
                <c:pt idx="88">
                  <c:v>2017-08-08 00:03:07+0000</c:v>
                </c:pt>
                <c:pt idx="89">
                  <c:v>2017-08-08 00:03:09+0000</c:v>
                </c:pt>
                <c:pt idx="90">
                  <c:v>2017-08-08 00:03:11+0000</c:v>
                </c:pt>
                <c:pt idx="91">
                  <c:v>2017-08-08 00:03:13+0000</c:v>
                </c:pt>
                <c:pt idx="92">
                  <c:v>2017-08-08 00:03:16+0000</c:v>
                </c:pt>
                <c:pt idx="93">
                  <c:v>2017-08-08 00:03:18+0000</c:v>
                </c:pt>
                <c:pt idx="94">
                  <c:v>2017-08-08 00:03:20+0000</c:v>
                </c:pt>
                <c:pt idx="95">
                  <c:v>2017-08-08 00:03:22+0000</c:v>
                </c:pt>
                <c:pt idx="96">
                  <c:v>2017-08-08 00:03:24+0000</c:v>
                </c:pt>
                <c:pt idx="97">
                  <c:v>2017-08-08 00:03:26+0000</c:v>
                </c:pt>
                <c:pt idx="98">
                  <c:v>2017-08-08 00:03:28+0000</c:v>
                </c:pt>
                <c:pt idx="99">
                  <c:v>2017-08-08 00:03:30+0000</c:v>
                </c:pt>
                <c:pt idx="100">
                  <c:v>2017-08-08 00:03:33+0000</c:v>
                </c:pt>
                <c:pt idx="101">
                  <c:v>2017-08-08 00:03:35+0000</c:v>
                </c:pt>
                <c:pt idx="102">
                  <c:v>2017-08-08 00:03:37+0000</c:v>
                </c:pt>
                <c:pt idx="103">
                  <c:v>2017-08-08 00:03:39+0000</c:v>
                </c:pt>
                <c:pt idx="104">
                  <c:v>2017-08-08 00:03:41+0000</c:v>
                </c:pt>
                <c:pt idx="105">
                  <c:v>2017-08-08 00:03:43+0000</c:v>
                </c:pt>
                <c:pt idx="106">
                  <c:v>2017-08-08 00:03:45+0000</c:v>
                </c:pt>
                <c:pt idx="107">
                  <c:v>2017-08-08 00:03:47+0000</c:v>
                </c:pt>
                <c:pt idx="108">
                  <c:v>2017-08-08 00:03:50+0000</c:v>
                </c:pt>
                <c:pt idx="109">
                  <c:v>2017-08-08 00:03:52+0000</c:v>
                </c:pt>
                <c:pt idx="110">
                  <c:v>2017-08-08 00:03:54+0000</c:v>
                </c:pt>
                <c:pt idx="111">
                  <c:v>2017-08-08 00:03:56+0000</c:v>
                </c:pt>
                <c:pt idx="112">
                  <c:v>2017-08-08 00:03:58+0000</c:v>
                </c:pt>
                <c:pt idx="113">
                  <c:v>2017-08-08 00:04:00+0000</c:v>
                </c:pt>
                <c:pt idx="114">
                  <c:v>2017-08-08 00:04:02+0000</c:v>
                </c:pt>
                <c:pt idx="115">
                  <c:v>2017-08-08 00:04:04+0000</c:v>
                </c:pt>
                <c:pt idx="116">
                  <c:v>2017-08-08 00:04:06+0000</c:v>
                </c:pt>
                <c:pt idx="117">
                  <c:v>2017-08-08 00:04:09+0000</c:v>
                </c:pt>
                <c:pt idx="118">
                  <c:v>2017-08-08 00:04:11+0000</c:v>
                </c:pt>
                <c:pt idx="119">
                  <c:v>2017-08-08 00:04:13+0000</c:v>
                </c:pt>
                <c:pt idx="120">
                  <c:v>2017-08-08 00:04:15+0000</c:v>
                </c:pt>
                <c:pt idx="121">
                  <c:v>2017-08-08 00:04:17+0000</c:v>
                </c:pt>
                <c:pt idx="122">
                  <c:v>2017-08-08 00:04:19+0000</c:v>
                </c:pt>
                <c:pt idx="123">
                  <c:v>2017-08-08 00:04:21+0000</c:v>
                </c:pt>
                <c:pt idx="124">
                  <c:v>2017-08-08 00:04:23+0000</c:v>
                </c:pt>
                <c:pt idx="125">
                  <c:v>2017-08-08 00:04:26+0000</c:v>
                </c:pt>
                <c:pt idx="126">
                  <c:v>2017-08-08 00:04:28+0000</c:v>
                </c:pt>
                <c:pt idx="127">
                  <c:v>2017-08-08 00:04:30+0000</c:v>
                </c:pt>
                <c:pt idx="128">
                  <c:v>2017-08-08 00:04:32+0000</c:v>
                </c:pt>
                <c:pt idx="129">
                  <c:v>2017-08-08 00:04:34+0000</c:v>
                </c:pt>
                <c:pt idx="130">
                  <c:v>2017-08-08 00:04:36+0000</c:v>
                </c:pt>
                <c:pt idx="131">
                  <c:v>2017-08-08 00:04:38+0000</c:v>
                </c:pt>
                <c:pt idx="132">
                  <c:v>2017-08-08 00:04:40+0000</c:v>
                </c:pt>
                <c:pt idx="133">
                  <c:v>2017-08-08 00:04:43+0000</c:v>
                </c:pt>
                <c:pt idx="134">
                  <c:v>2017-08-08 00:04:45+0000</c:v>
                </c:pt>
                <c:pt idx="135">
                  <c:v>2017-08-08 00:04:47+0000</c:v>
                </c:pt>
                <c:pt idx="136">
                  <c:v>2017-08-08 00:04:49+0000</c:v>
                </c:pt>
                <c:pt idx="137">
                  <c:v>2017-08-08 00:04:51+0000</c:v>
                </c:pt>
                <c:pt idx="138">
                  <c:v>2017-08-08 00:04:53+0000</c:v>
                </c:pt>
                <c:pt idx="139">
                  <c:v>2017-08-08 00:04:55+0000</c:v>
                </c:pt>
                <c:pt idx="140">
                  <c:v>2017-08-08 00:04:57+0000</c:v>
                </c:pt>
                <c:pt idx="141">
                  <c:v>2017-08-08 00:05:00+0000</c:v>
                </c:pt>
                <c:pt idx="142">
                  <c:v>2017-08-08 00:05:02+0000</c:v>
                </c:pt>
                <c:pt idx="143">
                  <c:v>2017-08-08 00:05:04+0000</c:v>
                </c:pt>
                <c:pt idx="144">
                  <c:v>2017-08-08 00:05:06+0000</c:v>
                </c:pt>
                <c:pt idx="145">
                  <c:v>2017-08-08 00:05:08+0000</c:v>
                </c:pt>
                <c:pt idx="146">
                  <c:v>2017-08-08 00:05:10+0000</c:v>
                </c:pt>
                <c:pt idx="147">
                  <c:v>2017-08-08 00:05:12+0000</c:v>
                </c:pt>
                <c:pt idx="148">
                  <c:v>2017-08-08 00:05:15+0000</c:v>
                </c:pt>
                <c:pt idx="149">
                  <c:v>2017-08-08 00:05:17+0000</c:v>
                </c:pt>
                <c:pt idx="150">
                  <c:v>2017-08-08 00:05:19+0000</c:v>
                </c:pt>
                <c:pt idx="151">
                  <c:v>2017-08-08 00:05:21+0000</c:v>
                </c:pt>
                <c:pt idx="152">
                  <c:v>2017-08-08 00:05:23+0000</c:v>
                </c:pt>
                <c:pt idx="153">
                  <c:v>2017-08-08 00:05:25+0000</c:v>
                </c:pt>
                <c:pt idx="154">
                  <c:v>2017-08-08 00:05:27+0000</c:v>
                </c:pt>
                <c:pt idx="155">
                  <c:v>2017-08-08 00:05:29+0000</c:v>
                </c:pt>
                <c:pt idx="156">
                  <c:v>2017-08-08 00:05:32+0000</c:v>
                </c:pt>
                <c:pt idx="157">
                  <c:v>2017-08-08 00:05:34+0000</c:v>
                </c:pt>
                <c:pt idx="158">
                  <c:v>2017-08-08 00:05:36+0000</c:v>
                </c:pt>
                <c:pt idx="159">
                  <c:v>2017-08-08 00:05:38+0000</c:v>
                </c:pt>
                <c:pt idx="160">
                  <c:v>2017-08-08 00:05:40+0000</c:v>
                </c:pt>
                <c:pt idx="161">
                  <c:v>2017-08-08 00:05:42+0000</c:v>
                </c:pt>
                <c:pt idx="162">
                  <c:v>2017-08-08 00:05:44+0000</c:v>
                </c:pt>
                <c:pt idx="163">
                  <c:v>2017-08-08 00:05:46+0000</c:v>
                </c:pt>
                <c:pt idx="164">
                  <c:v>2017-08-08 00:05:49+0000</c:v>
                </c:pt>
                <c:pt idx="165">
                  <c:v>2017-08-08 00:05:51+0000</c:v>
                </c:pt>
                <c:pt idx="166">
                  <c:v>2017-08-08 00:05:53+0000</c:v>
                </c:pt>
                <c:pt idx="167">
                  <c:v>2017-08-08 00:05:55+0000</c:v>
                </c:pt>
                <c:pt idx="168">
                  <c:v>2017-08-08 00:05:57+0000</c:v>
                </c:pt>
                <c:pt idx="169">
                  <c:v>2017-08-08 00:05:59+0000</c:v>
                </c:pt>
                <c:pt idx="170">
                  <c:v>2017-08-08 00:06:01+0000</c:v>
                </c:pt>
                <c:pt idx="171">
                  <c:v>2017-08-08 00:06:03+0000</c:v>
                </c:pt>
                <c:pt idx="172">
                  <c:v>2017-08-08 00:06:06+0000</c:v>
                </c:pt>
                <c:pt idx="173">
                  <c:v>2017-08-08 00:06:08+0000</c:v>
                </c:pt>
                <c:pt idx="174">
                  <c:v>2017-08-08 00:06:10+0000</c:v>
                </c:pt>
                <c:pt idx="175">
                  <c:v>2017-08-08 00:06:12+0000</c:v>
                </c:pt>
                <c:pt idx="176">
                  <c:v>2017-08-08 00:06:14+0000</c:v>
                </c:pt>
                <c:pt idx="177">
                  <c:v>2017-08-08 00:06:16+0000</c:v>
                </c:pt>
                <c:pt idx="178">
                  <c:v>2017-08-08 00:06:18+0000</c:v>
                </c:pt>
                <c:pt idx="179">
                  <c:v>2017-08-08 00:06:20+0000</c:v>
                </c:pt>
                <c:pt idx="180">
                  <c:v>2017-08-08 00:06:23+0000</c:v>
                </c:pt>
                <c:pt idx="181">
                  <c:v>2017-08-08 00:06:25+0000</c:v>
                </c:pt>
                <c:pt idx="182">
                  <c:v>2017-08-08 00:06:27+0000</c:v>
                </c:pt>
                <c:pt idx="183">
                  <c:v>2017-08-08 00:06:29+0000</c:v>
                </c:pt>
                <c:pt idx="184">
                  <c:v>2017-08-08 00:06:31+0000</c:v>
                </c:pt>
                <c:pt idx="185">
                  <c:v>2017-08-08 00:06:33+0000</c:v>
                </c:pt>
                <c:pt idx="186">
                  <c:v>2017-08-08 00:06:35+0000</c:v>
                </c:pt>
                <c:pt idx="187">
                  <c:v>2017-08-08 00:06:37+0000</c:v>
                </c:pt>
                <c:pt idx="188">
                  <c:v>2017-08-08 00:06:40+0000</c:v>
                </c:pt>
                <c:pt idx="189">
                  <c:v>2017-08-08 00:06:42+0000</c:v>
                </c:pt>
                <c:pt idx="190">
                  <c:v>2017-08-08 00:06:44+0000</c:v>
                </c:pt>
                <c:pt idx="191">
                  <c:v>2017-08-08 00:06:46+0000</c:v>
                </c:pt>
                <c:pt idx="192">
                  <c:v>2017-08-08 00:06:48+0000</c:v>
                </c:pt>
                <c:pt idx="193">
                  <c:v>2017-08-08 00:06:50+0000</c:v>
                </c:pt>
                <c:pt idx="194">
                  <c:v>2017-08-08 00:06:52+0000</c:v>
                </c:pt>
                <c:pt idx="195">
                  <c:v>2017-08-08 00:06:54+0000</c:v>
                </c:pt>
                <c:pt idx="196">
                  <c:v>2017-08-08 00:06:57+0000</c:v>
                </c:pt>
                <c:pt idx="197">
                  <c:v>2017-08-08 00:06:59+0000</c:v>
                </c:pt>
                <c:pt idx="198">
                  <c:v>2017-08-08 00:07:01+0000</c:v>
                </c:pt>
                <c:pt idx="199">
                  <c:v>2017-08-08 00:07:03+0000</c:v>
                </c:pt>
                <c:pt idx="200">
                  <c:v>2017-08-08 00:07:05+0000</c:v>
                </c:pt>
                <c:pt idx="201">
                  <c:v>2017-08-08 00:07:07+0000</c:v>
                </c:pt>
                <c:pt idx="202">
                  <c:v>2017-08-08 00:07:09+0000</c:v>
                </c:pt>
                <c:pt idx="203">
                  <c:v>2017-08-08 00:07:11+0000</c:v>
                </c:pt>
                <c:pt idx="204">
                  <c:v>2017-08-08 00:07:13+0000</c:v>
                </c:pt>
                <c:pt idx="205">
                  <c:v>2017-08-08 00:07:16+0000</c:v>
                </c:pt>
                <c:pt idx="206">
                  <c:v>2017-08-08 00:07:18+0000</c:v>
                </c:pt>
                <c:pt idx="207">
                  <c:v>2017-08-08 00:07:21+0000</c:v>
                </c:pt>
                <c:pt idx="208">
                  <c:v>2017-08-08 00:07:23+0000</c:v>
                </c:pt>
                <c:pt idx="209">
                  <c:v>2017-08-08 00:07:25+0000</c:v>
                </c:pt>
                <c:pt idx="210">
                  <c:v>2017-08-08 00:07:27+0000</c:v>
                </c:pt>
                <c:pt idx="211">
                  <c:v>2017-08-08 00:07:29+0000</c:v>
                </c:pt>
                <c:pt idx="212">
                  <c:v>2017-08-08 00:07:31+0000</c:v>
                </c:pt>
                <c:pt idx="213">
                  <c:v>2017-08-08 00:07:34+0000</c:v>
                </c:pt>
                <c:pt idx="214">
                  <c:v>2017-08-08 00:07:36+0000</c:v>
                </c:pt>
                <c:pt idx="215">
                  <c:v>2017-08-08 00:07:38+0000</c:v>
                </c:pt>
                <c:pt idx="216">
                  <c:v>2017-08-08 00:07:40+0000</c:v>
                </c:pt>
                <c:pt idx="217">
                  <c:v>2017-08-08 00:07:42+0000</c:v>
                </c:pt>
                <c:pt idx="218">
                  <c:v>2017-08-08 00:07:44+0000</c:v>
                </c:pt>
                <c:pt idx="219">
                  <c:v>2017-08-08 00:07:46+0000</c:v>
                </c:pt>
                <c:pt idx="220">
                  <c:v>2017-08-08 00:07:48+0000</c:v>
                </c:pt>
                <c:pt idx="221">
                  <c:v>2017-08-08 00:07:51+0000</c:v>
                </c:pt>
                <c:pt idx="222">
                  <c:v>2017-08-08 00:07:53+0000</c:v>
                </c:pt>
                <c:pt idx="223">
                  <c:v>2017-08-08 00:07:55+0000</c:v>
                </c:pt>
                <c:pt idx="224">
                  <c:v>2017-08-08 00:07:57+0000</c:v>
                </c:pt>
                <c:pt idx="225">
                  <c:v>2017-08-08 00:07:59+0000</c:v>
                </c:pt>
                <c:pt idx="226">
                  <c:v>2017-08-08 00:08:01+0000</c:v>
                </c:pt>
                <c:pt idx="227">
                  <c:v>2017-08-08 00:08:03+0000</c:v>
                </c:pt>
                <c:pt idx="228">
                  <c:v>2017-08-08 00:08:05+0000</c:v>
                </c:pt>
                <c:pt idx="229">
                  <c:v>2017-08-08 00:08:08+0000</c:v>
                </c:pt>
                <c:pt idx="230">
                  <c:v>2017-08-08 00:08:10+0000</c:v>
                </c:pt>
                <c:pt idx="231">
                  <c:v>2017-08-08 00:08:12+0000</c:v>
                </c:pt>
                <c:pt idx="232">
                  <c:v>2017-08-08 00:08:14+0000</c:v>
                </c:pt>
                <c:pt idx="233">
                  <c:v>2017-08-08 00:08:16+0000</c:v>
                </c:pt>
                <c:pt idx="234">
                  <c:v>2017-08-08 00:08:18+0000</c:v>
                </c:pt>
                <c:pt idx="235">
                  <c:v>2017-08-08 00:08:20+0000</c:v>
                </c:pt>
                <c:pt idx="236">
                  <c:v>2017-08-08 00:08:22+0000</c:v>
                </c:pt>
                <c:pt idx="237">
                  <c:v>2017-08-08 00:08:25+0000</c:v>
                </c:pt>
                <c:pt idx="238">
                  <c:v>2017-08-08 00:08:27+0000</c:v>
                </c:pt>
                <c:pt idx="239">
                  <c:v>2017-08-08 00:08:29+0000</c:v>
                </c:pt>
                <c:pt idx="240">
                  <c:v>2017-08-08 00:08:31+0000</c:v>
                </c:pt>
                <c:pt idx="241">
                  <c:v>2017-08-08 00:08:33+0000</c:v>
                </c:pt>
                <c:pt idx="242">
                  <c:v>2017-08-08 00:08:35+0000</c:v>
                </c:pt>
                <c:pt idx="243">
                  <c:v>2017-08-08 00:08:37+0000</c:v>
                </c:pt>
                <c:pt idx="244">
                  <c:v>2017-08-08 00:08:39+0000</c:v>
                </c:pt>
                <c:pt idx="245">
                  <c:v>2017-08-08 00:08:42+0000</c:v>
                </c:pt>
                <c:pt idx="246">
                  <c:v>2017-08-08 00:08:44+0000</c:v>
                </c:pt>
                <c:pt idx="247">
                  <c:v>2017-08-08 00:08:46+0000</c:v>
                </c:pt>
                <c:pt idx="248">
                  <c:v>2017-08-08 00:08:48+0000</c:v>
                </c:pt>
                <c:pt idx="249">
                  <c:v>2017-08-08 00:08:50+0000</c:v>
                </c:pt>
                <c:pt idx="250">
                  <c:v>2017-08-08 00:08:52+0000</c:v>
                </c:pt>
                <c:pt idx="251">
                  <c:v>2017-08-08 00:08:54+0000</c:v>
                </c:pt>
                <c:pt idx="252">
                  <c:v>2017-08-08 00:08:56+0000</c:v>
                </c:pt>
                <c:pt idx="253">
                  <c:v>2017-08-08 00:08:59+0000</c:v>
                </c:pt>
                <c:pt idx="254">
                  <c:v>2017-08-08 00:09:01+0000</c:v>
                </c:pt>
                <c:pt idx="255">
                  <c:v>2017-08-08 00:09:03+0000</c:v>
                </c:pt>
                <c:pt idx="256">
                  <c:v>2017-08-08 00:09:05+0000</c:v>
                </c:pt>
                <c:pt idx="257">
                  <c:v>2017-08-08 00:09:07+0000</c:v>
                </c:pt>
                <c:pt idx="258">
                  <c:v>2017-08-08 00:09:09+0000</c:v>
                </c:pt>
                <c:pt idx="259">
                  <c:v>2017-08-08 00:09:11+0000</c:v>
                </c:pt>
                <c:pt idx="260">
                  <c:v>2017-08-08 00:09:13+0000</c:v>
                </c:pt>
                <c:pt idx="261">
                  <c:v>2017-08-08 00:09:16+0000</c:v>
                </c:pt>
                <c:pt idx="262">
                  <c:v>2017-08-08 00:09:18+0000</c:v>
                </c:pt>
                <c:pt idx="263">
                  <c:v>2017-08-08 00:09:20+0000</c:v>
                </c:pt>
                <c:pt idx="264">
                  <c:v>2017-08-08 00:09:22+0000</c:v>
                </c:pt>
                <c:pt idx="265">
                  <c:v>2017-08-08 00:09:24+0000</c:v>
                </c:pt>
                <c:pt idx="266">
                  <c:v>2017-08-08 00:09:26+0000</c:v>
                </c:pt>
                <c:pt idx="267">
                  <c:v>2017-08-08 00:09:28+0000</c:v>
                </c:pt>
                <c:pt idx="268">
                  <c:v>2017-08-08 00:09:30+0000</c:v>
                </c:pt>
                <c:pt idx="269">
                  <c:v>2017-08-08 00:09:33+0000</c:v>
                </c:pt>
                <c:pt idx="270">
                  <c:v>2017-08-08 00:09:35+0000</c:v>
                </c:pt>
                <c:pt idx="271">
                  <c:v>2017-08-08 00:09:37+0000</c:v>
                </c:pt>
                <c:pt idx="272">
                  <c:v>2017-08-08 00:09:39+0000</c:v>
                </c:pt>
                <c:pt idx="273">
                  <c:v>2017-08-08 00:09:41+0000</c:v>
                </c:pt>
                <c:pt idx="274">
                  <c:v>2017-08-08 00:09:43+0000</c:v>
                </c:pt>
                <c:pt idx="275">
                  <c:v>2017-08-08 00:09:45+0000</c:v>
                </c:pt>
                <c:pt idx="276">
                  <c:v>2017-08-08 00:09:47+0000</c:v>
                </c:pt>
                <c:pt idx="277">
                  <c:v>2017-08-08 00:09:50+0000</c:v>
                </c:pt>
                <c:pt idx="278">
                  <c:v>2017-08-08 00:09:52+0000</c:v>
                </c:pt>
                <c:pt idx="279">
                  <c:v>2017-08-08 00:09:54+0000</c:v>
                </c:pt>
                <c:pt idx="280">
                  <c:v>2017-08-08 00:09:56+0000</c:v>
                </c:pt>
                <c:pt idx="281">
                  <c:v>2017-08-08 00:09:58+0000</c:v>
                </c:pt>
                <c:pt idx="282">
                  <c:v>2017-08-08 00:10:00+0000</c:v>
                </c:pt>
                <c:pt idx="283">
                  <c:v>2017-08-08 00:10:02+0000</c:v>
                </c:pt>
                <c:pt idx="284">
                  <c:v>2017-08-08 00:10:04+0000</c:v>
                </c:pt>
                <c:pt idx="285">
                  <c:v>2017-08-08 00:10:07+0000</c:v>
                </c:pt>
                <c:pt idx="286">
                  <c:v>2017-08-08 00:10:09+0000</c:v>
                </c:pt>
                <c:pt idx="287">
                  <c:v>2017-08-08 00:10:11+0000</c:v>
                </c:pt>
                <c:pt idx="288">
                  <c:v>2017-08-08 00:10:13+0000</c:v>
                </c:pt>
                <c:pt idx="289">
                  <c:v>2017-08-08 00:10:15+0000</c:v>
                </c:pt>
                <c:pt idx="290">
                  <c:v>2017-08-08 00:10:17+0000</c:v>
                </c:pt>
                <c:pt idx="291">
                  <c:v>2017-08-08 00:10:19+0000</c:v>
                </c:pt>
                <c:pt idx="292">
                  <c:v>2017-08-08 00:10:21+0000</c:v>
                </c:pt>
                <c:pt idx="293">
                  <c:v>2017-08-08 00:10:24+0000</c:v>
                </c:pt>
                <c:pt idx="294">
                  <c:v>2017-08-08 00:10:26+0000</c:v>
                </c:pt>
                <c:pt idx="295">
                  <c:v>2017-08-08 00:10:28+0000</c:v>
                </c:pt>
                <c:pt idx="296">
                  <c:v>2017-08-08 00:10:30+0000</c:v>
                </c:pt>
                <c:pt idx="297">
                  <c:v>2017-08-08 00:10:32+0000</c:v>
                </c:pt>
                <c:pt idx="298">
                  <c:v>2017-08-08 00:10:34+0000</c:v>
                </c:pt>
                <c:pt idx="299">
                  <c:v>2017-08-08 00:10:36+0000</c:v>
                </c:pt>
                <c:pt idx="300">
                  <c:v>2017-08-08 00:10:38+0000</c:v>
                </c:pt>
                <c:pt idx="301">
                  <c:v>2017-08-08 00:10:41+0000</c:v>
                </c:pt>
                <c:pt idx="302">
                  <c:v>2017-08-08 00:10:43+0000</c:v>
                </c:pt>
                <c:pt idx="303">
                  <c:v>2017-08-08 00:10:45+0000</c:v>
                </c:pt>
                <c:pt idx="304">
                  <c:v>2017-08-08 00:10:47+0000</c:v>
                </c:pt>
                <c:pt idx="305">
                  <c:v>2017-08-08 00:10:49+0000</c:v>
                </c:pt>
                <c:pt idx="306">
                  <c:v>2017-08-08 00:10:51+0000</c:v>
                </c:pt>
                <c:pt idx="307">
                  <c:v>2017-08-08 00:10:53+0000</c:v>
                </c:pt>
                <c:pt idx="308">
                  <c:v>2017-08-08 00:10:55+0000</c:v>
                </c:pt>
                <c:pt idx="309">
                  <c:v>2017-08-08 00:10:57+0000</c:v>
                </c:pt>
                <c:pt idx="310">
                  <c:v>2017-08-08 00:11:00+0000</c:v>
                </c:pt>
                <c:pt idx="311">
                  <c:v>2017-08-08 00:11:02+0000</c:v>
                </c:pt>
                <c:pt idx="312">
                  <c:v>2017-08-08 00:11:04+0000</c:v>
                </c:pt>
                <c:pt idx="313">
                  <c:v>2017-08-08 00:11:06+0000</c:v>
                </c:pt>
                <c:pt idx="314">
                  <c:v>2017-08-08 00:11:08+0000</c:v>
                </c:pt>
                <c:pt idx="315">
                  <c:v>2017-08-08 00:11:10+0000</c:v>
                </c:pt>
                <c:pt idx="316">
                  <c:v>2017-08-08 00:11:12+0000</c:v>
                </c:pt>
                <c:pt idx="317">
                  <c:v>2017-08-08 00:11:14+0000</c:v>
                </c:pt>
                <c:pt idx="318">
                  <c:v>2017-08-08 00:11:17+0000</c:v>
                </c:pt>
                <c:pt idx="319">
                  <c:v>2017-08-08 00:11:19+0000</c:v>
                </c:pt>
                <c:pt idx="320">
                  <c:v>2017-08-08 00:11:21+0000</c:v>
                </c:pt>
                <c:pt idx="321">
                  <c:v>2017-08-08 00:11:23+0000</c:v>
                </c:pt>
                <c:pt idx="322">
                  <c:v>2017-08-08 00:11:25+0000</c:v>
                </c:pt>
                <c:pt idx="323">
                  <c:v>2017-08-08 00:11:27+0000</c:v>
                </c:pt>
                <c:pt idx="324">
                  <c:v>2017-08-08 00:11:29+0000</c:v>
                </c:pt>
                <c:pt idx="325">
                  <c:v>2017-08-08 00:11:31+0000</c:v>
                </c:pt>
                <c:pt idx="326">
                  <c:v>2017-08-08 00:11:34+0000</c:v>
                </c:pt>
                <c:pt idx="327">
                  <c:v>2017-08-08 00:11:36+0000</c:v>
                </c:pt>
                <c:pt idx="328">
                  <c:v>2017-08-08 00:11:38+0000</c:v>
                </c:pt>
                <c:pt idx="329">
                  <c:v>2017-08-08 00:11:40+0000</c:v>
                </c:pt>
                <c:pt idx="330">
                  <c:v>2017-08-08 00:11:42+0000</c:v>
                </c:pt>
                <c:pt idx="331">
                  <c:v>2017-08-08 00:11:44+0000</c:v>
                </c:pt>
                <c:pt idx="332">
                  <c:v>2017-08-08 00:11:46+0000</c:v>
                </c:pt>
                <c:pt idx="333">
                  <c:v>2017-08-08 00:11:48+0000</c:v>
                </c:pt>
                <c:pt idx="334">
                  <c:v>2017-08-08 00:11:51+0000</c:v>
                </c:pt>
                <c:pt idx="335">
                  <c:v>2017-08-08 00:11:53+0000</c:v>
                </c:pt>
                <c:pt idx="336">
                  <c:v>2017-08-08 00:11:55+0000</c:v>
                </c:pt>
                <c:pt idx="337">
                  <c:v>2017-08-08 00:11:57+0000</c:v>
                </c:pt>
                <c:pt idx="338">
                  <c:v>2017-08-08 00:11:59+0000</c:v>
                </c:pt>
                <c:pt idx="339">
                  <c:v>2017-08-08 00:12:01+0000</c:v>
                </c:pt>
                <c:pt idx="340">
                  <c:v>2017-08-08 00:12:03+0000</c:v>
                </c:pt>
                <c:pt idx="341">
                  <c:v>2017-08-08 00:12:05+0000</c:v>
                </c:pt>
                <c:pt idx="342">
                  <c:v>2017-08-08 00:12:07+0000</c:v>
                </c:pt>
                <c:pt idx="343">
                  <c:v>2017-08-08 00:12:10+0000</c:v>
                </c:pt>
                <c:pt idx="344">
                  <c:v>2017-08-08 00:12:12+0000</c:v>
                </c:pt>
                <c:pt idx="345">
                  <c:v>2017-08-08 00:12:14+0000</c:v>
                </c:pt>
                <c:pt idx="346">
                  <c:v>2017-08-08 00:12:16+0000</c:v>
                </c:pt>
                <c:pt idx="347">
                  <c:v>2017-08-08 00:12:18+0000</c:v>
                </c:pt>
                <c:pt idx="348">
                  <c:v>2017-08-08 00:12:20+0000</c:v>
                </c:pt>
                <c:pt idx="349">
                  <c:v>2017-08-08 00:12:22+0000</c:v>
                </c:pt>
                <c:pt idx="350">
                  <c:v>2017-08-08 00:12:25+0000</c:v>
                </c:pt>
                <c:pt idx="351">
                  <c:v>2017-08-08 00:12:27+0000</c:v>
                </c:pt>
                <c:pt idx="352">
                  <c:v>2017-08-08 00:12:29+0000</c:v>
                </c:pt>
                <c:pt idx="353">
                  <c:v>2017-08-08 00:12:31+0000</c:v>
                </c:pt>
                <c:pt idx="354">
                  <c:v>2017-08-08 00:12:33+0000</c:v>
                </c:pt>
                <c:pt idx="355">
                  <c:v>2017-08-08 00:12:35+0000</c:v>
                </c:pt>
                <c:pt idx="356">
                  <c:v>2017-08-08 00:12:37+0000</c:v>
                </c:pt>
                <c:pt idx="357">
                  <c:v>2017-08-08 00:12:39+0000</c:v>
                </c:pt>
                <c:pt idx="358">
                  <c:v>2017-08-08 00:12:41+0000</c:v>
                </c:pt>
                <c:pt idx="359">
                  <c:v>2017-08-08 00:12:44+0000</c:v>
                </c:pt>
                <c:pt idx="360">
                  <c:v>2017-08-08 00:12:46+0000</c:v>
                </c:pt>
                <c:pt idx="361">
                  <c:v>2017-08-08 00:12:48+0000</c:v>
                </c:pt>
                <c:pt idx="362">
                  <c:v>2017-08-08 00:12:50+0000</c:v>
                </c:pt>
                <c:pt idx="363">
                  <c:v>2017-08-08 00:12:52+0000</c:v>
                </c:pt>
                <c:pt idx="364">
                  <c:v>2017-08-08 00:12:54+0000</c:v>
                </c:pt>
                <c:pt idx="365">
                  <c:v>2017-08-08 00:12:56+0000</c:v>
                </c:pt>
                <c:pt idx="366">
                  <c:v>2017-08-08 00:12:58+0000</c:v>
                </c:pt>
                <c:pt idx="367">
                  <c:v>2017-08-08 00:13:01+0000</c:v>
                </c:pt>
                <c:pt idx="368">
                  <c:v>2017-08-08 00:13:03+0000</c:v>
                </c:pt>
                <c:pt idx="369">
                  <c:v>2017-08-08 00:13:05+0000</c:v>
                </c:pt>
                <c:pt idx="370">
                  <c:v>2017-08-08 00:13:07+0000</c:v>
                </c:pt>
                <c:pt idx="371">
                  <c:v>2017-08-08 00:13:09+0000</c:v>
                </c:pt>
                <c:pt idx="372">
                  <c:v>2017-08-08 00:13:11+0000</c:v>
                </c:pt>
                <c:pt idx="373">
                  <c:v>2017-08-08 00:13:13+0000</c:v>
                </c:pt>
                <c:pt idx="374">
                  <c:v>2017-08-08 00:13:15+0000</c:v>
                </c:pt>
                <c:pt idx="375">
                  <c:v>2017-08-08 00:13:18+0000</c:v>
                </c:pt>
                <c:pt idx="376">
                  <c:v>2017-08-08 00:13:20+0000</c:v>
                </c:pt>
                <c:pt idx="377">
                  <c:v>2017-08-08 00:13:22+0000</c:v>
                </c:pt>
                <c:pt idx="378">
                  <c:v>2017-08-08 00:13:24+0000</c:v>
                </c:pt>
                <c:pt idx="379">
                  <c:v>2017-08-08 00:13:26+0000</c:v>
                </c:pt>
                <c:pt idx="380">
                  <c:v>2017-08-08 00:13:28+0000</c:v>
                </c:pt>
                <c:pt idx="381">
                  <c:v>2017-08-08 00:13:30+0000</c:v>
                </c:pt>
                <c:pt idx="382">
                  <c:v>2017-08-08 00:13:32+0000</c:v>
                </c:pt>
                <c:pt idx="383">
                  <c:v>2017-08-08 00:13:35+0000</c:v>
                </c:pt>
                <c:pt idx="384">
                  <c:v>2017-08-08 00:13:37+0000</c:v>
                </c:pt>
                <c:pt idx="385">
                  <c:v>2017-08-08 00:13:39+0000</c:v>
                </c:pt>
                <c:pt idx="386">
                  <c:v>2017-08-08 00:13:41+0000</c:v>
                </c:pt>
                <c:pt idx="387">
                  <c:v>2017-08-08 00:13:43+0000</c:v>
                </c:pt>
                <c:pt idx="388">
                  <c:v>2017-08-08 00:13:45+0000</c:v>
                </c:pt>
                <c:pt idx="389">
                  <c:v>2017-08-08 00:13:47+0000</c:v>
                </c:pt>
                <c:pt idx="390">
                  <c:v>2017-08-08 00:13:49+0000</c:v>
                </c:pt>
                <c:pt idx="391">
                  <c:v>2017-08-08 00:13:51+0000</c:v>
                </c:pt>
                <c:pt idx="392">
                  <c:v>2017-08-08 00:13:54+0000</c:v>
                </c:pt>
                <c:pt idx="393">
                  <c:v>2017-08-08 00:13:56+0000</c:v>
                </c:pt>
                <c:pt idx="394">
                  <c:v>2017-08-08 00:13:58+0000</c:v>
                </c:pt>
                <c:pt idx="395">
                  <c:v>2017-08-08 00:14:00+0000</c:v>
                </c:pt>
                <c:pt idx="396">
                  <c:v>2017-08-08 00:14:02+0000</c:v>
                </c:pt>
                <c:pt idx="397">
                  <c:v>2017-08-08 00:14:04+0000</c:v>
                </c:pt>
                <c:pt idx="398">
                  <c:v>2017-08-08 00:14:06+0000</c:v>
                </c:pt>
                <c:pt idx="399">
                  <c:v>2017-08-08 00:14:08+0000</c:v>
                </c:pt>
                <c:pt idx="400">
                  <c:v>2017-08-08 00:14:11+0000</c:v>
                </c:pt>
                <c:pt idx="401">
                  <c:v>2017-08-08 00:14:13+0000</c:v>
                </c:pt>
                <c:pt idx="402">
                  <c:v>2017-08-08 00:14:15+0000</c:v>
                </c:pt>
                <c:pt idx="403">
                  <c:v>2017-08-08 00:14:17+0000</c:v>
                </c:pt>
                <c:pt idx="404">
                  <c:v>2017-08-08 00:14:19+0000</c:v>
                </c:pt>
                <c:pt idx="405">
                  <c:v>2017-08-08 00:14:21+0000</c:v>
                </c:pt>
                <c:pt idx="406">
                  <c:v>2017-08-08 00:14:23+0000</c:v>
                </c:pt>
                <c:pt idx="407">
                  <c:v>2017-08-08 00:14:26+0000</c:v>
                </c:pt>
                <c:pt idx="408">
                  <c:v>2017-08-08 00:14:28+0000</c:v>
                </c:pt>
                <c:pt idx="409">
                  <c:v>2017-08-08 00:14:30+0000</c:v>
                </c:pt>
                <c:pt idx="410">
                  <c:v>2017-08-08 00:14:32+0000</c:v>
                </c:pt>
                <c:pt idx="411">
                  <c:v>2017-08-08 00:14:34+0000</c:v>
                </c:pt>
                <c:pt idx="412">
                  <c:v>2017-08-08 00:14:36+0000</c:v>
                </c:pt>
                <c:pt idx="413">
                  <c:v>2017-08-08 00:14:38+0000</c:v>
                </c:pt>
                <c:pt idx="414">
                  <c:v>2017-08-08 00:14:40+0000</c:v>
                </c:pt>
                <c:pt idx="415">
                  <c:v>2017-08-08 00:14:43+0000</c:v>
                </c:pt>
                <c:pt idx="416">
                  <c:v>2017-08-08 00:14:45+0000</c:v>
                </c:pt>
                <c:pt idx="417">
                  <c:v>2017-08-08 00:14:47+0000</c:v>
                </c:pt>
                <c:pt idx="418">
                  <c:v>2017-08-08 00:14:49+0000</c:v>
                </c:pt>
                <c:pt idx="419">
                  <c:v>2017-08-08 00:14:51+0000</c:v>
                </c:pt>
                <c:pt idx="420">
                  <c:v>2017-08-08 00:14:53+0000</c:v>
                </c:pt>
                <c:pt idx="421">
                  <c:v>2017-08-08 00:14:55+0000</c:v>
                </c:pt>
                <c:pt idx="422">
                  <c:v>2017-08-08 00:14:57+0000</c:v>
                </c:pt>
                <c:pt idx="423">
                  <c:v>2017-08-08 00:15:00+0000</c:v>
                </c:pt>
                <c:pt idx="424">
                  <c:v>2017-08-08 00:15:02+0000</c:v>
                </c:pt>
                <c:pt idx="425">
                  <c:v>2017-08-08 00:15:04+0000</c:v>
                </c:pt>
                <c:pt idx="426">
                  <c:v>2017-08-08 00:15:06+0000</c:v>
                </c:pt>
                <c:pt idx="427">
                  <c:v>2017-08-08 00:15:08+0000</c:v>
                </c:pt>
                <c:pt idx="428">
                  <c:v>2017-08-08 00:15:10+0000</c:v>
                </c:pt>
                <c:pt idx="429">
                  <c:v>2017-08-08 00:15:12+0000</c:v>
                </c:pt>
                <c:pt idx="430">
                  <c:v>2017-08-08 00:15:14+0000</c:v>
                </c:pt>
                <c:pt idx="431">
                  <c:v>2017-08-08 00:15:17+0000</c:v>
                </c:pt>
                <c:pt idx="432">
                  <c:v>2017-08-08 00:15:19+0000</c:v>
                </c:pt>
                <c:pt idx="433">
                  <c:v>2017-08-08 00:15:21+0000</c:v>
                </c:pt>
                <c:pt idx="434">
                  <c:v>2017-08-08 00:15:23+0000</c:v>
                </c:pt>
                <c:pt idx="435">
                  <c:v>2017-08-08 00:15:25+0000</c:v>
                </c:pt>
                <c:pt idx="436">
                  <c:v>2017-08-08 00:15:27+0000</c:v>
                </c:pt>
                <c:pt idx="437">
                  <c:v>2017-08-08 00:15:29+0000</c:v>
                </c:pt>
                <c:pt idx="438">
                  <c:v>2017-08-08 00:15:31+0000</c:v>
                </c:pt>
                <c:pt idx="439">
                  <c:v>2017-08-08 00:15:34+0000</c:v>
                </c:pt>
                <c:pt idx="440">
                  <c:v>2017-08-08 00:15:36+0000</c:v>
                </c:pt>
                <c:pt idx="441">
                  <c:v>2017-08-08 00:15:38+0000</c:v>
                </c:pt>
                <c:pt idx="442">
                  <c:v>2017-08-08 00:15:40+0000</c:v>
                </c:pt>
                <c:pt idx="443">
                  <c:v>2017-08-08 00:15:42+0000</c:v>
                </c:pt>
                <c:pt idx="444">
                  <c:v>2017-08-08 00:15:44+0000</c:v>
                </c:pt>
                <c:pt idx="445">
                  <c:v>2017-08-08 00:15:46+0000</c:v>
                </c:pt>
                <c:pt idx="446">
                  <c:v>2017-08-08 00:15:48+0000</c:v>
                </c:pt>
                <c:pt idx="447">
                  <c:v>2017-08-08 00:15:50+0000</c:v>
                </c:pt>
                <c:pt idx="448">
                  <c:v>2017-08-08 00:15:53+0000</c:v>
                </c:pt>
                <c:pt idx="449">
                  <c:v>2017-08-08 00:15:55+0000</c:v>
                </c:pt>
                <c:pt idx="450">
                  <c:v>2017-08-08 00:15:57+0000</c:v>
                </c:pt>
                <c:pt idx="451">
                  <c:v>2017-08-08 00:15:59+0000</c:v>
                </c:pt>
                <c:pt idx="452">
                  <c:v>2017-08-08 00:16:01+0000</c:v>
                </c:pt>
                <c:pt idx="453">
                  <c:v>2017-08-08 00:16:03+0000</c:v>
                </c:pt>
                <c:pt idx="454">
                  <c:v>2017-08-08 00:16:05+0000</c:v>
                </c:pt>
                <c:pt idx="455">
                  <c:v>2017-08-08 00:16:07+0000</c:v>
                </c:pt>
                <c:pt idx="456">
                  <c:v>2017-08-08 00:16:10+0000</c:v>
                </c:pt>
                <c:pt idx="457">
                  <c:v>2017-08-08 00:16:12+0000</c:v>
                </c:pt>
                <c:pt idx="458">
                  <c:v>2017-08-08 00:16:14+0000</c:v>
                </c:pt>
                <c:pt idx="459">
                  <c:v>2017-08-08 00:16:16+0000</c:v>
                </c:pt>
                <c:pt idx="460">
                  <c:v>2017-08-08 00:16:18+0000</c:v>
                </c:pt>
                <c:pt idx="461">
                  <c:v>2017-08-08 00:16:20+0000</c:v>
                </c:pt>
                <c:pt idx="462">
                  <c:v>2017-08-08 00:16:22+0000</c:v>
                </c:pt>
                <c:pt idx="463">
                  <c:v>2017-08-08 00:16:24+0000</c:v>
                </c:pt>
                <c:pt idx="464">
                  <c:v>2017-08-08 00:16:27+0000</c:v>
                </c:pt>
                <c:pt idx="465">
                  <c:v>2017-08-08 00:16:29+0000</c:v>
                </c:pt>
                <c:pt idx="466">
                  <c:v>2017-08-08 00:16:31+0000</c:v>
                </c:pt>
                <c:pt idx="467">
                  <c:v>2017-08-08 00:16:33+0000</c:v>
                </c:pt>
                <c:pt idx="468">
                  <c:v>2017-08-08 00:16:35+0000</c:v>
                </c:pt>
                <c:pt idx="469">
                  <c:v>2017-08-08 00:16:37+0000</c:v>
                </c:pt>
                <c:pt idx="470">
                  <c:v>2017-08-08 00:16:39+0000</c:v>
                </c:pt>
                <c:pt idx="471">
                  <c:v>2017-08-08 00:16:41+0000</c:v>
                </c:pt>
                <c:pt idx="472">
                  <c:v>2017-08-08 00:16:44+0000</c:v>
                </c:pt>
                <c:pt idx="473">
                  <c:v>2017-08-08 00:16:46+0000</c:v>
                </c:pt>
                <c:pt idx="474">
                  <c:v>2017-08-08 00:16:48+0000</c:v>
                </c:pt>
                <c:pt idx="475">
                  <c:v>2017-08-08 00:16:50+0000</c:v>
                </c:pt>
                <c:pt idx="476">
                  <c:v>2017-08-08 00:16:52+0000</c:v>
                </c:pt>
                <c:pt idx="477">
                  <c:v>2017-08-08 00:16:54+0000</c:v>
                </c:pt>
                <c:pt idx="478">
                  <c:v>2017-08-08 00:16:56+0000</c:v>
                </c:pt>
                <c:pt idx="479">
                  <c:v>2017-08-08 00:16:59+0000</c:v>
                </c:pt>
                <c:pt idx="480">
                  <c:v>2017-08-08 00:17:01+0000</c:v>
                </c:pt>
                <c:pt idx="481">
                  <c:v>2017-08-08 00:17:03+0000</c:v>
                </c:pt>
                <c:pt idx="482">
                  <c:v>2017-08-08 00:17:05+0000</c:v>
                </c:pt>
                <c:pt idx="483">
                  <c:v>2017-08-08 00:17:07+0000</c:v>
                </c:pt>
                <c:pt idx="484">
                  <c:v>2017-08-08 00:17:09+0000</c:v>
                </c:pt>
                <c:pt idx="485">
                  <c:v>2017-08-08 00:17:11+0000</c:v>
                </c:pt>
                <c:pt idx="486">
                  <c:v>2017-08-08 00:17:13+0000</c:v>
                </c:pt>
                <c:pt idx="487">
                  <c:v>2017-08-08 00:17:16+0000</c:v>
                </c:pt>
                <c:pt idx="488">
                  <c:v>2017-08-08 00:17:18+0000</c:v>
                </c:pt>
                <c:pt idx="489">
                  <c:v>2017-08-08 00:17:20+0000</c:v>
                </c:pt>
                <c:pt idx="490">
                  <c:v>2017-08-08 00:17:22+0000</c:v>
                </c:pt>
                <c:pt idx="491">
                  <c:v>2017-08-08 00:17:24+0000</c:v>
                </c:pt>
                <c:pt idx="492">
                  <c:v>2017-08-08 00:17:26+0000</c:v>
                </c:pt>
                <c:pt idx="493">
                  <c:v>2017-08-08 00:17:28+0000</c:v>
                </c:pt>
                <c:pt idx="494">
                  <c:v>2017-08-08 00:17:30+0000</c:v>
                </c:pt>
                <c:pt idx="495">
                  <c:v>2017-08-08 00:17:33+0000</c:v>
                </c:pt>
                <c:pt idx="496">
                  <c:v>2017-08-08 00:17:35+0000</c:v>
                </c:pt>
                <c:pt idx="497">
                  <c:v>2017-08-08 00:17:37+0000</c:v>
                </c:pt>
                <c:pt idx="498">
                  <c:v>2017-08-08 00:17:39+0000</c:v>
                </c:pt>
                <c:pt idx="499">
                  <c:v>2017-08-08 00:17:41+0000</c:v>
                </c:pt>
                <c:pt idx="500">
                  <c:v>2017-08-08 00:17:43+0000</c:v>
                </c:pt>
                <c:pt idx="501">
                  <c:v>2017-08-08 00:17:45+0000</c:v>
                </c:pt>
                <c:pt idx="502">
                  <c:v>2017-08-08 00:17:48+0000</c:v>
                </c:pt>
                <c:pt idx="503">
                  <c:v>2017-08-08 00:17:50+0000</c:v>
                </c:pt>
                <c:pt idx="504">
                  <c:v>2017-08-08 00:17:52+0000</c:v>
                </c:pt>
                <c:pt idx="505">
                  <c:v>2017-08-08 00:17:54+0000</c:v>
                </c:pt>
                <c:pt idx="506">
                  <c:v>2017-08-08 00:17:56+0000</c:v>
                </c:pt>
                <c:pt idx="507">
                  <c:v>2017-08-08 00:17:58+0000</c:v>
                </c:pt>
                <c:pt idx="508">
                  <c:v>2017-08-08 00:18:00+0000</c:v>
                </c:pt>
                <c:pt idx="509">
                  <c:v>2017-08-08 00:18:02+0000</c:v>
                </c:pt>
                <c:pt idx="510">
                  <c:v>2017-08-08 00:18:05+0000</c:v>
                </c:pt>
                <c:pt idx="511">
                  <c:v>2017-08-08 00:18:07+0000</c:v>
                </c:pt>
                <c:pt idx="512">
                  <c:v>2017-08-08 00:18:09+0000</c:v>
                </c:pt>
                <c:pt idx="513">
                  <c:v>2017-08-08 00:18:11+0000</c:v>
                </c:pt>
                <c:pt idx="514">
                  <c:v>2017-08-08 00:18:13+0000</c:v>
                </c:pt>
                <c:pt idx="515">
                  <c:v>2017-08-08 00:18:15+0000</c:v>
                </c:pt>
                <c:pt idx="516">
                  <c:v>2017-08-08 00:18:17+0000</c:v>
                </c:pt>
                <c:pt idx="517">
                  <c:v>2017-08-08 00:18:19+0000</c:v>
                </c:pt>
                <c:pt idx="518">
                  <c:v>2017-08-08 00:18:22+0000</c:v>
                </c:pt>
                <c:pt idx="519">
                  <c:v>2017-08-08 00:18:24+0000</c:v>
                </c:pt>
                <c:pt idx="520">
                  <c:v>2017-08-08 00:18:26+0000</c:v>
                </c:pt>
                <c:pt idx="521">
                  <c:v>2017-08-08 00:18:28+0000</c:v>
                </c:pt>
                <c:pt idx="522">
                  <c:v>2017-08-08 00:18:30+0000</c:v>
                </c:pt>
                <c:pt idx="523">
                  <c:v>2017-08-08 00:18:32+0000</c:v>
                </c:pt>
                <c:pt idx="524">
                  <c:v>2017-08-08 00:18:34+0000</c:v>
                </c:pt>
                <c:pt idx="525">
                  <c:v>2017-08-08 00:18:36+0000</c:v>
                </c:pt>
                <c:pt idx="526">
                  <c:v>2017-08-08 00:18:39+0000</c:v>
                </c:pt>
                <c:pt idx="527">
                  <c:v>2017-08-08 00:18:41+0000</c:v>
                </c:pt>
                <c:pt idx="528">
                  <c:v>2017-08-08 00:18:43+0000</c:v>
                </c:pt>
                <c:pt idx="529">
                  <c:v>2017-08-08 00:18:45+0000</c:v>
                </c:pt>
                <c:pt idx="530">
                  <c:v>2017-08-08 00:18:47+0000</c:v>
                </c:pt>
                <c:pt idx="531">
                  <c:v>2017-08-08 00:18:49+0000</c:v>
                </c:pt>
                <c:pt idx="532">
                  <c:v>2017-08-08 00:18:51+0000</c:v>
                </c:pt>
                <c:pt idx="533">
                  <c:v>2017-08-08 00:18:53+0000</c:v>
                </c:pt>
                <c:pt idx="534">
                  <c:v>2017-08-08 00:18:56+0000</c:v>
                </c:pt>
                <c:pt idx="535">
                  <c:v>2017-08-08 00:18:58+0000</c:v>
                </c:pt>
                <c:pt idx="536">
                  <c:v>2017-08-08 00:19:00+0000</c:v>
                </c:pt>
                <c:pt idx="537">
                  <c:v>2017-08-08 00:19:02+0000</c:v>
                </c:pt>
                <c:pt idx="538">
                  <c:v>2017-08-08 00:19:04+0000</c:v>
                </c:pt>
                <c:pt idx="539">
                  <c:v>2017-08-08 00:19:06+0000</c:v>
                </c:pt>
                <c:pt idx="540">
                  <c:v>2017-08-08 00:19:08+0000</c:v>
                </c:pt>
                <c:pt idx="541">
                  <c:v>2017-08-08 00:19:10+0000</c:v>
                </c:pt>
                <c:pt idx="542">
                  <c:v>2017-08-08 00:19:13+0000</c:v>
                </c:pt>
                <c:pt idx="543">
                  <c:v>2017-08-08 00:19:15+0000</c:v>
                </c:pt>
                <c:pt idx="544">
                  <c:v>2017-08-08 00:19:17+0000</c:v>
                </c:pt>
                <c:pt idx="545">
                  <c:v>2017-08-08 00:19:19+0000</c:v>
                </c:pt>
                <c:pt idx="546">
                  <c:v>2017-08-08 00:19:21+0000</c:v>
                </c:pt>
                <c:pt idx="547">
                  <c:v>2017-08-08 00:19:23+0000</c:v>
                </c:pt>
                <c:pt idx="548">
                  <c:v>2017-08-08 00:19:25+0000</c:v>
                </c:pt>
                <c:pt idx="549">
                  <c:v>2017-08-08 00:19:27+0000</c:v>
                </c:pt>
                <c:pt idx="550">
                  <c:v>2017-08-08 00:19:29+0000</c:v>
                </c:pt>
                <c:pt idx="551">
                  <c:v>2017-08-08 00:19:32+0000</c:v>
                </c:pt>
                <c:pt idx="552">
                  <c:v>2017-08-08 00:19:34+0000</c:v>
                </c:pt>
                <c:pt idx="553">
                  <c:v>2017-08-08 00:19:36+0000</c:v>
                </c:pt>
                <c:pt idx="554">
                  <c:v>2017-08-08 00:19:38+0000</c:v>
                </c:pt>
                <c:pt idx="555">
                  <c:v>2017-08-08 00:19:40+0000</c:v>
                </c:pt>
                <c:pt idx="556">
                  <c:v>2017-08-08 00:19:42+0000</c:v>
                </c:pt>
                <c:pt idx="557">
                  <c:v>2017-08-08 00:19:44+0000</c:v>
                </c:pt>
                <c:pt idx="558">
                  <c:v>2017-08-08 00:19:46+0000</c:v>
                </c:pt>
                <c:pt idx="559">
                  <c:v>2017-08-08 00:19:49+0000</c:v>
                </c:pt>
                <c:pt idx="560">
                  <c:v>2017-08-08 00:19:51+0000</c:v>
                </c:pt>
                <c:pt idx="561">
                  <c:v>2017-08-08 00:19:53+0000</c:v>
                </c:pt>
                <c:pt idx="562">
                  <c:v>2017-08-08 00:19:55+0000</c:v>
                </c:pt>
                <c:pt idx="563">
                  <c:v>2017-08-08 00:19:57+0000</c:v>
                </c:pt>
                <c:pt idx="564">
                  <c:v>2017-08-08 00:19:59+0000</c:v>
                </c:pt>
                <c:pt idx="565">
                  <c:v>2017-08-08 00:20:01+0000</c:v>
                </c:pt>
                <c:pt idx="566">
                  <c:v>2017-08-08 00:20:03+0000</c:v>
                </c:pt>
                <c:pt idx="567">
                  <c:v>2017-08-08 00:20:06+0000</c:v>
                </c:pt>
                <c:pt idx="568">
                  <c:v>2017-08-08 00:20:08+0000</c:v>
                </c:pt>
                <c:pt idx="569">
                  <c:v>2017-08-08 00:20:10+0000</c:v>
                </c:pt>
                <c:pt idx="570">
                  <c:v>2017-08-08 00:20:12+0000</c:v>
                </c:pt>
                <c:pt idx="571">
                  <c:v>2017-08-08 00:20:14+0000</c:v>
                </c:pt>
                <c:pt idx="572">
                  <c:v>2017-08-08 00:20:16+0000</c:v>
                </c:pt>
                <c:pt idx="573">
                  <c:v>2017-08-08 00:20:18+0000</c:v>
                </c:pt>
                <c:pt idx="574">
                  <c:v>2017-08-08 00:20:20+0000</c:v>
                </c:pt>
                <c:pt idx="575">
                  <c:v>2017-08-08 00:20:23+0000</c:v>
                </c:pt>
                <c:pt idx="576">
                  <c:v>2017-08-08 00:20:25+0000</c:v>
                </c:pt>
                <c:pt idx="577">
                  <c:v>2017-08-08 00:20:27+0000</c:v>
                </c:pt>
                <c:pt idx="578">
                  <c:v>2017-08-08 00:20:29+0000</c:v>
                </c:pt>
                <c:pt idx="579">
                  <c:v>2017-08-08 00:20:31+0000</c:v>
                </c:pt>
                <c:pt idx="580">
                  <c:v>2017-08-08 00:20:33+0000</c:v>
                </c:pt>
                <c:pt idx="581">
                  <c:v>2017-08-08 00:20:35+0000</c:v>
                </c:pt>
                <c:pt idx="582">
                  <c:v>2017-08-08 00:20:37+0000</c:v>
                </c:pt>
                <c:pt idx="583">
                  <c:v>2017-08-08 00:20:40+0000</c:v>
                </c:pt>
                <c:pt idx="584">
                  <c:v>2017-08-08 00:20:42+0000</c:v>
                </c:pt>
                <c:pt idx="585">
                  <c:v>2017-08-08 00:20:44+0000</c:v>
                </c:pt>
                <c:pt idx="586">
                  <c:v>2017-08-08 00:20:46+0000</c:v>
                </c:pt>
                <c:pt idx="587">
                  <c:v>2017-08-08 00:20:48+0000</c:v>
                </c:pt>
                <c:pt idx="588">
                  <c:v>2017-08-08 00:20:50+0000</c:v>
                </c:pt>
                <c:pt idx="589">
                  <c:v>2017-08-08 00:20:52+0000</c:v>
                </c:pt>
                <c:pt idx="590">
                  <c:v>2017-08-08 00:20:55+0000</c:v>
                </c:pt>
                <c:pt idx="591">
                  <c:v>2017-08-08 00:20:57+0000</c:v>
                </c:pt>
                <c:pt idx="592">
                  <c:v>2017-08-08 00:20:59+0000</c:v>
                </c:pt>
                <c:pt idx="593">
                  <c:v>2017-08-08 00:21:01+0000</c:v>
                </c:pt>
                <c:pt idx="594">
                  <c:v>2017-08-08 00:21:03+0000</c:v>
                </c:pt>
                <c:pt idx="595">
                  <c:v>2017-08-08 00:21:05+0000</c:v>
                </c:pt>
                <c:pt idx="596">
                  <c:v>2017-08-08 00:21:07+0000</c:v>
                </c:pt>
                <c:pt idx="597">
                  <c:v>2017-08-08 00:21:09+0000</c:v>
                </c:pt>
                <c:pt idx="598">
                  <c:v>2017-08-08 00:21:12+0000</c:v>
                </c:pt>
                <c:pt idx="599">
                  <c:v>2017-08-08 00:21:14+0000</c:v>
                </c:pt>
                <c:pt idx="600">
                  <c:v>2017-08-08 00:21:16+0000</c:v>
                </c:pt>
                <c:pt idx="601">
                  <c:v>2017-08-08 00:21:18+0000</c:v>
                </c:pt>
                <c:pt idx="602">
                  <c:v>2017-08-08 00:21:20+0000</c:v>
                </c:pt>
                <c:pt idx="603">
                  <c:v>2017-08-08 00:21:22+0000</c:v>
                </c:pt>
                <c:pt idx="604">
                  <c:v>2017-08-08 00:21:24+0000</c:v>
                </c:pt>
                <c:pt idx="605">
                  <c:v>2017-08-08 00:21:26+0000</c:v>
                </c:pt>
                <c:pt idx="606">
                  <c:v>2017-08-08 00:21:29+0000</c:v>
                </c:pt>
                <c:pt idx="607">
                  <c:v>2017-08-08 00:21:31+0000</c:v>
                </c:pt>
                <c:pt idx="608">
                  <c:v>2017-08-08 00:21:33+0000</c:v>
                </c:pt>
                <c:pt idx="609">
                  <c:v>2017-08-08 00:21:35+0000</c:v>
                </c:pt>
                <c:pt idx="610">
                  <c:v>2017-08-08 00:21:37+0000</c:v>
                </c:pt>
                <c:pt idx="611">
                  <c:v>2017-08-08 00:21:39+0000</c:v>
                </c:pt>
                <c:pt idx="612">
                  <c:v>2017-08-08 00:21:41+0000</c:v>
                </c:pt>
                <c:pt idx="613">
                  <c:v>2017-08-08 00:21:43+0000</c:v>
                </c:pt>
                <c:pt idx="614">
                  <c:v>2017-08-08 00:21:46+0000</c:v>
                </c:pt>
                <c:pt idx="615">
                  <c:v>2017-08-08 00:21:48+0000</c:v>
                </c:pt>
                <c:pt idx="616">
                  <c:v>2017-08-08 00:21:50+0000</c:v>
                </c:pt>
                <c:pt idx="617">
                  <c:v>2017-08-08 00:21:52+0000</c:v>
                </c:pt>
                <c:pt idx="618">
                  <c:v>2017-08-08 00:21:54+0000</c:v>
                </c:pt>
                <c:pt idx="619">
                  <c:v>2017-08-08 00:21:56+0000</c:v>
                </c:pt>
                <c:pt idx="620">
                  <c:v>2017-08-08 00:21:58+0000</c:v>
                </c:pt>
                <c:pt idx="621">
                  <c:v>2017-08-08 00:22:00+0000</c:v>
                </c:pt>
                <c:pt idx="622">
                  <c:v>2017-08-08 00:22:03+0000</c:v>
                </c:pt>
                <c:pt idx="623">
                  <c:v>2017-08-08 00:22:05+0000</c:v>
                </c:pt>
                <c:pt idx="624">
                  <c:v>2017-08-08 00:22:07+0000</c:v>
                </c:pt>
                <c:pt idx="625">
                  <c:v>2017-08-08 00:22:09+0000</c:v>
                </c:pt>
                <c:pt idx="626">
                  <c:v>2017-08-08 00:22:11+0000</c:v>
                </c:pt>
                <c:pt idx="627">
                  <c:v>2017-08-08 00:22:13+0000</c:v>
                </c:pt>
                <c:pt idx="628">
                  <c:v>2017-08-08 00:22:15+0000</c:v>
                </c:pt>
                <c:pt idx="629">
                  <c:v>2017-08-08 00:22:17+0000</c:v>
                </c:pt>
                <c:pt idx="630">
                  <c:v>2017-08-08 00:22:20+0000</c:v>
                </c:pt>
                <c:pt idx="631">
                  <c:v>2017-08-08 00:22:22+0000</c:v>
                </c:pt>
                <c:pt idx="632">
                  <c:v>2017-08-08 00:22:24+0000</c:v>
                </c:pt>
                <c:pt idx="633">
                  <c:v>2017-08-08 00:22:26+0000</c:v>
                </c:pt>
                <c:pt idx="634">
                  <c:v>2017-08-08 00:22:28+0000</c:v>
                </c:pt>
                <c:pt idx="635">
                  <c:v>2017-08-08 00:22:30+0000</c:v>
                </c:pt>
                <c:pt idx="636">
                  <c:v>2017-08-08 00:22:32+0000</c:v>
                </c:pt>
                <c:pt idx="637">
                  <c:v>2017-08-08 00:22:34+0000</c:v>
                </c:pt>
                <c:pt idx="638">
                  <c:v>2017-08-08 00:22:36+0000</c:v>
                </c:pt>
                <c:pt idx="639">
                  <c:v>2017-08-08 00:22:39+0000</c:v>
                </c:pt>
                <c:pt idx="640">
                  <c:v>2017-08-08 00:22:41+0000</c:v>
                </c:pt>
                <c:pt idx="641">
                  <c:v>2017-08-08 00:22:43+0000</c:v>
                </c:pt>
                <c:pt idx="642">
                  <c:v>2017-08-08 00:22:45+0000</c:v>
                </c:pt>
                <c:pt idx="643">
                  <c:v>2017-08-08 00:22:47+0000</c:v>
                </c:pt>
                <c:pt idx="644">
                  <c:v>2017-08-08 00:22:49+0000</c:v>
                </c:pt>
                <c:pt idx="645">
                  <c:v>2017-08-08 00:22:51+0000</c:v>
                </c:pt>
                <c:pt idx="646">
                  <c:v>2017-08-08 00:22:53+0000</c:v>
                </c:pt>
                <c:pt idx="647">
                  <c:v>2017-08-08 00:22:56+0000</c:v>
                </c:pt>
                <c:pt idx="648">
                  <c:v>2017-08-08 00:22:58+0000</c:v>
                </c:pt>
                <c:pt idx="649">
                  <c:v>2017-08-08 00:23:00+0000</c:v>
                </c:pt>
                <c:pt idx="650">
                  <c:v>2017-08-08 00:23:02+0000</c:v>
                </c:pt>
                <c:pt idx="651">
                  <c:v>2017-08-08 00:23:04+0000</c:v>
                </c:pt>
                <c:pt idx="652">
                  <c:v>2017-08-08 00:23:06+0000</c:v>
                </c:pt>
                <c:pt idx="653">
                  <c:v>2017-08-08 00:23:08+0000</c:v>
                </c:pt>
                <c:pt idx="654">
                  <c:v>2017-08-08 00:23:11+0000</c:v>
                </c:pt>
                <c:pt idx="655">
                  <c:v>2017-08-08 00:23:13+0000</c:v>
                </c:pt>
                <c:pt idx="656">
                  <c:v>2017-08-08 00:23:15+0000</c:v>
                </c:pt>
                <c:pt idx="657">
                  <c:v>2017-08-08 00:23:17+0000</c:v>
                </c:pt>
                <c:pt idx="658">
                  <c:v>2017-08-08 00:23:19+0000</c:v>
                </c:pt>
                <c:pt idx="659">
                  <c:v>2017-08-08 00:23:21+0000</c:v>
                </c:pt>
                <c:pt idx="660">
                  <c:v>2017-08-08 00:23:23+0000</c:v>
                </c:pt>
                <c:pt idx="661">
                  <c:v>2017-08-08 00:23:25+0000</c:v>
                </c:pt>
                <c:pt idx="662">
                  <c:v>2017-08-08 00:23:28+0000</c:v>
                </c:pt>
                <c:pt idx="663">
                  <c:v>2017-08-08 00:23:30+0000</c:v>
                </c:pt>
                <c:pt idx="664">
                  <c:v>2017-08-08 00:23:32+0000</c:v>
                </c:pt>
                <c:pt idx="665">
                  <c:v>2017-08-08 00:23:34+0000</c:v>
                </c:pt>
                <c:pt idx="666">
                  <c:v>2017-08-08 00:23:36+0000</c:v>
                </c:pt>
                <c:pt idx="667">
                  <c:v>2017-08-08 00:23:38+0000</c:v>
                </c:pt>
                <c:pt idx="668">
                  <c:v>2017-08-08 00:23:41+0000</c:v>
                </c:pt>
                <c:pt idx="669">
                  <c:v>2017-08-08 00:23:43+0000</c:v>
                </c:pt>
                <c:pt idx="670">
                  <c:v>2017-08-08 00:23:45+0000</c:v>
                </c:pt>
                <c:pt idx="671">
                  <c:v>2017-08-08 00:23:47+0000</c:v>
                </c:pt>
                <c:pt idx="672">
                  <c:v>2017-08-08 00:23:49+0000</c:v>
                </c:pt>
                <c:pt idx="673">
                  <c:v>2017-08-08 00:23:51+0000</c:v>
                </c:pt>
                <c:pt idx="674">
                  <c:v>2017-08-08 00:23:53+0000</c:v>
                </c:pt>
                <c:pt idx="675">
                  <c:v>2017-08-08 00:23:55+0000</c:v>
                </c:pt>
                <c:pt idx="676">
                  <c:v>2017-08-08 00:23:58+0000</c:v>
                </c:pt>
                <c:pt idx="677">
                  <c:v>2017-08-08 00:24:00+0000</c:v>
                </c:pt>
                <c:pt idx="678">
                  <c:v>2017-08-08 00:24:02+0000</c:v>
                </c:pt>
                <c:pt idx="679">
                  <c:v>2017-08-08 00:24:04+0000</c:v>
                </c:pt>
                <c:pt idx="680">
                  <c:v>2017-08-08 00:24:06+0000</c:v>
                </c:pt>
                <c:pt idx="681">
                  <c:v>2017-08-08 00:24:08+0000</c:v>
                </c:pt>
                <c:pt idx="682">
                  <c:v>2017-08-08 00:24:11+0000</c:v>
                </c:pt>
                <c:pt idx="683">
                  <c:v>2017-08-08 00:24:13+0000</c:v>
                </c:pt>
                <c:pt idx="684">
                  <c:v>2017-08-08 00:24:15+0000</c:v>
                </c:pt>
                <c:pt idx="685">
                  <c:v>2017-08-08 00:24:17+0000</c:v>
                </c:pt>
                <c:pt idx="686">
                  <c:v>2017-08-08 00:24:19+0000</c:v>
                </c:pt>
                <c:pt idx="687">
                  <c:v>2017-08-08 00:24:21+0000</c:v>
                </c:pt>
                <c:pt idx="688">
                  <c:v>2017-08-08 00:24:23+0000</c:v>
                </c:pt>
                <c:pt idx="689">
                  <c:v>2017-08-08 00:24:25+0000</c:v>
                </c:pt>
                <c:pt idx="690">
                  <c:v>2017-08-08 00:24:28+0000</c:v>
                </c:pt>
                <c:pt idx="691">
                  <c:v>2017-08-08 00:24:30+0000</c:v>
                </c:pt>
                <c:pt idx="692">
                  <c:v>2017-08-08 00:24:32+0000</c:v>
                </c:pt>
                <c:pt idx="693">
                  <c:v>2017-08-08 00:24:34+0000</c:v>
                </c:pt>
                <c:pt idx="694">
                  <c:v>2017-08-08 00:24:36+0000</c:v>
                </c:pt>
                <c:pt idx="695">
                  <c:v>2017-08-08 00:24:38+0000</c:v>
                </c:pt>
                <c:pt idx="696">
                  <c:v>2017-08-08 00:24:40+0000</c:v>
                </c:pt>
                <c:pt idx="697">
                  <c:v>2017-08-08 00:24:42+0000</c:v>
                </c:pt>
                <c:pt idx="698">
                  <c:v>2017-08-08 00:24:44+0000</c:v>
                </c:pt>
                <c:pt idx="699">
                  <c:v>2017-08-08 00:24:47+0000</c:v>
                </c:pt>
                <c:pt idx="700">
                  <c:v>2017-08-08 00:24:49+0000</c:v>
                </c:pt>
                <c:pt idx="701">
                  <c:v>2017-08-08 00:24:51+0000</c:v>
                </c:pt>
                <c:pt idx="702">
                  <c:v>2017-08-08 00:24:53+0000</c:v>
                </c:pt>
                <c:pt idx="703">
                  <c:v>2017-08-08 00:24:55+0000</c:v>
                </c:pt>
                <c:pt idx="704">
                  <c:v>2017-08-08 00:24:57+0000</c:v>
                </c:pt>
                <c:pt idx="705">
                  <c:v>2017-08-08 00:24:59+0000</c:v>
                </c:pt>
                <c:pt idx="706">
                  <c:v>2017-08-08 00:25:01+0000</c:v>
                </c:pt>
                <c:pt idx="707">
                  <c:v>2017-08-08 00:25:04+0000</c:v>
                </c:pt>
                <c:pt idx="708">
                  <c:v>2017-08-08 00:25:06+0000</c:v>
                </c:pt>
                <c:pt idx="709">
                  <c:v>2017-08-08 00:25:08+0000</c:v>
                </c:pt>
                <c:pt idx="710">
                  <c:v>2017-08-08 00:25:10+0000</c:v>
                </c:pt>
                <c:pt idx="711">
                  <c:v>2017-08-08 00:25:12+0000</c:v>
                </c:pt>
                <c:pt idx="712">
                  <c:v>2017-08-08 00:25:14+0000</c:v>
                </c:pt>
                <c:pt idx="713">
                  <c:v>2017-08-08 00:25:16+0000</c:v>
                </c:pt>
                <c:pt idx="714">
                  <c:v>2017-08-08 00:25:18+0000</c:v>
                </c:pt>
                <c:pt idx="715">
                  <c:v>2017-08-08 00:25:21+0000</c:v>
                </c:pt>
                <c:pt idx="716">
                  <c:v>2017-08-08 00:25:23+0000</c:v>
                </c:pt>
                <c:pt idx="717">
                  <c:v>2017-08-08 00:25:25+0000</c:v>
                </c:pt>
                <c:pt idx="718">
                  <c:v>2017-08-08 00:25:27+0000</c:v>
                </c:pt>
                <c:pt idx="719">
                  <c:v>2017-08-08 00:25:29+0000</c:v>
                </c:pt>
                <c:pt idx="720">
                  <c:v>2017-08-08 00:25:31+0000</c:v>
                </c:pt>
                <c:pt idx="721">
                  <c:v>2017-08-08 00:25:34+0000</c:v>
                </c:pt>
                <c:pt idx="722">
                  <c:v>2017-08-08 00:25:36+0000</c:v>
                </c:pt>
                <c:pt idx="723">
                  <c:v>2017-08-08 00:25:38+0000</c:v>
                </c:pt>
                <c:pt idx="724">
                  <c:v>2017-08-08 00:25:40+0000</c:v>
                </c:pt>
                <c:pt idx="725">
                  <c:v>2017-08-08 00:25:42+0000</c:v>
                </c:pt>
                <c:pt idx="726">
                  <c:v>2017-08-08 00:25:44+0000</c:v>
                </c:pt>
                <c:pt idx="727">
                  <c:v>2017-08-08 00:25:46+0000</c:v>
                </c:pt>
                <c:pt idx="728">
                  <c:v>2017-08-08 00:25:49+0000</c:v>
                </c:pt>
                <c:pt idx="729">
                  <c:v>2017-08-08 00:25:51+0000</c:v>
                </c:pt>
                <c:pt idx="730">
                  <c:v>2017-08-08 00:25:53+0000</c:v>
                </c:pt>
                <c:pt idx="731">
                  <c:v>2017-08-08 00:25:55+0000</c:v>
                </c:pt>
                <c:pt idx="732">
                  <c:v>2017-08-08 00:25:57+0000</c:v>
                </c:pt>
                <c:pt idx="733">
                  <c:v>2017-08-08 00:25:59+0000</c:v>
                </c:pt>
                <c:pt idx="734">
                  <c:v>2017-08-08 00:26:01+0000</c:v>
                </c:pt>
                <c:pt idx="735">
                  <c:v>2017-08-08 00:26:03+0000</c:v>
                </c:pt>
                <c:pt idx="736">
                  <c:v>2017-08-08 00:26:06+0000</c:v>
                </c:pt>
                <c:pt idx="737">
                  <c:v>2017-08-08 00:26:08+0000</c:v>
                </c:pt>
                <c:pt idx="738">
                  <c:v>2017-08-08 00:26:10+0000</c:v>
                </c:pt>
                <c:pt idx="739">
                  <c:v>2017-08-08 00:26:12+0000</c:v>
                </c:pt>
                <c:pt idx="740">
                  <c:v>2017-08-08 00:26:14+0000</c:v>
                </c:pt>
                <c:pt idx="741">
                  <c:v>2017-08-08 00:26:16+0000</c:v>
                </c:pt>
                <c:pt idx="742">
                  <c:v>2017-08-08 00:26:18+0000</c:v>
                </c:pt>
                <c:pt idx="743">
                  <c:v>2017-08-08 00:26:20+0000</c:v>
                </c:pt>
                <c:pt idx="744">
                  <c:v>2017-08-08 00:26:22+0000</c:v>
                </c:pt>
                <c:pt idx="745">
                  <c:v>2017-08-08 00:26:25+0000</c:v>
                </c:pt>
                <c:pt idx="746">
                  <c:v>2017-08-08 00:26:27+0000</c:v>
                </c:pt>
                <c:pt idx="747">
                  <c:v>2017-08-08 00:26:29+0000</c:v>
                </c:pt>
                <c:pt idx="748">
                  <c:v>2017-08-08 00:26:31+0000</c:v>
                </c:pt>
                <c:pt idx="749">
                  <c:v>2017-08-08 00:26:33+0000</c:v>
                </c:pt>
                <c:pt idx="750">
                  <c:v>2017-08-08 00:26:35+0000</c:v>
                </c:pt>
                <c:pt idx="751">
                  <c:v>2017-08-08 00:26:38+0000</c:v>
                </c:pt>
                <c:pt idx="752">
                  <c:v>2017-08-08 00:26:40+0000</c:v>
                </c:pt>
                <c:pt idx="753">
                  <c:v>2017-08-08 00:26:42+0000</c:v>
                </c:pt>
                <c:pt idx="754">
                  <c:v>2017-08-08 00:26:44+0000</c:v>
                </c:pt>
                <c:pt idx="755">
                  <c:v>2017-08-08 00:26:46+0000</c:v>
                </c:pt>
                <c:pt idx="756">
                  <c:v>2017-08-08 00:26:48+0000</c:v>
                </c:pt>
                <c:pt idx="757">
                  <c:v>2017-08-08 00:26:50+0000</c:v>
                </c:pt>
                <c:pt idx="758">
                  <c:v>2017-08-08 00:26:52+0000</c:v>
                </c:pt>
                <c:pt idx="759">
                  <c:v>2017-08-08 00:26:54+0000</c:v>
                </c:pt>
                <c:pt idx="760">
                  <c:v>2017-08-08 00:26:57+0000</c:v>
                </c:pt>
                <c:pt idx="761">
                  <c:v>2017-08-08 00:26:59+0000</c:v>
                </c:pt>
                <c:pt idx="762">
                  <c:v>2017-08-08 00:27:01+0000</c:v>
                </c:pt>
                <c:pt idx="763">
                  <c:v>2017-08-08 00:27:03+0000</c:v>
                </c:pt>
                <c:pt idx="764">
                  <c:v>2017-08-08 00:27:05+0000</c:v>
                </c:pt>
                <c:pt idx="765">
                  <c:v>2017-08-08 00:27:07+0000</c:v>
                </c:pt>
                <c:pt idx="766">
                  <c:v>2017-08-08 00:27:09+0000</c:v>
                </c:pt>
                <c:pt idx="767">
                  <c:v>2017-08-08 00:27:11+0000</c:v>
                </c:pt>
                <c:pt idx="768">
                  <c:v>2017-08-08 00:27:14+0000</c:v>
                </c:pt>
                <c:pt idx="769">
                  <c:v>2017-08-08 00:27:16+0000</c:v>
                </c:pt>
                <c:pt idx="770">
                  <c:v>2017-08-08 00:27:18+0000</c:v>
                </c:pt>
                <c:pt idx="771">
                  <c:v>2017-08-08 00:27:20+0000</c:v>
                </c:pt>
                <c:pt idx="772">
                  <c:v>2017-08-08 00:27:22+0000</c:v>
                </c:pt>
                <c:pt idx="773">
                  <c:v>2017-08-08 00:27:24+0000</c:v>
                </c:pt>
                <c:pt idx="774">
                  <c:v>2017-08-08 00:27:26+0000</c:v>
                </c:pt>
                <c:pt idx="775">
                  <c:v>2017-08-08 00:27:28+0000</c:v>
                </c:pt>
                <c:pt idx="776">
                  <c:v>2017-08-08 00:27:31+0000</c:v>
                </c:pt>
                <c:pt idx="777">
                  <c:v>2017-08-08 00:27:33+0000</c:v>
                </c:pt>
                <c:pt idx="778">
                  <c:v>2017-08-08 00:27:35+0000</c:v>
                </c:pt>
                <c:pt idx="779">
                  <c:v>2017-08-08 00:27:37+0000</c:v>
                </c:pt>
                <c:pt idx="780">
                  <c:v>2017-08-08 00:27:39+0000</c:v>
                </c:pt>
                <c:pt idx="781">
                  <c:v>2017-08-08 00:27:41+0000</c:v>
                </c:pt>
                <c:pt idx="782">
                  <c:v>2017-08-08 00:27:43+0000</c:v>
                </c:pt>
                <c:pt idx="783">
                  <c:v>2017-08-08 00:27:45+0000</c:v>
                </c:pt>
                <c:pt idx="784">
                  <c:v>2017-08-08 00:27:48+0000</c:v>
                </c:pt>
                <c:pt idx="785">
                  <c:v>2017-08-08 00:27:50+0000</c:v>
                </c:pt>
                <c:pt idx="786">
                  <c:v>2017-08-08 00:27:52+0000</c:v>
                </c:pt>
                <c:pt idx="787">
                  <c:v>2017-08-08 00:27:54+0000</c:v>
                </c:pt>
                <c:pt idx="788">
                  <c:v>2017-08-08 00:27:56+0000</c:v>
                </c:pt>
                <c:pt idx="789">
                  <c:v>2017-08-08 00:27:58+0000</c:v>
                </c:pt>
                <c:pt idx="790">
                  <c:v>2017-08-08 00:28:00+0000</c:v>
                </c:pt>
                <c:pt idx="791">
                  <c:v>2017-08-08 00:28:02+0000</c:v>
                </c:pt>
                <c:pt idx="792">
                  <c:v>2017-08-08 00:28:05+0000</c:v>
                </c:pt>
                <c:pt idx="793">
                  <c:v>2017-08-08 00:28:07+0000</c:v>
                </c:pt>
                <c:pt idx="794">
                  <c:v>2017-08-08 00:28:09+0000</c:v>
                </c:pt>
                <c:pt idx="795">
                  <c:v>2017-08-08 00:28:11+0000</c:v>
                </c:pt>
                <c:pt idx="796">
                  <c:v>2017-08-08 00:28:13+0000</c:v>
                </c:pt>
                <c:pt idx="797">
                  <c:v>2017-08-08 00:28:15+0000</c:v>
                </c:pt>
                <c:pt idx="798">
                  <c:v>2017-08-08 00:28:17+0000</c:v>
                </c:pt>
                <c:pt idx="799">
                  <c:v>2017-08-08 00:28:19+0000</c:v>
                </c:pt>
                <c:pt idx="800">
                  <c:v>2017-08-08 00:28:21+0000</c:v>
                </c:pt>
                <c:pt idx="801">
                  <c:v>2017-08-08 00:28:24+0000</c:v>
                </c:pt>
                <c:pt idx="802">
                  <c:v>2017-08-08 00:28:26+0000</c:v>
                </c:pt>
                <c:pt idx="803">
                  <c:v>2017-08-08 00:28:28+0000</c:v>
                </c:pt>
                <c:pt idx="804">
                  <c:v>2017-08-08 00:28:30+0000</c:v>
                </c:pt>
                <c:pt idx="805">
                  <c:v>2017-08-08 00:28:32+0000</c:v>
                </c:pt>
                <c:pt idx="806">
                  <c:v>2017-08-08 00:28:34+0000</c:v>
                </c:pt>
                <c:pt idx="807">
                  <c:v>2017-08-08 00:28:36+0000</c:v>
                </c:pt>
                <c:pt idx="808">
                  <c:v>2017-08-08 00:28:38+0000</c:v>
                </c:pt>
                <c:pt idx="809">
                  <c:v>2017-08-08 00:28:41+0000</c:v>
                </c:pt>
                <c:pt idx="810">
                  <c:v>2017-08-08 00:28:43+0000</c:v>
                </c:pt>
                <c:pt idx="811">
                  <c:v>2017-08-08 00:28:45+0000</c:v>
                </c:pt>
                <c:pt idx="812">
                  <c:v>2017-08-08 00:28:47+0000</c:v>
                </c:pt>
                <c:pt idx="813">
                  <c:v>2017-08-08 00:28:49+0000</c:v>
                </c:pt>
                <c:pt idx="814">
                  <c:v>2017-08-08 00:28:51+0000</c:v>
                </c:pt>
                <c:pt idx="815">
                  <c:v>2017-08-08 00:28:53+0000</c:v>
                </c:pt>
                <c:pt idx="816">
                  <c:v>2017-08-08 00:28:55+0000</c:v>
                </c:pt>
                <c:pt idx="817">
                  <c:v>2017-08-08 00:28:58+0000</c:v>
                </c:pt>
                <c:pt idx="818">
                  <c:v>2017-08-08 00:29:00+0000</c:v>
                </c:pt>
                <c:pt idx="819">
                  <c:v>2017-08-08 00:29:02+0000</c:v>
                </c:pt>
                <c:pt idx="820">
                  <c:v>2017-08-08 00:29:04+0000</c:v>
                </c:pt>
                <c:pt idx="821">
                  <c:v>2017-08-08 00:29:06+0000</c:v>
                </c:pt>
                <c:pt idx="822">
                  <c:v>2017-08-08 00:29:08+0000</c:v>
                </c:pt>
                <c:pt idx="823">
                  <c:v>2017-08-08 00:29:11+0000</c:v>
                </c:pt>
                <c:pt idx="824">
                  <c:v>2017-08-08 00:29:13+0000</c:v>
                </c:pt>
                <c:pt idx="825">
                  <c:v>2017-08-08 00:29:15+0000</c:v>
                </c:pt>
                <c:pt idx="826">
                  <c:v>2017-08-08 00:29:17+0000</c:v>
                </c:pt>
                <c:pt idx="827">
                  <c:v>2017-08-08 00:29:19+0000</c:v>
                </c:pt>
                <c:pt idx="828">
                  <c:v>2017-08-08 00:29:21+0000</c:v>
                </c:pt>
                <c:pt idx="829">
                  <c:v>2017-08-08 00:29:23+0000</c:v>
                </c:pt>
                <c:pt idx="830">
                  <c:v>2017-08-08 00:29:25+0000</c:v>
                </c:pt>
                <c:pt idx="831">
                  <c:v>2017-08-08 00:29:28+0000</c:v>
                </c:pt>
                <c:pt idx="832">
                  <c:v>2017-08-08 00:29:30+0000</c:v>
                </c:pt>
                <c:pt idx="833">
                  <c:v>2017-08-08 00:29:32+0000</c:v>
                </c:pt>
                <c:pt idx="834">
                  <c:v>2017-08-08 00:29:34+0000</c:v>
                </c:pt>
                <c:pt idx="835">
                  <c:v>2017-08-08 00:29:36+0000</c:v>
                </c:pt>
                <c:pt idx="836">
                  <c:v>2017-08-08 00:29:38+0000</c:v>
                </c:pt>
                <c:pt idx="837">
                  <c:v>2017-08-08 00:29:40+0000</c:v>
                </c:pt>
                <c:pt idx="838">
                  <c:v>2017-08-08 00:29:42+0000</c:v>
                </c:pt>
                <c:pt idx="839">
                  <c:v>2017-08-08 00:29:45+0000</c:v>
                </c:pt>
                <c:pt idx="840">
                  <c:v>2017-08-08 00:29:47+0000</c:v>
                </c:pt>
                <c:pt idx="841">
                  <c:v>2017-08-08 00:29:49+0000</c:v>
                </c:pt>
                <c:pt idx="842">
                  <c:v>2017-08-08 00:29:51+0000</c:v>
                </c:pt>
                <c:pt idx="843">
                  <c:v>2017-08-08 00:29:53+0000</c:v>
                </c:pt>
                <c:pt idx="844">
                  <c:v>2017-08-08 00:29:55+0000</c:v>
                </c:pt>
                <c:pt idx="845">
                  <c:v>2017-08-08 00:29:57+0000</c:v>
                </c:pt>
                <c:pt idx="846">
                  <c:v>2017-08-08 00:29:59+0000</c:v>
                </c:pt>
                <c:pt idx="847">
                  <c:v>2017-08-08 00:30:01+0000</c:v>
                </c:pt>
                <c:pt idx="848">
                  <c:v>2017-08-08 00:30:04+0000</c:v>
                </c:pt>
                <c:pt idx="849">
                  <c:v>2017-08-08 00:30:06+0000</c:v>
                </c:pt>
                <c:pt idx="850">
                  <c:v>2017-08-08 00:30:08+0000</c:v>
                </c:pt>
                <c:pt idx="851">
                  <c:v>2017-08-08 00:30:10+0000</c:v>
                </c:pt>
                <c:pt idx="852">
                  <c:v>2017-08-08 00:30:12+0000</c:v>
                </c:pt>
                <c:pt idx="853">
                  <c:v>2017-08-08 00:30:14+0000</c:v>
                </c:pt>
                <c:pt idx="854">
                  <c:v>2017-08-08 00:30:16+0000</c:v>
                </c:pt>
                <c:pt idx="855">
                  <c:v>2017-08-08 00:30:18+0000</c:v>
                </c:pt>
                <c:pt idx="856">
                  <c:v>2017-08-08 00:30:21+0000</c:v>
                </c:pt>
                <c:pt idx="857">
                  <c:v>2017-08-08 00:30:23+0000</c:v>
                </c:pt>
                <c:pt idx="858">
                  <c:v>2017-08-08 00:30:25+0000</c:v>
                </c:pt>
                <c:pt idx="859">
                  <c:v>2017-08-08 00:30:27+0000</c:v>
                </c:pt>
                <c:pt idx="860">
                  <c:v>2017-08-08 00:30:29+0000</c:v>
                </c:pt>
                <c:pt idx="861">
                  <c:v>2017-08-08 00:30:31+0000</c:v>
                </c:pt>
                <c:pt idx="862">
                  <c:v>2017-08-08 00:30:33+0000</c:v>
                </c:pt>
                <c:pt idx="863">
                  <c:v>2017-08-08 00:30:35+0000</c:v>
                </c:pt>
                <c:pt idx="864">
                  <c:v>2017-08-08 00:30:37+0000</c:v>
                </c:pt>
                <c:pt idx="865">
                  <c:v>2017-08-08 00:30:40+0000</c:v>
                </c:pt>
                <c:pt idx="866">
                  <c:v>2017-08-08 00:30:42+0000</c:v>
                </c:pt>
                <c:pt idx="867">
                  <c:v>2017-08-08 00:30:44+0000</c:v>
                </c:pt>
                <c:pt idx="868">
                  <c:v>2017-08-08 00:30:46+0000</c:v>
                </c:pt>
                <c:pt idx="869">
                  <c:v>2017-08-08 00:30:48+0000</c:v>
                </c:pt>
                <c:pt idx="870">
                  <c:v>2017-08-08 00:30:50+0000</c:v>
                </c:pt>
                <c:pt idx="871">
                  <c:v>2017-08-08 00:30:53+0000</c:v>
                </c:pt>
                <c:pt idx="872">
                  <c:v>2017-08-08 00:30:55+0000</c:v>
                </c:pt>
                <c:pt idx="873">
                  <c:v>2017-08-08 00:30:57+0000</c:v>
                </c:pt>
                <c:pt idx="874">
                  <c:v>2017-08-08 00:30:59+0000</c:v>
                </c:pt>
                <c:pt idx="875">
                  <c:v>2017-08-08 00:31:01+0000</c:v>
                </c:pt>
                <c:pt idx="876">
                  <c:v>2017-08-08 00:31:03+0000</c:v>
                </c:pt>
                <c:pt idx="877">
                  <c:v>2017-08-08 00:31:05+0000</c:v>
                </c:pt>
                <c:pt idx="878">
                  <c:v>2017-08-08 00:31:07+0000</c:v>
                </c:pt>
                <c:pt idx="879">
                  <c:v>2017-08-08 00:31:10+0000</c:v>
                </c:pt>
                <c:pt idx="880">
                  <c:v>2017-08-08 00:31:12+0000</c:v>
                </c:pt>
                <c:pt idx="881">
                  <c:v>2017-08-08 00:31:14+0000</c:v>
                </c:pt>
                <c:pt idx="882">
                  <c:v>2017-08-08 00:31:16+0000</c:v>
                </c:pt>
                <c:pt idx="883">
                  <c:v>2017-08-08 00:31:18+0000</c:v>
                </c:pt>
                <c:pt idx="884">
                  <c:v>2017-08-08 00:31:20+0000</c:v>
                </c:pt>
                <c:pt idx="885">
                  <c:v>2017-08-08 00:31:23+0000</c:v>
                </c:pt>
                <c:pt idx="886">
                  <c:v>2017-08-08 00:31:25+0000</c:v>
                </c:pt>
                <c:pt idx="887">
                  <c:v>2017-08-08 00:31:27+0000</c:v>
                </c:pt>
                <c:pt idx="888">
                  <c:v>2017-08-08 00:31:29+0000</c:v>
                </c:pt>
                <c:pt idx="889">
                  <c:v>2017-08-08 00:31:31+0000</c:v>
                </c:pt>
                <c:pt idx="890">
                  <c:v>2017-08-08 00:31:33+0000</c:v>
                </c:pt>
                <c:pt idx="891">
                  <c:v>2017-08-08 00:31:35+0000</c:v>
                </c:pt>
                <c:pt idx="892">
                  <c:v>2017-08-08 00:31:37+0000</c:v>
                </c:pt>
                <c:pt idx="893">
                  <c:v>2017-08-08 00:31:40+0000</c:v>
                </c:pt>
                <c:pt idx="894">
                  <c:v>2017-08-08 00:31:42+0000</c:v>
                </c:pt>
                <c:pt idx="895">
                  <c:v>2017-08-08 00:31:44+0000</c:v>
                </c:pt>
                <c:pt idx="896">
                  <c:v>2017-08-08 00:31:46+0000</c:v>
                </c:pt>
                <c:pt idx="897">
                  <c:v>2017-08-08 00:31:48+0000</c:v>
                </c:pt>
                <c:pt idx="898">
                  <c:v>2017-08-08 00:31:50+0000</c:v>
                </c:pt>
                <c:pt idx="899">
                  <c:v>2017-08-08 00:31:52+0000</c:v>
                </c:pt>
                <c:pt idx="900">
                  <c:v>2017-08-08 00:31:54+0000</c:v>
                </c:pt>
                <c:pt idx="901">
                  <c:v>2017-08-08 00:31:56+0000</c:v>
                </c:pt>
                <c:pt idx="902">
                  <c:v>2017-08-08 00:31:59+0000</c:v>
                </c:pt>
                <c:pt idx="903">
                  <c:v>2017-08-08 00:32:01+0000</c:v>
                </c:pt>
                <c:pt idx="904">
                  <c:v>2017-08-08 00:32:03+0000</c:v>
                </c:pt>
                <c:pt idx="905">
                  <c:v>2017-08-08 00:32:05+0000</c:v>
                </c:pt>
                <c:pt idx="906">
                  <c:v>2017-08-08 00:32:07+0000</c:v>
                </c:pt>
                <c:pt idx="907">
                  <c:v>2017-08-08 00:32:09+0000</c:v>
                </c:pt>
                <c:pt idx="908">
                  <c:v>2017-08-08 00:32:11+0000</c:v>
                </c:pt>
                <c:pt idx="909">
                  <c:v>2017-08-08 00:32:14+0000</c:v>
                </c:pt>
                <c:pt idx="910">
                  <c:v>2017-08-08 00:32:16+0000</c:v>
                </c:pt>
                <c:pt idx="911">
                  <c:v>2017-08-08 00:32:18+0000</c:v>
                </c:pt>
                <c:pt idx="912">
                  <c:v>2017-08-08 00:32:20+0000</c:v>
                </c:pt>
                <c:pt idx="913">
                  <c:v>2017-08-08 00:32:22+0000</c:v>
                </c:pt>
                <c:pt idx="914">
                  <c:v>2017-08-08 00:32:24+0000</c:v>
                </c:pt>
                <c:pt idx="915">
                  <c:v>2017-08-08 00:32:26+0000</c:v>
                </c:pt>
                <c:pt idx="916">
                  <c:v>2017-08-08 00:32:28+0000</c:v>
                </c:pt>
                <c:pt idx="917">
                  <c:v>2017-08-08 00:32:30+0000</c:v>
                </c:pt>
                <c:pt idx="918">
                  <c:v>2017-08-08 00:32:33+0000</c:v>
                </c:pt>
                <c:pt idx="919">
                  <c:v>2017-08-08 00:32:35+0000</c:v>
                </c:pt>
                <c:pt idx="920">
                  <c:v>2017-08-08 00:32:37+0000</c:v>
                </c:pt>
                <c:pt idx="921">
                  <c:v>2017-08-08 00:32:39+0000</c:v>
                </c:pt>
                <c:pt idx="922">
                  <c:v>2017-08-08 00:32:41+0000</c:v>
                </c:pt>
                <c:pt idx="923">
                  <c:v>2017-08-08 00:32:43+0000</c:v>
                </c:pt>
                <c:pt idx="924">
                  <c:v>2017-08-08 00:32:45+0000</c:v>
                </c:pt>
                <c:pt idx="925">
                  <c:v>2017-08-08 00:32:47+0000</c:v>
                </c:pt>
                <c:pt idx="926">
                  <c:v>2017-08-08 00:32:50+0000</c:v>
                </c:pt>
                <c:pt idx="927">
                  <c:v>2017-08-08 00:32:52+0000</c:v>
                </c:pt>
                <c:pt idx="928">
                  <c:v>2017-08-08 00:32:54+0000</c:v>
                </c:pt>
                <c:pt idx="929">
                  <c:v>2017-08-08 00:32:56+0000</c:v>
                </c:pt>
                <c:pt idx="930">
                  <c:v>2017-08-08 00:32:58+0000</c:v>
                </c:pt>
                <c:pt idx="931">
                  <c:v>2017-08-08 00:33:00+0000</c:v>
                </c:pt>
                <c:pt idx="932">
                  <c:v>2017-08-08 00:33:02+0000</c:v>
                </c:pt>
                <c:pt idx="933">
                  <c:v>2017-08-08 00:33:04+0000</c:v>
                </c:pt>
                <c:pt idx="934">
                  <c:v>2017-08-08 00:33:07+0000</c:v>
                </c:pt>
                <c:pt idx="935">
                  <c:v>2017-08-08 00:33:09+0000</c:v>
                </c:pt>
                <c:pt idx="936">
                  <c:v>2017-08-08 00:33:11+0000</c:v>
                </c:pt>
                <c:pt idx="937">
                  <c:v>2017-08-08 00:33:13+0000</c:v>
                </c:pt>
                <c:pt idx="938">
                  <c:v>2017-08-08 00:33:15+0000</c:v>
                </c:pt>
                <c:pt idx="939">
                  <c:v>2017-08-08 00:33:17+0000</c:v>
                </c:pt>
                <c:pt idx="940">
                  <c:v>2017-08-08 00:33:19+0000</c:v>
                </c:pt>
                <c:pt idx="941">
                  <c:v>2017-08-08 00:33:21+0000</c:v>
                </c:pt>
                <c:pt idx="942">
                  <c:v>2017-08-08 00:33:24+0000</c:v>
                </c:pt>
                <c:pt idx="943">
                  <c:v>2017-08-08 00:33:26+0000</c:v>
                </c:pt>
                <c:pt idx="944">
                  <c:v>2017-08-08 00:33:28+0000</c:v>
                </c:pt>
                <c:pt idx="945">
                  <c:v>2017-08-08 00:33:30+0000</c:v>
                </c:pt>
                <c:pt idx="946">
                  <c:v>2017-08-08 00:33:32+0000</c:v>
                </c:pt>
                <c:pt idx="947">
                  <c:v>2017-08-08 00:33:34+0000</c:v>
                </c:pt>
                <c:pt idx="948">
                  <c:v>2017-08-08 00:33:36+0000</c:v>
                </c:pt>
                <c:pt idx="949">
                  <c:v>2017-08-08 00:33:38+0000</c:v>
                </c:pt>
                <c:pt idx="950">
                  <c:v>2017-08-08 00:33:40+0000</c:v>
                </c:pt>
                <c:pt idx="951">
                  <c:v>2017-08-08 00:33:43+0000</c:v>
                </c:pt>
                <c:pt idx="952">
                  <c:v>2017-08-08 00:33:45+0000</c:v>
                </c:pt>
                <c:pt idx="953">
                  <c:v>2017-08-08 00:33:47+0000</c:v>
                </c:pt>
                <c:pt idx="954">
                  <c:v>2017-08-08 00:33:49+0000</c:v>
                </c:pt>
                <c:pt idx="955">
                  <c:v>2017-08-08 00:33:51+0000</c:v>
                </c:pt>
                <c:pt idx="956">
                  <c:v>2017-08-08 00:33:53+0000</c:v>
                </c:pt>
                <c:pt idx="957">
                  <c:v>2017-08-08 00:33:55+0000</c:v>
                </c:pt>
                <c:pt idx="958">
                  <c:v>2017-08-08 00:33:57+0000</c:v>
                </c:pt>
                <c:pt idx="959">
                  <c:v>2017-08-08 00:34:00+0000</c:v>
                </c:pt>
                <c:pt idx="960">
                  <c:v>2017-08-08 00:34:02+0000</c:v>
                </c:pt>
                <c:pt idx="961">
                  <c:v>2017-08-08 00:34:04+0000</c:v>
                </c:pt>
                <c:pt idx="962">
                  <c:v>2017-08-08 00:34:06+0000</c:v>
                </c:pt>
                <c:pt idx="963">
                  <c:v>2017-08-08 00:34:08+0000</c:v>
                </c:pt>
                <c:pt idx="964">
                  <c:v>2017-08-08 00:34:10+0000</c:v>
                </c:pt>
                <c:pt idx="965">
                  <c:v>2017-08-08 00:34:12+0000</c:v>
                </c:pt>
                <c:pt idx="966">
                  <c:v>2017-08-08 00:34:14+0000</c:v>
                </c:pt>
                <c:pt idx="967">
                  <c:v>2017-08-08 00:34:17+0000</c:v>
                </c:pt>
                <c:pt idx="968">
                  <c:v>2017-08-08 00:34:19+0000</c:v>
                </c:pt>
                <c:pt idx="969">
                  <c:v>2017-08-08 00:34:21+0000</c:v>
                </c:pt>
                <c:pt idx="970">
                  <c:v>2017-08-08 00:34:23+0000</c:v>
                </c:pt>
                <c:pt idx="971">
                  <c:v>2017-08-08 00:34:25+0000</c:v>
                </c:pt>
                <c:pt idx="972">
                  <c:v>2017-08-08 00:34:27+0000</c:v>
                </c:pt>
                <c:pt idx="973">
                  <c:v>2017-08-08 00:34:29+0000</c:v>
                </c:pt>
                <c:pt idx="974">
                  <c:v>2017-08-08 00:34:31+0000</c:v>
                </c:pt>
                <c:pt idx="975">
                  <c:v>2017-08-08 00:34:34+0000</c:v>
                </c:pt>
                <c:pt idx="976">
                  <c:v>2017-08-08 00:34:36+0000</c:v>
                </c:pt>
                <c:pt idx="977">
                  <c:v>2017-08-08 00:34:38+0000</c:v>
                </c:pt>
                <c:pt idx="978">
                  <c:v>2017-08-08 00:34:40+0000</c:v>
                </c:pt>
                <c:pt idx="979">
                  <c:v>2017-08-08 00:34:42+0000</c:v>
                </c:pt>
                <c:pt idx="980">
                  <c:v>2017-08-08 00:34:44+0000</c:v>
                </c:pt>
                <c:pt idx="981">
                  <c:v>2017-08-08 00:34:46+0000</c:v>
                </c:pt>
                <c:pt idx="982">
                  <c:v>2017-08-08 00:34:48+0000</c:v>
                </c:pt>
                <c:pt idx="983">
                  <c:v>2017-08-08 00:34:51+0000</c:v>
                </c:pt>
                <c:pt idx="984">
                  <c:v>2017-08-08 00:34:53+0000</c:v>
                </c:pt>
                <c:pt idx="985">
                  <c:v>2017-08-08 00:34:55+0000</c:v>
                </c:pt>
                <c:pt idx="986">
                  <c:v>2017-08-08 00:34:57+0000</c:v>
                </c:pt>
                <c:pt idx="987">
                  <c:v>2017-08-08 00:34:59+0000</c:v>
                </c:pt>
                <c:pt idx="988">
                  <c:v>2017-08-08 00:35:01+0000</c:v>
                </c:pt>
                <c:pt idx="989">
                  <c:v>2017-08-08 00:35:03+0000</c:v>
                </c:pt>
                <c:pt idx="990">
                  <c:v>2017-08-08 00:35:05+0000</c:v>
                </c:pt>
                <c:pt idx="991">
                  <c:v>2017-08-08 00:35:08+0000</c:v>
                </c:pt>
                <c:pt idx="992">
                  <c:v>2017-08-08 00:35:10+0000</c:v>
                </c:pt>
                <c:pt idx="993">
                  <c:v>2017-08-08 00:35:12+0000</c:v>
                </c:pt>
                <c:pt idx="994">
                  <c:v>2017-08-08 00:35:14+0000</c:v>
                </c:pt>
                <c:pt idx="995">
                  <c:v>2017-08-08 00:35:16+0000</c:v>
                </c:pt>
                <c:pt idx="996">
                  <c:v>2017-08-08 00:35:18+0000</c:v>
                </c:pt>
                <c:pt idx="997">
                  <c:v>2017-08-08 00:35:20+0000</c:v>
                </c:pt>
                <c:pt idx="998">
                  <c:v>2017-08-08 00:35:22+0000</c:v>
                </c:pt>
                <c:pt idx="999">
                  <c:v>2017-08-08 00:35:25+0000</c:v>
                </c:pt>
              </c:strCache>
            </c:strRef>
          </c:cat>
          <c:val>
            <c:numRef>
              <c:f>工作表1!$F$1:$F$1000</c:f>
              <c:numCache>
                <c:formatCode>General</c:formatCode>
                <c:ptCount val="1000"/>
                <c:pt idx="0">
                  <c:v>0.185554</c:v>
                </c:pt>
                <c:pt idx="1">
                  <c:v>0.18562699999999999</c:v>
                </c:pt>
                <c:pt idx="2">
                  <c:v>0.185617</c:v>
                </c:pt>
                <c:pt idx="3">
                  <c:v>0.18562999999999999</c:v>
                </c:pt>
                <c:pt idx="4">
                  <c:v>0.185638</c:v>
                </c:pt>
                <c:pt idx="5">
                  <c:v>0.185644</c:v>
                </c:pt>
                <c:pt idx="6">
                  <c:v>0.18563299999999999</c:v>
                </c:pt>
                <c:pt idx="7">
                  <c:v>0.18563199999999999</c:v>
                </c:pt>
                <c:pt idx="8">
                  <c:v>0.18564</c:v>
                </c:pt>
                <c:pt idx="9">
                  <c:v>0.18563499999999999</c:v>
                </c:pt>
                <c:pt idx="10">
                  <c:v>0.18562300000000001</c:v>
                </c:pt>
                <c:pt idx="11">
                  <c:v>0.18561800000000001</c:v>
                </c:pt>
                <c:pt idx="12">
                  <c:v>0.185616</c:v>
                </c:pt>
                <c:pt idx="13">
                  <c:v>0.18563399999999999</c:v>
                </c:pt>
                <c:pt idx="14">
                  <c:v>0.18562600000000001</c:v>
                </c:pt>
                <c:pt idx="15">
                  <c:v>0.18562500000000001</c:v>
                </c:pt>
                <c:pt idx="16">
                  <c:v>0.18566299999999999</c:v>
                </c:pt>
                <c:pt idx="17">
                  <c:v>0.18568299999999999</c:v>
                </c:pt>
                <c:pt idx="18">
                  <c:v>0.185666</c:v>
                </c:pt>
                <c:pt idx="19">
                  <c:v>0.18567700000000001</c:v>
                </c:pt>
                <c:pt idx="20">
                  <c:v>0.18577199999999999</c:v>
                </c:pt>
                <c:pt idx="21">
                  <c:v>0.18565100000000001</c:v>
                </c:pt>
                <c:pt idx="22">
                  <c:v>0.18565699999999999</c:v>
                </c:pt>
                <c:pt idx="23">
                  <c:v>0.18564800000000001</c:v>
                </c:pt>
                <c:pt idx="24">
                  <c:v>0.18567500000000001</c:v>
                </c:pt>
                <c:pt idx="25">
                  <c:v>0.18566099999999999</c:v>
                </c:pt>
                <c:pt idx="26">
                  <c:v>0.18565300000000001</c:v>
                </c:pt>
                <c:pt idx="27">
                  <c:v>0.18565999999999999</c:v>
                </c:pt>
                <c:pt idx="28">
                  <c:v>0.18567500000000001</c:v>
                </c:pt>
                <c:pt idx="29">
                  <c:v>0.18568299999999999</c:v>
                </c:pt>
                <c:pt idx="30">
                  <c:v>0.18566299999999999</c:v>
                </c:pt>
                <c:pt idx="31">
                  <c:v>0.185665</c:v>
                </c:pt>
                <c:pt idx="32">
                  <c:v>0.18567800000000001</c:v>
                </c:pt>
                <c:pt idx="33">
                  <c:v>0.185666</c:v>
                </c:pt>
                <c:pt idx="34">
                  <c:v>0.185665</c:v>
                </c:pt>
                <c:pt idx="35">
                  <c:v>0.185669</c:v>
                </c:pt>
                <c:pt idx="36">
                  <c:v>0.18564900000000001</c:v>
                </c:pt>
                <c:pt idx="37">
                  <c:v>0.18564800000000001</c:v>
                </c:pt>
                <c:pt idx="38">
                  <c:v>0.18564600000000001</c:v>
                </c:pt>
                <c:pt idx="39">
                  <c:v>0.18564600000000001</c:v>
                </c:pt>
                <c:pt idx="40">
                  <c:v>0.185638</c:v>
                </c:pt>
                <c:pt idx="41">
                  <c:v>0.18564700000000001</c:v>
                </c:pt>
                <c:pt idx="42">
                  <c:v>0.18564700000000001</c:v>
                </c:pt>
                <c:pt idx="43">
                  <c:v>0.185638</c:v>
                </c:pt>
                <c:pt idx="44">
                  <c:v>0.18564900000000001</c:v>
                </c:pt>
                <c:pt idx="45">
                  <c:v>0.18582099999999999</c:v>
                </c:pt>
                <c:pt idx="46">
                  <c:v>0.18564600000000001</c:v>
                </c:pt>
                <c:pt idx="47">
                  <c:v>0.18565200000000001</c:v>
                </c:pt>
                <c:pt idx="48">
                  <c:v>0.18562699999999999</c:v>
                </c:pt>
                <c:pt idx="49">
                  <c:v>0.18560699999999999</c:v>
                </c:pt>
                <c:pt idx="50">
                  <c:v>0.185617</c:v>
                </c:pt>
                <c:pt idx="51">
                  <c:v>0.185608</c:v>
                </c:pt>
                <c:pt idx="52">
                  <c:v>0.18559999999999999</c:v>
                </c:pt>
                <c:pt idx="53">
                  <c:v>0.185615</c:v>
                </c:pt>
                <c:pt idx="54">
                  <c:v>0.185616</c:v>
                </c:pt>
                <c:pt idx="55">
                  <c:v>0.18562300000000001</c:v>
                </c:pt>
                <c:pt idx="56">
                  <c:v>0.185611</c:v>
                </c:pt>
                <c:pt idx="57">
                  <c:v>0.185612</c:v>
                </c:pt>
                <c:pt idx="58">
                  <c:v>0.18560499999999999</c:v>
                </c:pt>
                <c:pt idx="59">
                  <c:v>0.18560499999999999</c:v>
                </c:pt>
                <c:pt idx="60">
                  <c:v>0.18559500000000001</c:v>
                </c:pt>
                <c:pt idx="61">
                  <c:v>0.18560499999999999</c:v>
                </c:pt>
                <c:pt idx="62">
                  <c:v>0.185609</c:v>
                </c:pt>
                <c:pt idx="63">
                  <c:v>0.185613</c:v>
                </c:pt>
                <c:pt idx="64">
                  <c:v>0.18559500000000001</c:v>
                </c:pt>
                <c:pt idx="65">
                  <c:v>0.18557499999999999</c:v>
                </c:pt>
                <c:pt idx="66">
                  <c:v>0.18557999999999999</c:v>
                </c:pt>
                <c:pt idx="67">
                  <c:v>0.18559100000000001</c:v>
                </c:pt>
                <c:pt idx="68">
                  <c:v>0.185611</c:v>
                </c:pt>
                <c:pt idx="69">
                  <c:v>0.18561800000000001</c:v>
                </c:pt>
                <c:pt idx="70">
                  <c:v>0.185611</c:v>
                </c:pt>
                <c:pt idx="71">
                  <c:v>0.18559200000000001</c:v>
                </c:pt>
                <c:pt idx="72">
                  <c:v>0.185612</c:v>
                </c:pt>
                <c:pt idx="73">
                  <c:v>0.18561800000000001</c:v>
                </c:pt>
                <c:pt idx="74">
                  <c:v>0.18562500000000001</c:v>
                </c:pt>
                <c:pt idx="75">
                  <c:v>0.18562100000000001</c:v>
                </c:pt>
                <c:pt idx="76">
                  <c:v>0.18562899999999999</c:v>
                </c:pt>
                <c:pt idx="77">
                  <c:v>0.18562600000000001</c:v>
                </c:pt>
                <c:pt idx="78">
                  <c:v>0.185642</c:v>
                </c:pt>
                <c:pt idx="79">
                  <c:v>0.185638</c:v>
                </c:pt>
                <c:pt idx="80">
                  <c:v>0.18563399999999999</c:v>
                </c:pt>
                <c:pt idx="81">
                  <c:v>0.18562699999999999</c:v>
                </c:pt>
                <c:pt idx="82">
                  <c:v>0.18562500000000001</c:v>
                </c:pt>
                <c:pt idx="83">
                  <c:v>0.18562500000000001</c:v>
                </c:pt>
                <c:pt idx="84">
                  <c:v>0.185615</c:v>
                </c:pt>
                <c:pt idx="85">
                  <c:v>0.185617</c:v>
                </c:pt>
                <c:pt idx="86">
                  <c:v>0.185609</c:v>
                </c:pt>
                <c:pt idx="87">
                  <c:v>0.18561</c:v>
                </c:pt>
                <c:pt idx="88">
                  <c:v>0.185616</c:v>
                </c:pt>
                <c:pt idx="89">
                  <c:v>0.18560499999999999</c:v>
                </c:pt>
                <c:pt idx="90">
                  <c:v>0.18559899999999999</c:v>
                </c:pt>
                <c:pt idx="91">
                  <c:v>0.18559200000000001</c:v>
                </c:pt>
                <c:pt idx="92">
                  <c:v>0.18559800000000001</c:v>
                </c:pt>
                <c:pt idx="93">
                  <c:v>0.18560399999999999</c:v>
                </c:pt>
                <c:pt idx="94">
                  <c:v>0.18559600000000001</c:v>
                </c:pt>
                <c:pt idx="95">
                  <c:v>0.18559200000000001</c:v>
                </c:pt>
                <c:pt idx="96">
                  <c:v>0.18559</c:v>
                </c:pt>
                <c:pt idx="97">
                  <c:v>0.18559100000000001</c:v>
                </c:pt>
                <c:pt idx="98">
                  <c:v>0.185617</c:v>
                </c:pt>
                <c:pt idx="99">
                  <c:v>0.18559999999999999</c:v>
                </c:pt>
                <c:pt idx="100">
                  <c:v>0.18559999999999999</c:v>
                </c:pt>
                <c:pt idx="101">
                  <c:v>0.18560199999999999</c:v>
                </c:pt>
                <c:pt idx="102">
                  <c:v>0.185609</c:v>
                </c:pt>
                <c:pt idx="103">
                  <c:v>0.18562200000000001</c:v>
                </c:pt>
                <c:pt idx="104">
                  <c:v>0.18562699999999999</c:v>
                </c:pt>
                <c:pt idx="105">
                  <c:v>0.185612</c:v>
                </c:pt>
                <c:pt idx="106">
                  <c:v>0.18562999999999999</c:v>
                </c:pt>
                <c:pt idx="107">
                  <c:v>0.18563099999999999</c:v>
                </c:pt>
                <c:pt idx="108">
                  <c:v>0.185644</c:v>
                </c:pt>
                <c:pt idx="109">
                  <c:v>0.185637</c:v>
                </c:pt>
                <c:pt idx="110">
                  <c:v>0.185638</c:v>
                </c:pt>
                <c:pt idx="111">
                  <c:v>0.18563399999999999</c:v>
                </c:pt>
                <c:pt idx="112">
                  <c:v>0.185637</c:v>
                </c:pt>
                <c:pt idx="113">
                  <c:v>0.18565400000000001</c:v>
                </c:pt>
                <c:pt idx="114">
                  <c:v>0.18564800000000001</c:v>
                </c:pt>
                <c:pt idx="115">
                  <c:v>0.18564900000000001</c:v>
                </c:pt>
                <c:pt idx="116">
                  <c:v>0.185645</c:v>
                </c:pt>
                <c:pt idx="117">
                  <c:v>0.185641</c:v>
                </c:pt>
                <c:pt idx="118">
                  <c:v>0.18562899999999999</c:v>
                </c:pt>
                <c:pt idx="119">
                  <c:v>0.18563099999999999</c:v>
                </c:pt>
                <c:pt idx="120">
                  <c:v>0.185636</c:v>
                </c:pt>
                <c:pt idx="121">
                  <c:v>0.185639</c:v>
                </c:pt>
                <c:pt idx="122">
                  <c:v>0.18564</c:v>
                </c:pt>
                <c:pt idx="123">
                  <c:v>0.18565200000000001</c:v>
                </c:pt>
                <c:pt idx="124">
                  <c:v>0.18565400000000001</c:v>
                </c:pt>
                <c:pt idx="125">
                  <c:v>0.18564900000000001</c:v>
                </c:pt>
                <c:pt idx="126">
                  <c:v>0.185664</c:v>
                </c:pt>
                <c:pt idx="127">
                  <c:v>0.18565499999999999</c:v>
                </c:pt>
                <c:pt idx="128">
                  <c:v>0.185668</c:v>
                </c:pt>
                <c:pt idx="129">
                  <c:v>0.18565799999999999</c:v>
                </c:pt>
                <c:pt idx="130">
                  <c:v>0.18565300000000001</c:v>
                </c:pt>
                <c:pt idx="131">
                  <c:v>0.18565499999999999</c:v>
                </c:pt>
                <c:pt idx="132">
                  <c:v>0.18566299999999999</c:v>
                </c:pt>
                <c:pt idx="133">
                  <c:v>0.185673</c:v>
                </c:pt>
                <c:pt idx="134">
                  <c:v>0.18566199999999999</c:v>
                </c:pt>
                <c:pt idx="135">
                  <c:v>0.18566099999999999</c:v>
                </c:pt>
                <c:pt idx="136">
                  <c:v>0.18565699999999999</c:v>
                </c:pt>
                <c:pt idx="137">
                  <c:v>0.18565200000000001</c:v>
                </c:pt>
                <c:pt idx="138">
                  <c:v>0.18564600000000001</c:v>
                </c:pt>
                <c:pt idx="139">
                  <c:v>0.18565599999999999</c:v>
                </c:pt>
                <c:pt idx="140">
                  <c:v>0.18565200000000001</c:v>
                </c:pt>
                <c:pt idx="141">
                  <c:v>0.18565400000000001</c:v>
                </c:pt>
                <c:pt idx="142">
                  <c:v>0.18568499999999999</c:v>
                </c:pt>
                <c:pt idx="143">
                  <c:v>0.18570800000000001</c:v>
                </c:pt>
                <c:pt idx="144">
                  <c:v>0.18568100000000001</c:v>
                </c:pt>
                <c:pt idx="145">
                  <c:v>0.18568799999999999</c:v>
                </c:pt>
                <c:pt idx="146">
                  <c:v>0.185673</c:v>
                </c:pt>
                <c:pt idx="147">
                  <c:v>0.18567500000000001</c:v>
                </c:pt>
                <c:pt idx="148">
                  <c:v>0.18568200000000001</c:v>
                </c:pt>
                <c:pt idx="149">
                  <c:v>0.18567900000000001</c:v>
                </c:pt>
                <c:pt idx="150">
                  <c:v>0.18568000000000001</c:v>
                </c:pt>
                <c:pt idx="151">
                  <c:v>0.185673</c:v>
                </c:pt>
                <c:pt idx="152">
                  <c:v>0.18570200000000001</c:v>
                </c:pt>
                <c:pt idx="153">
                  <c:v>0.185698</c:v>
                </c:pt>
                <c:pt idx="154">
                  <c:v>0.18571299999999999</c:v>
                </c:pt>
                <c:pt idx="155">
                  <c:v>0.18570600000000001</c:v>
                </c:pt>
                <c:pt idx="156">
                  <c:v>0.18570800000000001</c:v>
                </c:pt>
                <c:pt idx="157">
                  <c:v>0.18570500000000001</c:v>
                </c:pt>
                <c:pt idx="158">
                  <c:v>0.18571399999999999</c:v>
                </c:pt>
                <c:pt idx="159">
                  <c:v>0.18572900000000001</c:v>
                </c:pt>
                <c:pt idx="160">
                  <c:v>0.185728</c:v>
                </c:pt>
                <c:pt idx="161">
                  <c:v>0.185725</c:v>
                </c:pt>
                <c:pt idx="162">
                  <c:v>0.18571499999999999</c:v>
                </c:pt>
                <c:pt idx="163">
                  <c:v>0.185726</c:v>
                </c:pt>
                <c:pt idx="164">
                  <c:v>0.185728</c:v>
                </c:pt>
                <c:pt idx="165">
                  <c:v>0.18573200000000001</c:v>
                </c:pt>
                <c:pt idx="166">
                  <c:v>0.185728</c:v>
                </c:pt>
                <c:pt idx="167">
                  <c:v>0.185719</c:v>
                </c:pt>
                <c:pt idx="168">
                  <c:v>0.185727</c:v>
                </c:pt>
                <c:pt idx="169">
                  <c:v>0.185723</c:v>
                </c:pt>
                <c:pt idx="170">
                  <c:v>0.185719</c:v>
                </c:pt>
                <c:pt idx="171">
                  <c:v>0.185725</c:v>
                </c:pt>
                <c:pt idx="172">
                  <c:v>0.18573400000000001</c:v>
                </c:pt>
                <c:pt idx="173">
                  <c:v>0.18573500000000001</c:v>
                </c:pt>
                <c:pt idx="174">
                  <c:v>0.18573799999999999</c:v>
                </c:pt>
                <c:pt idx="175">
                  <c:v>0.185724</c:v>
                </c:pt>
                <c:pt idx="176">
                  <c:v>0.185722</c:v>
                </c:pt>
                <c:pt idx="177">
                  <c:v>0.18572</c:v>
                </c:pt>
                <c:pt idx="178">
                  <c:v>0.18572900000000001</c:v>
                </c:pt>
                <c:pt idx="179">
                  <c:v>0.18571199999999999</c:v>
                </c:pt>
                <c:pt idx="180">
                  <c:v>0.185723</c:v>
                </c:pt>
                <c:pt idx="181">
                  <c:v>0.18573799999999999</c:v>
                </c:pt>
                <c:pt idx="182">
                  <c:v>0.18573000000000001</c:v>
                </c:pt>
                <c:pt idx="183">
                  <c:v>0.18573400000000001</c:v>
                </c:pt>
                <c:pt idx="184">
                  <c:v>0.185723</c:v>
                </c:pt>
                <c:pt idx="185">
                  <c:v>0.185917</c:v>
                </c:pt>
                <c:pt idx="186">
                  <c:v>0.185724</c:v>
                </c:pt>
                <c:pt idx="187">
                  <c:v>0.18573799999999999</c:v>
                </c:pt>
                <c:pt idx="188">
                  <c:v>0.18577099999999999</c:v>
                </c:pt>
                <c:pt idx="189">
                  <c:v>0.18573200000000001</c:v>
                </c:pt>
                <c:pt idx="190">
                  <c:v>0.18572900000000001</c:v>
                </c:pt>
                <c:pt idx="191">
                  <c:v>0.18573200000000001</c:v>
                </c:pt>
                <c:pt idx="192">
                  <c:v>0.18571499999999999</c:v>
                </c:pt>
                <c:pt idx="193">
                  <c:v>0.18568299999999999</c:v>
                </c:pt>
                <c:pt idx="194">
                  <c:v>0.18568599999999999</c:v>
                </c:pt>
                <c:pt idx="195">
                  <c:v>0.185673</c:v>
                </c:pt>
                <c:pt idx="196">
                  <c:v>0.185665</c:v>
                </c:pt>
                <c:pt idx="197">
                  <c:v>0.185672</c:v>
                </c:pt>
                <c:pt idx="198">
                  <c:v>0.185672</c:v>
                </c:pt>
                <c:pt idx="199">
                  <c:v>0.18071499999999999</c:v>
                </c:pt>
                <c:pt idx="200">
                  <c:v>0.18202699999999999</c:v>
                </c:pt>
                <c:pt idx="201">
                  <c:v>0.18395800000000001</c:v>
                </c:pt>
                <c:pt idx="202">
                  <c:v>0.18526899999999999</c:v>
                </c:pt>
                <c:pt idx="203">
                  <c:v>0.18551799999999999</c:v>
                </c:pt>
                <c:pt idx="204">
                  <c:v>0.1855</c:v>
                </c:pt>
                <c:pt idx="205">
                  <c:v>0.185502</c:v>
                </c:pt>
                <c:pt idx="206">
                  <c:v>0.18551200000000001</c:v>
                </c:pt>
                <c:pt idx="207">
                  <c:v>0.18554399999999999</c:v>
                </c:pt>
                <c:pt idx="208">
                  <c:v>0.185531</c:v>
                </c:pt>
                <c:pt idx="209">
                  <c:v>0.18551300000000001</c:v>
                </c:pt>
                <c:pt idx="210">
                  <c:v>0.18550800000000001</c:v>
                </c:pt>
                <c:pt idx="211">
                  <c:v>0.18552299999999999</c:v>
                </c:pt>
                <c:pt idx="212">
                  <c:v>0.18554100000000001</c:v>
                </c:pt>
                <c:pt idx="213">
                  <c:v>0.18553700000000001</c:v>
                </c:pt>
                <c:pt idx="214">
                  <c:v>0.18551599999999999</c:v>
                </c:pt>
                <c:pt idx="215">
                  <c:v>0.18554200000000001</c:v>
                </c:pt>
                <c:pt idx="216">
                  <c:v>0.18553800000000001</c:v>
                </c:pt>
                <c:pt idx="217">
                  <c:v>0.185558</c:v>
                </c:pt>
                <c:pt idx="218">
                  <c:v>0.18565699999999999</c:v>
                </c:pt>
                <c:pt idx="219">
                  <c:v>0.185526</c:v>
                </c:pt>
                <c:pt idx="220">
                  <c:v>0.18553500000000001</c:v>
                </c:pt>
                <c:pt idx="221">
                  <c:v>0.185531</c:v>
                </c:pt>
                <c:pt idx="222">
                  <c:v>0.18554499999999999</c:v>
                </c:pt>
                <c:pt idx="223">
                  <c:v>0.18555199999999999</c:v>
                </c:pt>
                <c:pt idx="224">
                  <c:v>0.18554799999999999</c:v>
                </c:pt>
                <c:pt idx="225">
                  <c:v>0.18554999999999999</c:v>
                </c:pt>
                <c:pt idx="226">
                  <c:v>0.18554599999999999</c:v>
                </c:pt>
                <c:pt idx="227">
                  <c:v>0.18556300000000001</c:v>
                </c:pt>
                <c:pt idx="228">
                  <c:v>0.185556</c:v>
                </c:pt>
                <c:pt idx="229">
                  <c:v>0.18557100000000001</c:v>
                </c:pt>
                <c:pt idx="230">
                  <c:v>0.18557899999999999</c:v>
                </c:pt>
                <c:pt idx="231">
                  <c:v>0.18559899999999999</c:v>
                </c:pt>
                <c:pt idx="232">
                  <c:v>0.185615</c:v>
                </c:pt>
                <c:pt idx="233">
                  <c:v>0.185613</c:v>
                </c:pt>
                <c:pt idx="234">
                  <c:v>0.18560299999999999</c:v>
                </c:pt>
                <c:pt idx="235">
                  <c:v>0.18560299999999999</c:v>
                </c:pt>
                <c:pt idx="236">
                  <c:v>0.18560299999999999</c:v>
                </c:pt>
                <c:pt idx="237">
                  <c:v>0.18560299999999999</c:v>
                </c:pt>
                <c:pt idx="238">
                  <c:v>0.18559899999999999</c:v>
                </c:pt>
                <c:pt idx="239">
                  <c:v>0.185588</c:v>
                </c:pt>
                <c:pt idx="240">
                  <c:v>0.18559600000000001</c:v>
                </c:pt>
                <c:pt idx="241">
                  <c:v>0.185612</c:v>
                </c:pt>
                <c:pt idx="242">
                  <c:v>0.185609</c:v>
                </c:pt>
                <c:pt idx="243">
                  <c:v>0.18561800000000001</c:v>
                </c:pt>
                <c:pt idx="244">
                  <c:v>0.18560699999999999</c:v>
                </c:pt>
                <c:pt idx="245">
                  <c:v>0.18560099999999999</c:v>
                </c:pt>
                <c:pt idx="246">
                  <c:v>0.185611</c:v>
                </c:pt>
                <c:pt idx="247">
                  <c:v>0.18560399999999999</c:v>
                </c:pt>
                <c:pt idx="248">
                  <c:v>0.185617</c:v>
                </c:pt>
                <c:pt idx="249">
                  <c:v>0.18560499999999999</c:v>
                </c:pt>
                <c:pt idx="250">
                  <c:v>0.18559700000000001</c:v>
                </c:pt>
                <c:pt idx="251">
                  <c:v>0.185614</c:v>
                </c:pt>
                <c:pt idx="252">
                  <c:v>0.18562500000000001</c:v>
                </c:pt>
                <c:pt idx="253">
                  <c:v>0.18562000000000001</c:v>
                </c:pt>
                <c:pt idx="254">
                  <c:v>0.185611</c:v>
                </c:pt>
                <c:pt idx="255">
                  <c:v>0.18560499999999999</c:v>
                </c:pt>
                <c:pt idx="256">
                  <c:v>0.185611</c:v>
                </c:pt>
                <c:pt idx="257">
                  <c:v>0.18562999999999999</c:v>
                </c:pt>
                <c:pt idx="258">
                  <c:v>0.185636</c:v>
                </c:pt>
                <c:pt idx="259">
                  <c:v>0.18562799999999999</c:v>
                </c:pt>
                <c:pt idx="260">
                  <c:v>0.18565599999999999</c:v>
                </c:pt>
                <c:pt idx="261">
                  <c:v>0.18563499999999999</c:v>
                </c:pt>
                <c:pt idx="262">
                  <c:v>0.18564700000000001</c:v>
                </c:pt>
                <c:pt idx="263">
                  <c:v>0.185639</c:v>
                </c:pt>
                <c:pt idx="264">
                  <c:v>0.185641</c:v>
                </c:pt>
                <c:pt idx="265">
                  <c:v>0.18563099999999999</c:v>
                </c:pt>
                <c:pt idx="266">
                  <c:v>0.18562899999999999</c:v>
                </c:pt>
                <c:pt idx="267">
                  <c:v>0.18563399999999999</c:v>
                </c:pt>
                <c:pt idx="268">
                  <c:v>0.185637</c:v>
                </c:pt>
                <c:pt idx="269">
                  <c:v>0.18562999999999999</c:v>
                </c:pt>
                <c:pt idx="270">
                  <c:v>0.185611</c:v>
                </c:pt>
                <c:pt idx="271">
                  <c:v>0.18562899999999999</c:v>
                </c:pt>
                <c:pt idx="272">
                  <c:v>0.18562999999999999</c:v>
                </c:pt>
                <c:pt idx="273">
                  <c:v>0.18564</c:v>
                </c:pt>
                <c:pt idx="274">
                  <c:v>0.185639</c:v>
                </c:pt>
                <c:pt idx="275">
                  <c:v>0.18563199999999999</c:v>
                </c:pt>
                <c:pt idx="276">
                  <c:v>0.18562500000000001</c:v>
                </c:pt>
                <c:pt idx="277">
                  <c:v>0.185617</c:v>
                </c:pt>
                <c:pt idx="278">
                  <c:v>0.18562400000000001</c:v>
                </c:pt>
                <c:pt idx="279">
                  <c:v>0.18561900000000001</c:v>
                </c:pt>
                <c:pt idx="280">
                  <c:v>0.18562000000000001</c:v>
                </c:pt>
                <c:pt idx="281">
                  <c:v>0.185614</c:v>
                </c:pt>
                <c:pt idx="282">
                  <c:v>0.18562600000000001</c:v>
                </c:pt>
                <c:pt idx="283">
                  <c:v>0.18568899999999999</c:v>
                </c:pt>
                <c:pt idx="284">
                  <c:v>0.18568399999999999</c:v>
                </c:pt>
                <c:pt idx="285">
                  <c:v>0.18568399999999999</c:v>
                </c:pt>
                <c:pt idx="286">
                  <c:v>0.18568399999999999</c:v>
                </c:pt>
                <c:pt idx="287">
                  <c:v>0.185697</c:v>
                </c:pt>
                <c:pt idx="288">
                  <c:v>0.18597</c:v>
                </c:pt>
                <c:pt idx="289">
                  <c:v>0.18569099999999999</c:v>
                </c:pt>
                <c:pt idx="290">
                  <c:v>0.18568000000000001</c:v>
                </c:pt>
                <c:pt idx="291">
                  <c:v>0.18567900000000001</c:v>
                </c:pt>
                <c:pt idx="292">
                  <c:v>0.18569099999999999</c:v>
                </c:pt>
                <c:pt idx="293">
                  <c:v>0.185698</c:v>
                </c:pt>
                <c:pt idx="294">
                  <c:v>0.185694</c:v>
                </c:pt>
                <c:pt idx="295">
                  <c:v>0.1857</c:v>
                </c:pt>
                <c:pt idx="296">
                  <c:v>0.18570300000000001</c:v>
                </c:pt>
                <c:pt idx="297">
                  <c:v>0.18570900000000001</c:v>
                </c:pt>
                <c:pt idx="298">
                  <c:v>0.18571199999999999</c:v>
                </c:pt>
                <c:pt idx="299">
                  <c:v>0.18570600000000001</c:v>
                </c:pt>
                <c:pt idx="300">
                  <c:v>0.18570800000000001</c:v>
                </c:pt>
                <c:pt idx="301">
                  <c:v>0.18570500000000001</c:v>
                </c:pt>
                <c:pt idx="302">
                  <c:v>0.18571199999999999</c:v>
                </c:pt>
                <c:pt idx="303">
                  <c:v>0.18570300000000001</c:v>
                </c:pt>
                <c:pt idx="304">
                  <c:v>0.185693</c:v>
                </c:pt>
                <c:pt idx="305">
                  <c:v>0.18568999999999999</c:v>
                </c:pt>
                <c:pt idx="306">
                  <c:v>0.18568899999999999</c:v>
                </c:pt>
                <c:pt idx="307">
                  <c:v>0.185695</c:v>
                </c:pt>
                <c:pt idx="308">
                  <c:v>0.18568000000000001</c:v>
                </c:pt>
                <c:pt idx="309">
                  <c:v>0.18567400000000001</c:v>
                </c:pt>
                <c:pt idx="310">
                  <c:v>0.18568100000000001</c:v>
                </c:pt>
                <c:pt idx="311">
                  <c:v>0.18567800000000001</c:v>
                </c:pt>
                <c:pt idx="312">
                  <c:v>0.185693</c:v>
                </c:pt>
                <c:pt idx="313">
                  <c:v>0.18568899999999999</c:v>
                </c:pt>
                <c:pt idx="314">
                  <c:v>0.18568899999999999</c:v>
                </c:pt>
                <c:pt idx="315">
                  <c:v>0.18568200000000001</c:v>
                </c:pt>
                <c:pt idx="316">
                  <c:v>0.185694</c:v>
                </c:pt>
                <c:pt idx="317">
                  <c:v>0.18570500000000001</c:v>
                </c:pt>
                <c:pt idx="318">
                  <c:v>0.1857</c:v>
                </c:pt>
                <c:pt idx="319">
                  <c:v>0.18570500000000001</c:v>
                </c:pt>
                <c:pt idx="320">
                  <c:v>0.18570700000000001</c:v>
                </c:pt>
                <c:pt idx="321">
                  <c:v>0.185724</c:v>
                </c:pt>
                <c:pt idx="322">
                  <c:v>0.18571099999999999</c:v>
                </c:pt>
                <c:pt idx="323">
                  <c:v>0.185719</c:v>
                </c:pt>
                <c:pt idx="324">
                  <c:v>0.18570800000000001</c:v>
                </c:pt>
                <c:pt idx="325">
                  <c:v>0.18570900000000001</c:v>
                </c:pt>
                <c:pt idx="326">
                  <c:v>0.18571299999999999</c:v>
                </c:pt>
                <c:pt idx="327">
                  <c:v>0.18570800000000001</c:v>
                </c:pt>
                <c:pt idx="328">
                  <c:v>0.185721</c:v>
                </c:pt>
                <c:pt idx="329">
                  <c:v>0.18571699999999999</c:v>
                </c:pt>
                <c:pt idx="330">
                  <c:v>0.18568899999999999</c:v>
                </c:pt>
                <c:pt idx="331">
                  <c:v>0.18568399999999999</c:v>
                </c:pt>
                <c:pt idx="332">
                  <c:v>0.1857</c:v>
                </c:pt>
                <c:pt idx="333">
                  <c:v>0.185671</c:v>
                </c:pt>
                <c:pt idx="334">
                  <c:v>0.185673</c:v>
                </c:pt>
                <c:pt idx="335">
                  <c:v>0.18567500000000001</c:v>
                </c:pt>
                <c:pt idx="336">
                  <c:v>0.185669</c:v>
                </c:pt>
                <c:pt idx="337">
                  <c:v>0.185692</c:v>
                </c:pt>
                <c:pt idx="338">
                  <c:v>0.185692</c:v>
                </c:pt>
                <c:pt idx="339">
                  <c:v>0.185692</c:v>
                </c:pt>
                <c:pt idx="340">
                  <c:v>0.18568599999999999</c:v>
                </c:pt>
                <c:pt idx="341">
                  <c:v>0.18568399999999999</c:v>
                </c:pt>
                <c:pt idx="342">
                  <c:v>0.18568699999999999</c:v>
                </c:pt>
                <c:pt idx="343">
                  <c:v>0.18569099999999999</c:v>
                </c:pt>
                <c:pt idx="344">
                  <c:v>0.185697</c:v>
                </c:pt>
                <c:pt idx="345">
                  <c:v>0.18595999999999999</c:v>
                </c:pt>
                <c:pt idx="346">
                  <c:v>0.18568999999999999</c:v>
                </c:pt>
                <c:pt idx="347">
                  <c:v>0.18571399999999999</c:v>
                </c:pt>
                <c:pt idx="348">
                  <c:v>0.18571499999999999</c:v>
                </c:pt>
                <c:pt idx="349">
                  <c:v>0.18570600000000001</c:v>
                </c:pt>
                <c:pt idx="350">
                  <c:v>0.18570600000000001</c:v>
                </c:pt>
                <c:pt idx="351">
                  <c:v>0.18570200000000001</c:v>
                </c:pt>
                <c:pt idx="352">
                  <c:v>0.185719</c:v>
                </c:pt>
                <c:pt idx="353">
                  <c:v>0.18571699999999999</c:v>
                </c:pt>
                <c:pt idx="354">
                  <c:v>0.18571299999999999</c:v>
                </c:pt>
                <c:pt idx="355">
                  <c:v>0.18571299999999999</c:v>
                </c:pt>
                <c:pt idx="356">
                  <c:v>0.185719</c:v>
                </c:pt>
                <c:pt idx="357">
                  <c:v>0.185723</c:v>
                </c:pt>
                <c:pt idx="358">
                  <c:v>0.18573100000000001</c:v>
                </c:pt>
                <c:pt idx="359">
                  <c:v>0.185719</c:v>
                </c:pt>
                <c:pt idx="360">
                  <c:v>0.18570999999999999</c:v>
                </c:pt>
                <c:pt idx="361">
                  <c:v>0.18571499999999999</c:v>
                </c:pt>
                <c:pt idx="362">
                  <c:v>0.185726</c:v>
                </c:pt>
                <c:pt idx="363">
                  <c:v>0.185722</c:v>
                </c:pt>
                <c:pt idx="364">
                  <c:v>0.18570800000000001</c:v>
                </c:pt>
                <c:pt idx="365">
                  <c:v>0.18570400000000001</c:v>
                </c:pt>
                <c:pt idx="366">
                  <c:v>0.18570400000000001</c:v>
                </c:pt>
                <c:pt idx="367">
                  <c:v>0.18571299999999999</c:v>
                </c:pt>
                <c:pt idx="368">
                  <c:v>0.18571699999999999</c:v>
                </c:pt>
                <c:pt idx="369">
                  <c:v>0.18570500000000001</c:v>
                </c:pt>
                <c:pt idx="370">
                  <c:v>0.18571299999999999</c:v>
                </c:pt>
                <c:pt idx="371">
                  <c:v>0.18571799999999999</c:v>
                </c:pt>
                <c:pt idx="372">
                  <c:v>0.185719</c:v>
                </c:pt>
                <c:pt idx="373">
                  <c:v>0.185719</c:v>
                </c:pt>
                <c:pt idx="374">
                  <c:v>0.18573400000000001</c:v>
                </c:pt>
                <c:pt idx="375">
                  <c:v>0.18571799999999999</c:v>
                </c:pt>
                <c:pt idx="376">
                  <c:v>0.18571599999999999</c:v>
                </c:pt>
                <c:pt idx="377">
                  <c:v>0.185725</c:v>
                </c:pt>
                <c:pt idx="378">
                  <c:v>0.185725</c:v>
                </c:pt>
                <c:pt idx="379">
                  <c:v>0.18571599999999999</c:v>
                </c:pt>
                <c:pt idx="380">
                  <c:v>0.18571499999999999</c:v>
                </c:pt>
                <c:pt idx="381">
                  <c:v>0.185719</c:v>
                </c:pt>
                <c:pt idx="382">
                  <c:v>0.18571699999999999</c:v>
                </c:pt>
                <c:pt idx="383">
                  <c:v>0.18571499999999999</c:v>
                </c:pt>
                <c:pt idx="384">
                  <c:v>0.18571399999999999</c:v>
                </c:pt>
                <c:pt idx="385">
                  <c:v>0.18571699999999999</c:v>
                </c:pt>
                <c:pt idx="386">
                  <c:v>0.18572900000000001</c:v>
                </c:pt>
                <c:pt idx="387">
                  <c:v>0.18573000000000001</c:v>
                </c:pt>
                <c:pt idx="388">
                  <c:v>0.18571199999999999</c:v>
                </c:pt>
                <c:pt idx="389">
                  <c:v>0.185725</c:v>
                </c:pt>
                <c:pt idx="390">
                  <c:v>0.185721</c:v>
                </c:pt>
                <c:pt idx="391">
                  <c:v>0.185726</c:v>
                </c:pt>
                <c:pt idx="392">
                  <c:v>0.18572900000000001</c:v>
                </c:pt>
                <c:pt idx="393">
                  <c:v>0.185721</c:v>
                </c:pt>
                <c:pt idx="394">
                  <c:v>0.18571399999999999</c:v>
                </c:pt>
                <c:pt idx="395">
                  <c:v>0.185752</c:v>
                </c:pt>
                <c:pt idx="396">
                  <c:v>0.186053</c:v>
                </c:pt>
                <c:pt idx="397">
                  <c:v>0.18601999999999999</c:v>
                </c:pt>
                <c:pt idx="398">
                  <c:v>0.18568100000000001</c:v>
                </c:pt>
                <c:pt idx="399">
                  <c:v>0.18568200000000001</c:v>
                </c:pt>
                <c:pt idx="400">
                  <c:v>0.185701</c:v>
                </c:pt>
                <c:pt idx="401">
                  <c:v>0.185695</c:v>
                </c:pt>
                <c:pt idx="402">
                  <c:v>0.185942</c:v>
                </c:pt>
                <c:pt idx="403">
                  <c:v>0.185699</c:v>
                </c:pt>
                <c:pt idx="404">
                  <c:v>0.18571399999999999</c:v>
                </c:pt>
                <c:pt idx="405">
                  <c:v>0.18572</c:v>
                </c:pt>
                <c:pt idx="406">
                  <c:v>0.185722</c:v>
                </c:pt>
                <c:pt idx="407">
                  <c:v>0.18573100000000001</c:v>
                </c:pt>
                <c:pt idx="408">
                  <c:v>0.18570800000000001</c:v>
                </c:pt>
                <c:pt idx="409">
                  <c:v>0.18570600000000001</c:v>
                </c:pt>
                <c:pt idx="410">
                  <c:v>0.18571399999999999</c:v>
                </c:pt>
                <c:pt idx="411">
                  <c:v>0.18572</c:v>
                </c:pt>
                <c:pt idx="412">
                  <c:v>0.18571599999999999</c:v>
                </c:pt>
                <c:pt idx="413">
                  <c:v>0.18571099999999999</c:v>
                </c:pt>
                <c:pt idx="414">
                  <c:v>0.18143999999999999</c:v>
                </c:pt>
                <c:pt idx="415">
                  <c:v>0.183001</c:v>
                </c:pt>
                <c:pt idx="416">
                  <c:v>0.184506</c:v>
                </c:pt>
                <c:pt idx="417">
                  <c:v>0.185476</c:v>
                </c:pt>
                <c:pt idx="418">
                  <c:v>0.185478</c:v>
                </c:pt>
                <c:pt idx="419">
                  <c:v>0.185477</c:v>
                </c:pt>
                <c:pt idx="420">
                  <c:v>0.185477</c:v>
                </c:pt>
                <c:pt idx="421">
                  <c:v>0.18548600000000001</c:v>
                </c:pt>
                <c:pt idx="422">
                  <c:v>0.185501</c:v>
                </c:pt>
                <c:pt idx="423">
                  <c:v>0.185526</c:v>
                </c:pt>
                <c:pt idx="424">
                  <c:v>0.18557799999999999</c:v>
                </c:pt>
                <c:pt idx="425">
                  <c:v>0.18559600000000001</c:v>
                </c:pt>
                <c:pt idx="426">
                  <c:v>0.18560499999999999</c:v>
                </c:pt>
                <c:pt idx="427">
                  <c:v>0.18561900000000001</c:v>
                </c:pt>
                <c:pt idx="428">
                  <c:v>0.185616</c:v>
                </c:pt>
                <c:pt idx="429">
                  <c:v>0.18560699999999999</c:v>
                </c:pt>
                <c:pt idx="430">
                  <c:v>0.185608</c:v>
                </c:pt>
                <c:pt idx="431">
                  <c:v>0.18562100000000001</c:v>
                </c:pt>
                <c:pt idx="432">
                  <c:v>0.18562500000000001</c:v>
                </c:pt>
                <c:pt idx="433">
                  <c:v>0.185616</c:v>
                </c:pt>
                <c:pt idx="434">
                  <c:v>0.18563099999999999</c:v>
                </c:pt>
                <c:pt idx="435">
                  <c:v>0.18563499999999999</c:v>
                </c:pt>
                <c:pt idx="436">
                  <c:v>0.18563499999999999</c:v>
                </c:pt>
                <c:pt idx="437">
                  <c:v>0.185638</c:v>
                </c:pt>
                <c:pt idx="438">
                  <c:v>0.18562300000000001</c:v>
                </c:pt>
                <c:pt idx="439">
                  <c:v>0.18562799999999999</c:v>
                </c:pt>
                <c:pt idx="440">
                  <c:v>0.185636</c:v>
                </c:pt>
                <c:pt idx="441">
                  <c:v>0.18565100000000001</c:v>
                </c:pt>
                <c:pt idx="442">
                  <c:v>0.18565200000000001</c:v>
                </c:pt>
                <c:pt idx="443">
                  <c:v>0.185643</c:v>
                </c:pt>
                <c:pt idx="444">
                  <c:v>0.18564600000000001</c:v>
                </c:pt>
                <c:pt idx="445">
                  <c:v>0.185644</c:v>
                </c:pt>
                <c:pt idx="446">
                  <c:v>0.18565200000000001</c:v>
                </c:pt>
                <c:pt idx="447">
                  <c:v>0.18565000000000001</c:v>
                </c:pt>
                <c:pt idx="448">
                  <c:v>0.18564600000000001</c:v>
                </c:pt>
                <c:pt idx="449">
                  <c:v>0.18565200000000001</c:v>
                </c:pt>
                <c:pt idx="450">
                  <c:v>0.18564600000000001</c:v>
                </c:pt>
                <c:pt idx="451">
                  <c:v>0.18565300000000001</c:v>
                </c:pt>
                <c:pt idx="452">
                  <c:v>0.185666</c:v>
                </c:pt>
                <c:pt idx="453">
                  <c:v>0.18565499999999999</c:v>
                </c:pt>
                <c:pt idx="454">
                  <c:v>0.18566199999999999</c:v>
                </c:pt>
                <c:pt idx="455">
                  <c:v>0.18567</c:v>
                </c:pt>
                <c:pt idx="456">
                  <c:v>0.18565699999999999</c:v>
                </c:pt>
                <c:pt idx="457">
                  <c:v>0.18565799999999999</c:v>
                </c:pt>
                <c:pt idx="458">
                  <c:v>0.18567900000000001</c:v>
                </c:pt>
                <c:pt idx="459">
                  <c:v>0.18567400000000001</c:v>
                </c:pt>
                <c:pt idx="460">
                  <c:v>0.185673</c:v>
                </c:pt>
                <c:pt idx="461">
                  <c:v>0.18567900000000001</c:v>
                </c:pt>
                <c:pt idx="462">
                  <c:v>0.185666</c:v>
                </c:pt>
                <c:pt idx="463">
                  <c:v>0.18566199999999999</c:v>
                </c:pt>
                <c:pt idx="464">
                  <c:v>0.18564900000000001</c:v>
                </c:pt>
                <c:pt idx="465">
                  <c:v>0.18565400000000001</c:v>
                </c:pt>
                <c:pt idx="466">
                  <c:v>0.18566299999999999</c:v>
                </c:pt>
                <c:pt idx="467">
                  <c:v>0.18566099999999999</c:v>
                </c:pt>
                <c:pt idx="468">
                  <c:v>0.185672</c:v>
                </c:pt>
                <c:pt idx="469">
                  <c:v>0.185672</c:v>
                </c:pt>
                <c:pt idx="470">
                  <c:v>0.185669</c:v>
                </c:pt>
                <c:pt idx="471">
                  <c:v>0.18567400000000001</c:v>
                </c:pt>
                <c:pt idx="472">
                  <c:v>0.18565000000000001</c:v>
                </c:pt>
                <c:pt idx="473">
                  <c:v>0.18565699999999999</c:v>
                </c:pt>
                <c:pt idx="474">
                  <c:v>0.185666</c:v>
                </c:pt>
                <c:pt idx="475">
                  <c:v>0.18568999999999999</c:v>
                </c:pt>
                <c:pt idx="476">
                  <c:v>0.18568200000000001</c:v>
                </c:pt>
                <c:pt idx="477">
                  <c:v>0.18567400000000001</c:v>
                </c:pt>
                <c:pt idx="478">
                  <c:v>0.18566299999999999</c:v>
                </c:pt>
                <c:pt idx="479">
                  <c:v>0.18566099999999999</c:v>
                </c:pt>
                <c:pt idx="480">
                  <c:v>0.18567</c:v>
                </c:pt>
                <c:pt idx="481">
                  <c:v>0.185668</c:v>
                </c:pt>
                <c:pt idx="482">
                  <c:v>0.18566099999999999</c:v>
                </c:pt>
                <c:pt idx="483">
                  <c:v>0.185664</c:v>
                </c:pt>
                <c:pt idx="484">
                  <c:v>0.18565000000000001</c:v>
                </c:pt>
                <c:pt idx="485">
                  <c:v>0.18564800000000001</c:v>
                </c:pt>
                <c:pt idx="486">
                  <c:v>0.18565599999999999</c:v>
                </c:pt>
                <c:pt idx="487">
                  <c:v>0.185644</c:v>
                </c:pt>
                <c:pt idx="488">
                  <c:v>0.185637</c:v>
                </c:pt>
                <c:pt idx="489">
                  <c:v>0.18564900000000001</c:v>
                </c:pt>
                <c:pt idx="490">
                  <c:v>0.185638</c:v>
                </c:pt>
                <c:pt idx="491">
                  <c:v>0.185642</c:v>
                </c:pt>
                <c:pt idx="492">
                  <c:v>0.18564600000000001</c:v>
                </c:pt>
                <c:pt idx="493">
                  <c:v>0.185645</c:v>
                </c:pt>
                <c:pt idx="494">
                  <c:v>0.185641</c:v>
                </c:pt>
                <c:pt idx="495">
                  <c:v>0.18563299999999999</c:v>
                </c:pt>
                <c:pt idx="496">
                  <c:v>0.18563499999999999</c:v>
                </c:pt>
                <c:pt idx="497">
                  <c:v>0.18563099999999999</c:v>
                </c:pt>
                <c:pt idx="498">
                  <c:v>0.18562500000000001</c:v>
                </c:pt>
                <c:pt idx="499">
                  <c:v>0.18563499999999999</c:v>
                </c:pt>
                <c:pt idx="500">
                  <c:v>0.18562699999999999</c:v>
                </c:pt>
                <c:pt idx="501">
                  <c:v>0.185615</c:v>
                </c:pt>
                <c:pt idx="502">
                  <c:v>0.18563499999999999</c:v>
                </c:pt>
                <c:pt idx="503">
                  <c:v>0.18564</c:v>
                </c:pt>
                <c:pt idx="504">
                  <c:v>0.185645</c:v>
                </c:pt>
                <c:pt idx="505">
                  <c:v>0.18564800000000001</c:v>
                </c:pt>
                <c:pt idx="506">
                  <c:v>0.18565200000000001</c:v>
                </c:pt>
                <c:pt idx="507">
                  <c:v>0.18565699999999999</c:v>
                </c:pt>
                <c:pt idx="508">
                  <c:v>0.18565400000000001</c:v>
                </c:pt>
                <c:pt idx="509">
                  <c:v>0.18567600000000001</c:v>
                </c:pt>
                <c:pt idx="510">
                  <c:v>0.18567</c:v>
                </c:pt>
                <c:pt idx="511">
                  <c:v>0.18567500000000001</c:v>
                </c:pt>
                <c:pt idx="512">
                  <c:v>0.185669</c:v>
                </c:pt>
                <c:pt idx="513">
                  <c:v>0.18565400000000001</c:v>
                </c:pt>
                <c:pt idx="514">
                  <c:v>0.18565599999999999</c:v>
                </c:pt>
                <c:pt idx="515">
                  <c:v>0.18565400000000001</c:v>
                </c:pt>
                <c:pt idx="516">
                  <c:v>0.185667</c:v>
                </c:pt>
                <c:pt idx="517">
                  <c:v>0.185672</c:v>
                </c:pt>
                <c:pt idx="518">
                  <c:v>0.185667</c:v>
                </c:pt>
                <c:pt idx="519">
                  <c:v>0.18566199999999999</c:v>
                </c:pt>
                <c:pt idx="520">
                  <c:v>0.18565999999999999</c:v>
                </c:pt>
                <c:pt idx="521">
                  <c:v>0.18565999999999999</c:v>
                </c:pt>
                <c:pt idx="522">
                  <c:v>0.18565100000000001</c:v>
                </c:pt>
                <c:pt idx="523">
                  <c:v>0.18565799999999999</c:v>
                </c:pt>
                <c:pt idx="524">
                  <c:v>0.18565699999999999</c:v>
                </c:pt>
                <c:pt idx="525">
                  <c:v>0.185644</c:v>
                </c:pt>
                <c:pt idx="526">
                  <c:v>0.18565200000000001</c:v>
                </c:pt>
                <c:pt idx="527">
                  <c:v>0.18567</c:v>
                </c:pt>
                <c:pt idx="528">
                  <c:v>0.18565699999999999</c:v>
                </c:pt>
                <c:pt idx="529">
                  <c:v>0.18565799999999999</c:v>
                </c:pt>
                <c:pt idx="530">
                  <c:v>0.18562999999999999</c:v>
                </c:pt>
                <c:pt idx="531">
                  <c:v>0.185637</c:v>
                </c:pt>
                <c:pt idx="532">
                  <c:v>0.18563299999999999</c:v>
                </c:pt>
                <c:pt idx="533">
                  <c:v>0.185637</c:v>
                </c:pt>
                <c:pt idx="534">
                  <c:v>0.18562500000000001</c:v>
                </c:pt>
                <c:pt idx="535">
                  <c:v>0.18563099999999999</c:v>
                </c:pt>
                <c:pt idx="536">
                  <c:v>0.185638</c:v>
                </c:pt>
                <c:pt idx="537">
                  <c:v>0.18564800000000001</c:v>
                </c:pt>
                <c:pt idx="538">
                  <c:v>0.185638</c:v>
                </c:pt>
                <c:pt idx="539">
                  <c:v>0.18563299999999999</c:v>
                </c:pt>
                <c:pt idx="540">
                  <c:v>0.18562500000000001</c:v>
                </c:pt>
                <c:pt idx="541">
                  <c:v>0.185645</c:v>
                </c:pt>
                <c:pt idx="542">
                  <c:v>0.185664</c:v>
                </c:pt>
                <c:pt idx="543">
                  <c:v>0.18565799999999999</c:v>
                </c:pt>
                <c:pt idx="544">
                  <c:v>0.185645</c:v>
                </c:pt>
                <c:pt idx="545">
                  <c:v>0.185671</c:v>
                </c:pt>
                <c:pt idx="546">
                  <c:v>0.18564800000000001</c:v>
                </c:pt>
                <c:pt idx="547">
                  <c:v>0.18564600000000001</c:v>
                </c:pt>
                <c:pt idx="548">
                  <c:v>0.185672</c:v>
                </c:pt>
                <c:pt idx="549">
                  <c:v>0.185667</c:v>
                </c:pt>
                <c:pt idx="550">
                  <c:v>0.18566199999999999</c:v>
                </c:pt>
                <c:pt idx="551">
                  <c:v>0.18566199999999999</c:v>
                </c:pt>
                <c:pt idx="552">
                  <c:v>0.18565799999999999</c:v>
                </c:pt>
                <c:pt idx="553">
                  <c:v>0.185664</c:v>
                </c:pt>
                <c:pt idx="554">
                  <c:v>0.18565200000000001</c:v>
                </c:pt>
                <c:pt idx="555">
                  <c:v>0.18565400000000001</c:v>
                </c:pt>
                <c:pt idx="556">
                  <c:v>0.18565699999999999</c:v>
                </c:pt>
                <c:pt idx="557">
                  <c:v>0.18565300000000001</c:v>
                </c:pt>
                <c:pt idx="558">
                  <c:v>0.185664</c:v>
                </c:pt>
                <c:pt idx="559">
                  <c:v>0.18565499999999999</c:v>
                </c:pt>
                <c:pt idx="560">
                  <c:v>0.185665</c:v>
                </c:pt>
                <c:pt idx="561">
                  <c:v>0.18566099999999999</c:v>
                </c:pt>
                <c:pt idx="562">
                  <c:v>0.185673</c:v>
                </c:pt>
                <c:pt idx="563">
                  <c:v>0.18565699999999999</c:v>
                </c:pt>
                <c:pt idx="564">
                  <c:v>0.18564900000000001</c:v>
                </c:pt>
                <c:pt idx="565">
                  <c:v>0.185644</c:v>
                </c:pt>
                <c:pt idx="566">
                  <c:v>0.18568999999999999</c:v>
                </c:pt>
                <c:pt idx="567">
                  <c:v>0.18570900000000001</c:v>
                </c:pt>
                <c:pt idx="568">
                  <c:v>0.18571199999999999</c:v>
                </c:pt>
                <c:pt idx="569">
                  <c:v>0.18570600000000001</c:v>
                </c:pt>
                <c:pt idx="570">
                  <c:v>0.18570800000000001</c:v>
                </c:pt>
                <c:pt idx="571">
                  <c:v>0.18570200000000001</c:v>
                </c:pt>
                <c:pt idx="572">
                  <c:v>0.18571499999999999</c:v>
                </c:pt>
                <c:pt idx="573">
                  <c:v>0.18570400000000001</c:v>
                </c:pt>
                <c:pt idx="574">
                  <c:v>0.1857</c:v>
                </c:pt>
                <c:pt idx="575">
                  <c:v>0.185692</c:v>
                </c:pt>
                <c:pt idx="576">
                  <c:v>0.18570200000000001</c:v>
                </c:pt>
                <c:pt idx="577">
                  <c:v>0.185722</c:v>
                </c:pt>
                <c:pt idx="578">
                  <c:v>0.185722</c:v>
                </c:pt>
                <c:pt idx="579">
                  <c:v>0.185723</c:v>
                </c:pt>
                <c:pt idx="580">
                  <c:v>0.18571699999999999</c:v>
                </c:pt>
                <c:pt idx="581">
                  <c:v>0.185719</c:v>
                </c:pt>
                <c:pt idx="582">
                  <c:v>0.18572</c:v>
                </c:pt>
                <c:pt idx="583">
                  <c:v>0.18571499999999999</c:v>
                </c:pt>
                <c:pt idx="584">
                  <c:v>0.18573100000000001</c:v>
                </c:pt>
                <c:pt idx="585">
                  <c:v>0.18573600000000001</c:v>
                </c:pt>
                <c:pt idx="586">
                  <c:v>0.18574099999999999</c:v>
                </c:pt>
                <c:pt idx="587">
                  <c:v>0.18574399999999999</c:v>
                </c:pt>
                <c:pt idx="588">
                  <c:v>0.185747</c:v>
                </c:pt>
                <c:pt idx="589">
                  <c:v>0.18576899999999999</c:v>
                </c:pt>
                <c:pt idx="590">
                  <c:v>0.185755</c:v>
                </c:pt>
                <c:pt idx="591">
                  <c:v>0.18574399999999999</c:v>
                </c:pt>
                <c:pt idx="592">
                  <c:v>0.18575900000000001</c:v>
                </c:pt>
                <c:pt idx="593">
                  <c:v>0.18576300000000001</c:v>
                </c:pt>
                <c:pt idx="594">
                  <c:v>0.185755</c:v>
                </c:pt>
                <c:pt idx="595">
                  <c:v>0.18574499999999999</c:v>
                </c:pt>
                <c:pt idx="596">
                  <c:v>0.18573300000000001</c:v>
                </c:pt>
                <c:pt idx="597">
                  <c:v>0.18575800000000001</c:v>
                </c:pt>
                <c:pt idx="598">
                  <c:v>0.185755</c:v>
                </c:pt>
                <c:pt idx="599">
                  <c:v>0.18574199999999999</c:v>
                </c:pt>
                <c:pt idx="600">
                  <c:v>0.18573200000000001</c:v>
                </c:pt>
                <c:pt idx="601">
                  <c:v>0.18574099999999999</c:v>
                </c:pt>
                <c:pt idx="602">
                  <c:v>0.185749</c:v>
                </c:pt>
                <c:pt idx="603">
                  <c:v>0.18575</c:v>
                </c:pt>
                <c:pt idx="604">
                  <c:v>0.185749</c:v>
                </c:pt>
                <c:pt idx="605">
                  <c:v>0.18576400000000001</c:v>
                </c:pt>
                <c:pt idx="606">
                  <c:v>0.18576400000000001</c:v>
                </c:pt>
                <c:pt idx="607">
                  <c:v>0.18577299999999999</c:v>
                </c:pt>
                <c:pt idx="608">
                  <c:v>0.18576200000000001</c:v>
                </c:pt>
                <c:pt idx="609">
                  <c:v>0.185755</c:v>
                </c:pt>
                <c:pt idx="610">
                  <c:v>0.185748</c:v>
                </c:pt>
                <c:pt idx="611">
                  <c:v>0.18574299999999999</c:v>
                </c:pt>
                <c:pt idx="612">
                  <c:v>0.185754</c:v>
                </c:pt>
                <c:pt idx="613">
                  <c:v>0.18571499999999999</c:v>
                </c:pt>
                <c:pt idx="614">
                  <c:v>0.185698</c:v>
                </c:pt>
                <c:pt idx="615">
                  <c:v>0.185696</c:v>
                </c:pt>
                <c:pt idx="616">
                  <c:v>0.18570300000000001</c:v>
                </c:pt>
                <c:pt idx="617">
                  <c:v>0.18571599999999999</c:v>
                </c:pt>
                <c:pt idx="618">
                  <c:v>0.185722</c:v>
                </c:pt>
                <c:pt idx="619">
                  <c:v>0.18571099999999999</c:v>
                </c:pt>
                <c:pt idx="620">
                  <c:v>0.185724</c:v>
                </c:pt>
                <c:pt idx="621">
                  <c:v>0.185719</c:v>
                </c:pt>
                <c:pt idx="622">
                  <c:v>0.18571699999999999</c:v>
                </c:pt>
                <c:pt idx="623">
                  <c:v>0.185722</c:v>
                </c:pt>
                <c:pt idx="624">
                  <c:v>0.18574099999999999</c:v>
                </c:pt>
                <c:pt idx="625">
                  <c:v>0.18573400000000001</c:v>
                </c:pt>
                <c:pt idx="626">
                  <c:v>0.185728</c:v>
                </c:pt>
                <c:pt idx="627">
                  <c:v>0.18573400000000001</c:v>
                </c:pt>
                <c:pt idx="628">
                  <c:v>0.180787</c:v>
                </c:pt>
                <c:pt idx="629">
                  <c:v>0.18228900000000001</c:v>
                </c:pt>
                <c:pt idx="630">
                  <c:v>0.18417</c:v>
                </c:pt>
                <c:pt idx="631">
                  <c:v>0.185361</c:v>
                </c:pt>
                <c:pt idx="632">
                  <c:v>0.18550800000000001</c:v>
                </c:pt>
                <c:pt idx="633">
                  <c:v>0.185525</c:v>
                </c:pt>
                <c:pt idx="634">
                  <c:v>0.18550900000000001</c:v>
                </c:pt>
                <c:pt idx="635">
                  <c:v>0.185502</c:v>
                </c:pt>
                <c:pt idx="636">
                  <c:v>0.18548999999999999</c:v>
                </c:pt>
                <c:pt idx="637">
                  <c:v>0.185506</c:v>
                </c:pt>
                <c:pt idx="638">
                  <c:v>0.185502</c:v>
                </c:pt>
                <c:pt idx="639">
                  <c:v>0.18550700000000001</c:v>
                </c:pt>
                <c:pt idx="640">
                  <c:v>0.185502</c:v>
                </c:pt>
                <c:pt idx="641">
                  <c:v>0.18551400000000001</c:v>
                </c:pt>
                <c:pt idx="642">
                  <c:v>0.18553500000000001</c:v>
                </c:pt>
                <c:pt idx="643">
                  <c:v>0.18553700000000001</c:v>
                </c:pt>
                <c:pt idx="644">
                  <c:v>0.18554200000000001</c:v>
                </c:pt>
                <c:pt idx="645">
                  <c:v>0.18554599999999999</c:v>
                </c:pt>
                <c:pt idx="646">
                  <c:v>0.18557499999999999</c:v>
                </c:pt>
                <c:pt idx="647">
                  <c:v>0.18556600000000001</c:v>
                </c:pt>
                <c:pt idx="648">
                  <c:v>0.18556700000000001</c:v>
                </c:pt>
                <c:pt idx="649">
                  <c:v>0.18556400000000001</c:v>
                </c:pt>
                <c:pt idx="650">
                  <c:v>0.185555</c:v>
                </c:pt>
                <c:pt idx="651">
                  <c:v>0.185555</c:v>
                </c:pt>
                <c:pt idx="652">
                  <c:v>0.18556800000000001</c:v>
                </c:pt>
                <c:pt idx="653">
                  <c:v>0.185556</c:v>
                </c:pt>
                <c:pt idx="654">
                  <c:v>0.185558</c:v>
                </c:pt>
                <c:pt idx="655">
                  <c:v>0.18554200000000001</c:v>
                </c:pt>
                <c:pt idx="656">
                  <c:v>0.18554399999999999</c:v>
                </c:pt>
                <c:pt idx="657">
                  <c:v>0.185557</c:v>
                </c:pt>
                <c:pt idx="658">
                  <c:v>0.18553900000000001</c:v>
                </c:pt>
                <c:pt idx="659">
                  <c:v>0.18554699999999999</c:v>
                </c:pt>
                <c:pt idx="660">
                  <c:v>0.18557499999999999</c:v>
                </c:pt>
                <c:pt idx="661">
                  <c:v>0.185583</c:v>
                </c:pt>
                <c:pt idx="662">
                  <c:v>0.18559</c:v>
                </c:pt>
                <c:pt idx="663">
                  <c:v>0.185586</c:v>
                </c:pt>
                <c:pt idx="664">
                  <c:v>0.18559200000000001</c:v>
                </c:pt>
                <c:pt idx="665">
                  <c:v>0.18559800000000001</c:v>
                </c:pt>
                <c:pt idx="666">
                  <c:v>0.18557799999999999</c:v>
                </c:pt>
                <c:pt idx="667">
                  <c:v>0.185584</c:v>
                </c:pt>
                <c:pt idx="668">
                  <c:v>0.185588</c:v>
                </c:pt>
                <c:pt idx="669">
                  <c:v>0.185582</c:v>
                </c:pt>
                <c:pt idx="670">
                  <c:v>0.185582</c:v>
                </c:pt>
                <c:pt idx="671">
                  <c:v>0.185585</c:v>
                </c:pt>
                <c:pt idx="672">
                  <c:v>0.185585</c:v>
                </c:pt>
                <c:pt idx="673">
                  <c:v>0.185583</c:v>
                </c:pt>
                <c:pt idx="674">
                  <c:v>0.18557599999999999</c:v>
                </c:pt>
                <c:pt idx="675">
                  <c:v>0.185584</c:v>
                </c:pt>
                <c:pt idx="676">
                  <c:v>0.18560499999999999</c:v>
                </c:pt>
                <c:pt idx="677">
                  <c:v>0.18559800000000001</c:v>
                </c:pt>
                <c:pt idx="678">
                  <c:v>0.18561</c:v>
                </c:pt>
                <c:pt idx="679">
                  <c:v>0.18560099999999999</c:v>
                </c:pt>
                <c:pt idx="680">
                  <c:v>0.185609</c:v>
                </c:pt>
                <c:pt idx="681">
                  <c:v>0.18559300000000001</c:v>
                </c:pt>
                <c:pt idx="682">
                  <c:v>0.18559500000000001</c:v>
                </c:pt>
                <c:pt idx="683">
                  <c:v>0.18559300000000001</c:v>
                </c:pt>
                <c:pt idx="684">
                  <c:v>0.185585</c:v>
                </c:pt>
                <c:pt idx="685">
                  <c:v>0.18557299999999999</c:v>
                </c:pt>
                <c:pt idx="686">
                  <c:v>0.18559</c:v>
                </c:pt>
                <c:pt idx="687">
                  <c:v>0.18562600000000001</c:v>
                </c:pt>
                <c:pt idx="688">
                  <c:v>0.18561</c:v>
                </c:pt>
                <c:pt idx="689">
                  <c:v>0.18563299999999999</c:v>
                </c:pt>
                <c:pt idx="690">
                  <c:v>0.18564</c:v>
                </c:pt>
                <c:pt idx="691">
                  <c:v>0.18564700000000001</c:v>
                </c:pt>
                <c:pt idx="692">
                  <c:v>0.18564600000000001</c:v>
                </c:pt>
                <c:pt idx="693">
                  <c:v>0.18563299999999999</c:v>
                </c:pt>
                <c:pt idx="694">
                  <c:v>0.18563199999999999</c:v>
                </c:pt>
                <c:pt idx="695">
                  <c:v>0.185617</c:v>
                </c:pt>
                <c:pt idx="696">
                  <c:v>0.185609</c:v>
                </c:pt>
                <c:pt idx="697">
                  <c:v>0.185615</c:v>
                </c:pt>
                <c:pt idx="698">
                  <c:v>0.18560199999999999</c:v>
                </c:pt>
                <c:pt idx="699">
                  <c:v>0.185608</c:v>
                </c:pt>
                <c:pt idx="700">
                  <c:v>0.18560499999999999</c:v>
                </c:pt>
                <c:pt idx="701">
                  <c:v>0.185612</c:v>
                </c:pt>
                <c:pt idx="702">
                  <c:v>0.18559500000000001</c:v>
                </c:pt>
                <c:pt idx="703">
                  <c:v>0.18560699999999999</c:v>
                </c:pt>
                <c:pt idx="704">
                  <c:v>0.185617</c:v>
                </c:pt>
                <c:pt idx="705">
                  <c:v>0.185617</c:v>
                </c:pt>
                <c:pt idx="706">
                  <c:v>0.18562999999999999</c:v>
                </c:pt>
                <c:pt idx="707">
                  <c:v>0.185667</c:v>
                </c:pt>
                <c:pt idx="708">
                  <c:v>0.18568599999999999</c:v>
                </c:pt>
                <c:pt idx="709">
                  <c:v>0.18568899999999999</c:v>
                </c:pt>
                <c:pt idx="710">
                  <c:v>0.18568599999999999</c:v>
                </c:pt>
                <c:pt idx="711">
                  <c:v>0.185671</c:v>
                </c:pt>
                <c:pt idx="712">
                  <c:v>0.185667</c:v>
                </c:pt>
                <c:pt idx="713">
                  <c:v>0.185672</c:v>
                </c:pt>
                <c:pt idx="714">
                  <c:v>0.18565899999999999</c:v>
                </c:pt>
                <c:pt idx="715">
                  <c:v>0.18568299999999999</c:v>
                </c:pt>
                <c:pt idx="716">
                  <c:v>0.18567500000000001</c:v>
                </c:pt>
                <c:pt idx="717">
                  <c:v>0.18593699999999999</c:v>
                </c:pt>
                <c:pt idx="718">
                  <c:v>0.185669</c:v>
                </c:pt>
                <c:pt idx="719">
                  <c:v>0.185665</c:v>
                </c:pt>
                <c:pt idx="720">
                  <c:v>0.18565999999999999</c:v>
                </c:pt>
                <c:pt idx="721">
                  <c:v>0.18566299999999999</c:v>
                </c:pt>
                <c:pt idx="722">
                  <c:v>0.185669</c:v>
                </c:pt>
                <c:pt idx="723">
                  <c:v>0.18567800000000001</c:v>
                </c:pt>
                <c:pt idx="724">
                  <c:v>0.185669</c:v>
                </c:pt>
                <c:pt idx="725">
                  <c:v>0.185665</c:v>
                </c:pt>
                <c:pt idx="726">
                  <c:v>0.18568399999999999</c:v>
                </c:pt>
                <c:pt idx="727">
                  <c:v>0.185666</c:v>
                </c:pt>
                <c:pt idx="728">
                  <c:v>0.18567700000000001</c:v>
                </c:pt>
                <c:pt idx="729">
                  <c:v>0.18567900000000001</c:v>
                </c:pt>
                <c:pt idx="730">
                  <c:v>0.185672</c:v>
                </c:pt>
                <c:pt idx="731">
                  <c:v>0.185665</c:v>
                </c:pt>
                <c:pt idx="732">
                  <c:v>0.18566199999999999</c:v>
                </c:pt>
                <c:pt idx="733">
                  <c:v>0.18565599999999999</c:v>
                </c:pt>
                <c:pt idx="734">
                  <c:v>0.18565300000000001</c:v>
                </c:pt>
                <c:pt idx="735">
                  <c:v>0.18564900000000001</c:v>
                </c:pt>
                <c:pt idx="736">
                  <c:v>0.18566199999999999</c:v>
                </c:pt>
                <c:pt idx="737">
                  <c:v>0.18567</c:v>
                </c:pt>
                <c:pt idx="738">
                  <c:v>0.185664</c:v>
                </c:pt>
                <c:pt idx="739">
                  <c:v>0.18565599999999999</c:v>
                </c:pt>
                <c:pt idx="740">
                  <c:v>0.18565799999999999</c:v>
                </c:pt>
                <c:pt idx="741">
                  <c:v>0.18565699999999999</c:v>
                </c:pt>
                <c:pt idx="742">
                  <c:v>0.18565400000000001</c:v>
                </c:pt>
                <c:pt idx="743">
                  <c:v>0.185916</c:v>
                </c:pt>
                <c:pt idx="744">
                  <c:v>0.185673</c:v>
                </c:pt>
                <c:pt idx="745">
                  <c:v>0.18568200000000001</c:v>
                </c:pt>
                <c:pt idx="746">
                  <c:v>0.185696</c:v>
                </c:pt>
                <c:pt idx="747">
                  <c:v>0.18568499999999999</c:v>
                </c:pt>
                <c:pt idx="748">
                  <c:v>0.18569099999999999</c:v>
                </c:pt>
                <c:pt idx="749">
                  <c:v>0.18567900000000001</c:v>
                </c:pt>
                <c:pt idx="750">
                  <c:v>0.18567900000000001</c:v>
                </c:pt>
                <c:pt idx="751">
                  <c:v>0.185692</c:v>
                </c:pt>
                <c:pt idx="752">
                  <c:v>0.185696</c:v>
                </c:pt>
                <c:pt idx="753">
                  <c:v>0.18567700000000001</c:v>
                </c:pt>
                <c:pt idx="754">
                  <c:v>0.185669</c:v>
                </c:pt>
                <c:pt idx="755">
                  <c:v>0.185668</c:v>
                </c:pt>
                <c:pt idx="756">
                  <c:v>0.18564900000000001</c:v>
                </c:pt>
                <c:pt idx="757">
                  <c:v>0.18566299999999999</c:v>
                </c:pt>
                <c:pt idx="758">
                  <c:v>0.185667</c:v>
                </c:pt>
                <c:pt idx="759">
                  <c:v>0.18565599999999999</c:v>
                </c:pt>
                <c:pt idx="760">
                  <c:v>0.185665</c:v>
                </c:pt>
                <c:pt idx="761">
                  <c:v>0.18566299999999999</c:v>
                </c:pt>
                <c:pt idx="762">
                  <c:v>0.18566299999999999</c:v>
                </c:pt>
                <c:pt idx="763">
                  <c:v>0.18565899999999999</c:v>
                </c:pt>
                <c:pt idx="764">
                  <c:v>0.18565400000000001</c:v>
                </c:pt>
                <c:pt idx="765">
                  <c:v>0.185672</c:v>
                </c:pt>
                <c:pt idx="766">
                  <c:v>0.18567800000000001</c:v>
                </c:pt>
                <c:pt idx="767">
                  <c:v>0.18567500000000001</c:v>
                </c:pt>
                <c:pt idx="768">
                  <c:v>0.185665</c:v>
                </c:pt>
                <c:pt idx="769">
                  <c:v>0.18567600000000001</c:v>
                </c:pt>
                <c:pt idx="770">
                  <c:v>0.18568499999999999</c:v>
                </c:pt>
                <c:pt idx="771">
                  <c:v>0.18568699999999999</c:v>
                </c:pt>
                <c:pt idx="772">
                  <c:v>0.18568000000000001</c:v>
                </c:pt>
                <c:pt idx="773">
                  <c:v>0.185668</c:v>
                </c:pt>
                <c:pt idx="774">
                  <c:v>0.18568299999999999</c:v>
                </c:pt>
                <c:pt idx="775">
                  <c:v>0.18567800000000001</c:v>
                </c:pt>
                <c:pt idx="776">
                  <c:v>0.185697</c:v>
                </c:pt>
                <c:pt idx="777">
                  <c:v>0.18570500000000001</c:v>
                </c:pt>
                <c:pt idx="778">
                  <c:v>0.18568000000000001</c:v>
                </c:pt>
                <c:pt idx="779">
                  <c:v>0.18567</c:v>
                </c:pt>
                <c:pt idx="780">
                  <c:v>0.18565799999999999</c:v>
                </c:pt>
                <c:pt idx="781">
                  <c:v>0.185671</c:v>
                </c:pt>
                <c:pt idx="782">
                  <c:v>0.18566099999999999</c:v>
                </c:pt>
                <c:pt idx="783">
                  <c:v>0.18564900000000001</c:v>
                </c:pt>
                <c:pt idx="784">
                  <c:v>0.18564700000000001</c:v>
                </c:pt>
                <c:pt idx="785">
                  <c:v>0.18564800000000001</c:v>
                </c:pt>
                <c:pt idx="786">
                  <c:v>0.18566099999999999</c:v>
                </c:pt>
                <c:pt idx="787">
                  <c:v>0.18565699999999999</c:v>
                </c:pt>
                <c:pt idx="788">
                  <c:v>0.185668</c:v>
                </c:pt>
                <c:pt idx="789">
                  <c:v>0.18565000000000001</c:v>
                </c:pt>
                <c:pt idx="790">
                  <c:v>0.185643</c:v>
                </c:pt>
                <c:pt idx="791">
                  <c:v>0.185645</c:v>
                </c:pt>
                <c:pt idx="792">
                  <c:v>0.18563499999999999</c:v>
                </c:pt>
                <c:pt idx="793">
                  <c:v>0.18561900000000001</c:v>
                </c:pt>
                <c:pt idx="794">
                  <c:v>0.185644</c:v>
                </c:pt>
                <c:pt idx="795">
                  <c:v>0.185637</c:v>
                </c:pt>
                <c:pt idx="796">
                  <c:v>0.185638</c:v>
                </c:pt>
                <c:pt idx="797">
                  <c:v>0.18564800000000001</c:v>
                </c:pt>
                <c:pt idx="798">
                  <c:v>0.185639</c:v>
                </c:pt>
                <c:pt idx="799">
                  <c:v>0.185641</c:v>
                </c:pt>
                <c:pt idx="800">
                  <c:v>0.18565100000000001</c:v>
                </c:pt>
                <c:pt idx="801">
                  <c:v>0.185664</c:v>
                </c:pt>
                <c:pt idx="802">
                  <c:v>0.185665</c:v>
                </c:pt>
                <c:pt idx="803">
                  <c:v>0.18565899999999999</c:v>
                </c:pt>
                <c:pt idx="804">
                  <c:v>0.18565000000000001</c:v>
                </c:pt>
                <c:pt idx="805">
                  <c:v>0.185665</c:v>
                </c:pt>
                <c:pt idx="806">
                  <c:v>0.185664</c:v>
                </c:pt>
                <c:pt idx="807">
                  <c:v>0.185668</c:v>
                </c:pt>
                <c:pt idx="808">
                  <c:v>0.18567500000000001</c:v>
                </c:pt>
                <c:pt idx="809">
                  <c:v>0.18568100000000001</c:v>
                </c:pt>
                <c:pt idx="810">
                  <c:v>0.185671</c:v>
                </c:pt>
                <c:pt idx="811">
                  <c:v>0.18568499999999999</c:v>
                </c:pt>
                <c:pt idx="812">
                  <c:v>0.18564600000000001</c:v>
                </c:pt>
                <c:pt idx="813">
                  <c:v>0.18562899999999999</c:v>
                </c:pt>
                <c:pt idx="814">
                  <c:v>0.185638</c:v>
                </c:pt>
                <c:pt idx="815">
                  <c:v>0.18562999999999999</c:v>
                </c:pt>
                <c:pt idx="816">
                  <c:v>0.18563099999999999</c:v>
                </c:pt>
                <c:pt idx="817">
                  <c:v>0.18562699999999999</c:v>
                </c:pt>
                <c:pt idx="818">
                  <c:v>0.18563199999999999</c:v>
                </c:pt>
                <c:pt idx="819">
                  <c:v>0.185638</c:v>
                </c:pt>
                <c:pt idx="820">
                  <c:v>0.18563499999999999</c:v>
                </c:pt>
                <c:pt idx="821">
                  <c:v>0.18566199999999999</c:v>
                </c:pt>
                <c:pt idx="822">
                  <c:v>0.18565699999999999</c:v>
                </c:pt>
                <c:pt idx="823">
                  <c:v>0.18565899999999999</c:v>
                </c:pt>
                <c:pt idx="824">
                  <c:v>0.185672</c:v>
                </c:pt>
                <c:pt idx="825">
                  <c:v>0.185667</c:v>
                </c:pt>
                <c:pt idx="826">
                  <c:v>0.185697</c:v>
                </c:pt>
                <c:pt idx="827">
                  <c:v>0.18568200000000001</c:v>
                </c:pt>
                <c:pt idx="828">
                  <c:v>0.185692</c:v>
                </c:pt>
                <c:pt idx="829">
                  <c:v>0.185692</c:v>
                </c:pt>
                <c:pt idx="830">
                  <c:v>0.1857</c:v>
                </c:pt>
                <c:pt idx="831">
                  <c:v>0.18570999999999999</c:v>
                </c:pt>
                <c:pt idx="832">
                  <c:v>0.18570400000000001</c:v>
                </c:pt>
                <c:pt idx="833">
                  <c:v>0.18570700000000001</c:v>
                </c:pt>
                <c:pt idx="834">
                  <c:v>0.18570300000000001</c:v>
                </c:pt>
                <c:pt idx="835">
                  <c:v>0.18570800000000001</c:v>
                </c:pt>
                <c:pt idx="836">
                  <c:v>0.185723</c:v>
                </c:pt>
                <c:pt idx="837">
                  <c:v>0.185725</c:v>
                </c:pt>
                <c:pt idx="838">
                  <c:v>0.185726</c:v>
                </c:pt>
                <c:pt idx="839">
                  <c:v>0.18573000000000001</c:v>
                </c:pt>
                <c:pt idx="840">
                  <c:v>0.185726</c:v>
                </c:pt>
                <c:pt idx="841">
                  <c:v>0.185725</c:v>
                </c:pt>
                <c:pt idx="842">
                  <c:v>0.18071000000000001</c:v>
                </c:pt>
                <c:pt idx="843">
                  <c:v>0.181974</c:v>
                </c:pt>
                <c:pt idx="844">
                  <c:v>0.18380099999999999</c:v>
                </c:pt>
                <c:pt idx="845">
                  <c:v>0.18510599999999999</c:v>
                </c:pt>
                <c:pt idx="846">
                  <c:v>0.185532</c:v>
                </c:pt>
                <c:pt idx="847">
                  <c:v>0.185531</c:v>
                </c:pt>
                <c:pt idx="848">
                  <c:v>0.18559600000000001</c:v>
                </c:pt>
                <c:pt idx="849">
                  <c:v>0.18557799999999999</c:v>
                </c:pt>
                <c:pt idx="850">
                  <c:v>0.18560299999999999</c:v>
                </c:pt>
                <c:pt idx="851">
                  <c:v>0.185608</c:v>
                </c:pt>
                <c:pt idx="852">
                  <c:v>0.185615</c:v>
                </c:pt>
                <c:pt idx="853">
                  <c:v>0.18559899999999999</c:v>
                </c:pt>
                <c:pt idx="854">
                  <c:v>0.185589</c:v>
                </c:pt>
                <c:pt idx="855">
                  <c:v>0.18560499999999999</c:v>
                </c:pt>
                <c:pt idx="856">
                  <c:v>0.18562699999999999</c:v>
                </c:pt>
                <c:pt idx="857">
                  <c:v>0.18562799999999999</c:v>
                </c:pt>
                <c:pt idx="858">
                  <c:v>0.18562400000000001</c:v>
                </c:pt>
                <c:pt idx="859">
                  <c:v>0.18562799999999999</c:v>
                </c:pt>
                <c:pt idx="860">
                  <c:v>0.18563399999999999</c:v>
                </c:pt>
                <c:pt idx="861">
                  <c:v>0.18562300000000001</c:v>
                </c:pt>
                <c:pt idx="862">
                  <c:v>0.18562899999999999</c:v>
                </c:pt>
                <c:pt idx="863">
                  <c:v>0.185637</c:v>
                </c:pt>
                <c:pt idx="864">
                  <c:v>0.185641</c:v>
                </c:pt>
                <c:pt idx="865">
                  <c:v>0.185636</c:v>
                </c:pt>
                <c:pt idx="866">
                  <c:v>0.185641</c:v>
                </c:pt>
                <c:pt idx="867">
                  <c:v>0.185638</c:v>
                </c:pt>
                <c:pt idx="868">
                  <c:v>0.185641</c:v>
                </c:pt>
                <c:pt idx="869">
                  <c:v>0.185637</c:v>
                </c:pt>
                <c:pt idx="870">
                  <c:v>0.185639</c:v>
                </c:pt>
                <c:pt idx="871">
                  <c:v>0.18563099999999999</c:v>
                </c:pt>
                <c:pt idx="872">
                  <c:v>0.18563299999999999</c:v>
                </c:pt>
                <c:pt idx="873">
                  <c:v>0.185644</c:v>
                </c:pt>
                <c:pt idx="874">
                  <c:v>0.18566299999999999</c:v>
                </c:pt>
                <c:pt idx="875">
                  <c:v>0.18565599999999999</c:v>
                </c:pt>
                <c:pt idx="876">
                  <c:v>0.18566299999999999</c:v>
                </c:pt>
                <c:pt idx="877">
                  <c:v>0.18565899999999999</c:v>
                </c:pt>
                <c:pt idx="878">
                  <c:v>0.18565000000000001</c:v>
                </c:pt>
                <c:pt idx="879">
                  <c:v>0.18565100000000001</c:v>
                </c:pt>
                <c:pt idx="880">
                  <c:v>0.18565999999999999</c:v>
                </c:pt>
                <c:pt idx="881">
                  <c:v>0.18565599999999999</c:v>
                </c:pt>
                <c:pt idx="882">
                  <c:v>0.18565400000000001</c:v>
                </c:pt>
                <c:pt idx="883">
                  <c:v>0.18565699999999999</c:v>
                </c:pt>
                <c:pt idx="884">
                  <c:v>0.18565000000000001</c:v>
                </c:pt>
                <c:pt idx="885">
                  <c:v>0.185644</c:v>
                </c:pt>
                <c:pt idx="886">
                  <c:v>0.18565200000000001</c:v>
                </c:pt>
                <c:pt idx="887">
                  <c:v>0.18565200000000001</c:v>
                </c:pt>
                <c:pt idx="888">
                  <c:v>0.185645</c:v>
                </c:pt>
                <c:pt idx="889">
                  <c:v>0.18565999999999999</c:v>
                </c:pt>
                <c:pt idx="890">
                  <c:v>0.18565000000000001</c:v>
                </c:pt>
                <c:pt idx="891">
                  <c:v>0.18565799999999999</c:v>
                </c:pt>
                <c:pt idx="892">
                  <c:v>0.18565400000000001</c:v>
                </c:pt>
                <c:pt idx="893">
                  <c:v>0.18564900000000001</c:v>
                </c:pt>
                <c:pt idx="894">
                  <c:v>0.18562400000000001</c:v>
                </c:pt>
                <c:pt idx="895">
                  <c:v>0.185615</c:v>
                </c:pt>
                <c:pt idx="896">
                  <c:v>0.18560699999999999</c:v>
                </c:pt>
                <c:pt idx="897">
                  <c:v>0.18560699999999999</c:v>
                </c:pt>
                <c:pt idx="898">
                  <c:v>0.185587</c:v>
                </c:pt>
                <c:pt idx="899">
                  <c:v>0.185587</c:v>
                </c:pt>
                <c:pt idx="900">
                  <c:v>0.185583</c:v>
                </c:pt>
                <c:pt idx="901">
                  <c:v>0.185613</c:v>
                </c:pt>
                <c:pt idx="902">
                  <c:v>0.185611</c:v>
                </c:pt>
                <c:pt idx="903">
                  <c:v>0.185613</c:v>
                </c:pt>
                <c:pt idx="904">
                  <c:v>0.18562400000000001</c:v>
                </c:pt>
                <c:pt idx="905">
                  <c:v>0.18562600000000001</c:v>
                </c:pt>
                <c:pt idx="906">
                  <c:v>0.18566099999999999</c:v>
                </c:pt>
                <c:pt idx="907">
                  <c:v>0.18564800000000001</c:v>
                </c:pt>
                <c:pt idx="908">
                  <c:v>0.18564900000000001</c:v>
                </c:pt>
                <c:pt idx="909">
                  <c:v>0.18565000000000001</c:v>
                </c:pt>
                <c:pt idx="910">
                  <c:v>0.185637</c:v>
                </c:pt>
                <c:pt idx="911">
                  <c:v>0.185639</c:v>
                </c:pt>
                <c:pt idx="912">
                  <c:v>0.18562699999999999</c:v>
                </c:pt>
                <c:pt idx="913">
                  <c:v>0.185614</c:v>
                </c:pt>
                <c:pt idx="914">
                  <c:v>0.18562999999999999</c:v>
                </c:pt>
                <c:pt idx="915">
                  <c:v>0.185636</c:v>
                </c:pt>
                <c:pt idx="916">
                  <c:v>0.185643</c:v>
                </c:pt>
                <c:pt idx="917">
                  <c:v>0.18562300000000001</c:v>
                </c:pt>
                <c:pt idx="918">
                  <c:v>0.18564</c:v>
                </c:pt>
                <c:pt idx="919">
                  <c:v>0.18563499999999999</c:v>
                </c:pt>
                <c:pt idx="920">
                  <c:v>0.18563199999999999</c:v>
                </c:pt>
                <c:pt idx="921">
                  <c:v>0.18562600000000001</c:v>
                </c:pt>
                <c:pt idx="922">
                  <c:v>0.18562400000000001</c:v>
                </c:pt>
                <c:pt idx="923">
                  <c:v>0.185614</c:v>
                </c:pt>
                <c:pt idx="924">
                  <c:v>0.185612</c:v>
                </c:pt>
                <c:pt idx="925">
                  <c:v>0.18563099999999999</c:v>
                </c:pt>
                <c:pt idx="926">
                  <c:v>0.18563299999999999</c:v>
                </c:pt>
                <c:pt idx="927">
                  <c:v>0.18562699999999999</c:v>
                </c:pt>
                <c:pt idx="928">
                  <c:v>0.185636</c:v>
                </c:pt>
                <c:pt idx="929">
                  <c:v>0.18562999999999999</c:v>
                </c:pt>
                <c:pt idx="930">
                  <c:v>0.185644</c:v>
                </c:pt>
                <c:pt idx="931">
                  <c:v>0.18564700000000001</c:v>
                </c:pt>
                <c:pt idx="932">
                  <c:v>0.18565799999999999</c:v>
                </c:pt>
                <c:pt idx="933">
                  <c:v>0.18564600000000001</c:v>
                </c:pt>
                <c:pt idx="934">
                  <c:v>0.18565200000000001</c:v>
                </c:pt>
                <c:pt idx="935">
                  <c:v>0.185639</c:v>
                </c:pt>
                <c:pt idx="936">
                  <c:v>0.185643</c:v>
                </c:pt>
                <c:pt idx="937">
                  <c:v>0.18564900000000001</c:v>
                </c:pt>
                <c:pt idx="938">
                  <c:v>0.18565200000000001</c:v>
                </c:pt>
                <c:pt idx="939">
                  <c:v>0.18564700000000001</c:v>
                </c:pt>
                <c:pt idx="940">
                  <c:v>0.18565899999999999</c:v>
                </c:pt>
                <c:pt idx="941">
                  <c:v>0.18565699999999999</c:v>
                </c:pt>
                <c:pt idx="942">
                  <c:v>0.18565200000000001</c:v>
                </c:pt>
                <c:pt idx="943">
                  <c:v>0.18564800000000001</c:v>
                </c:pt>
                <c:pt idx="944">
                  <c:v>0.18564700000000001</c:v>
                </c:pt>
                <c:pt idx="945">
                  <c:v>0.18565499999999999</c:v>
                </c:pt>
                <c:pt idx="946">
                  <c:v>0.18564700000000001</c:v>
                </c:pt>
                <c:pt idx="947">
                  <c:v>0.18565300000000001</c:v>
                </c:pt>
                <c:pt idx="948">
                  <c:v>0.18565300000000001</c:v>
                </c:pt>
                <c:pt idx="949">
                  <c:v>0.18565999999999999</c:v>
                </c:pt>
                <c:pt idx="950">
                  <c:v>0.18565699999999999</c:v>
                </c:pt>
                <c:pt idx="951">
                  <c:v>0.18564600000000001</c:v>
                </c:pt>
                <c:pt idx="952">
                  <c:v>0.18566299999999999</c:v>
                </c:pt>
                <c:pt idx="953">
                  <c:v>0.18565400000000001</c:v>
                </c:pt>
                <c:pt idx="954">
                  <c:v>0.18564800000000001</c:v>
                </c:pt>
                <c:pt idx="955">
                  <c:v>0.18565100000000001</c:v>
                </c:pt>
                <c:pt idx="956">
                  <c:v>0.18565400000000001</c:v>
                </c:pt>
                <c:pt idx="957">
                  <c:v>0.18565000000000001</c:v>
                </c:pt>
                <c:pt idx="958">
                  <c:v>0.18565599999999999</c:v>
                </c:pt>
                <c:pt idx="959">
                  <c:v>0.18565899999999999</c:v>
                </c:pt>
                <c:pt idx="960">
                  <c:v>0.18567800000000001</c:v>
                </c:pt>
                <c:pt idx="961">
                  <c:v>0.18567500000000001</c:v>
                </c:pt>
                <c:pt idx="962">
                  <c:v>0.18567600000000001</c:v>
                </c:pt>
                <c:pt idx="963">
                  <c:v>0.18567600000000001</c:v>
                </c:pt>
                <c:pt idx="964">
                  <c:v>0.185666</c:v>
                </c:pt>
                <c:pt idx="965">
                  <c:v>0.18567400000000001</c:v>
                </c:pt>
                <c:pt idx="966">
                  <c:v>0.18567</c:v>
                </c:pt>
                <c:pt idx="967">
                  <c:v>0.185666</c:v>
                </c:pt>
                <c:pt idx="968">
                  <c:v>0.185672</c:v>
                </c:pt>
                <c:pt idx="969">
                  <c:v>0.18565200000000001</c:v>
                </c:pt>
                <c:pt idx="970">
                  <c:v>0.18565899999999999</c:v>
                </c:pt>
                <c:pt idx="971">
                  <c:v>0.18565999999999999</c:v>
                </c:pt>
                <c:pt idx="972">
                  <c:v>0.185667</c:v>
                </c:pt>
                <c:pt idx="973">
                  <c:v>0.18565999999999999</c:v>
                </c:pt>
                <c:pt idx="974">
                  <c:v>0.18565999999999999</c:v>
                </c:pt>
                <c:pt idx="975">
                  <c:v>0.185665</c:v>
                </c:pt>
                <c:pt idx="976">
                  <c:v>0.185665</c:v>
                </c:pt>
                <c:pt idx="977">
                  <c:v>0.185669</c:v>
                </c:pt>
                <c:pt idx="978">
                  <c:v>0.18567</c:v>
                </c:pt>
                <c:pt idx="979">
                  <c:v>0.18567</c:v>
                </c:pt>
                <c:pt idx="980">
                  <c:v>0.185673</c:v>
                </c:pt>
                <c:pt idx="981">
                  <c:v>0.185665</c:v>
                </c:pt>
                <c:pt idx="982">
                  <c:v>0.18565699999999999</c:v>
                </c:pt>
                <c:pt idx="983">
                  <c:v>0.18576899999999999</c:v>
                </c:pt>
                <c:pt idx="984">
                  <c:v>0.18567</c:v>
                </c:pt>
                <c:pt idx="985">
                  <c:v>0.18567400000000001</c:v>
                </c:pt>
                <c:pt idx="986">
                  <c:v>0.18566199999999999</c:v>
                </c:pt>
                <c:pt idx="987">
                  <c:v>0.18567800000000001</c:v>
                </c:pt>
                <c:pt idx="988">
                  <c:v>0.185893</c:v>
                </c:pt>
                <c:pt idx="989">
                  <c:v>0.18573300000000001</c:v>
                </c:pt>
                <c:pt idx="990">
                  <c:v>0.18573200000000001</c:v>
                </c:pt>
                <c:pt idx="991">
                  <c:v>0.18573700000000001</c:v>
                </c:pt>
                <c:pt idx="992">
                  <c:v>0.18573500000000001</c:v>
                </c:pt>
                <c:pt idx="993">
                  <c:v>0.18573899999999999</c:v>
                </c:pt>
                <c:pt idx="994">
                  <c:v>0.18573899999999999</c:v>
                </c:pt>
                <c:pt idx="995">
                  <c:v>0.185726</c:v>
                </c:pt>
                <c:pt idx="996">
                  <c:v>0.18574099999999999</c:v>
                </c:pt>
                <c:pt idx="997">
                  <c:v>0.185724</c:v>
                </c:pt>
                <c:pt idx="998">
                  <c:v>0.185726</c:v>
                </c:pt>
                <c:pt idx="999">
                  <c:v>0.185723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0CC-444F-8095-684567E6DA1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523911104"/>
        <c:axId val="1523912352"/>
      </c:lineChart>
      <c:catAx>
        <c:axId val="15239111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523912352"/>
        <c:crosses val="autoZero"/>
        <c:auto val="1"/>
        <c:lblAlgn val="ctr"/>
        <c:lblOffset val="100"/>
        <c:noMultiLvlLbl val="0"/>
      </c:catAx>
      <c:valAx>
        <c:axId val="15239123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5239111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10386C-D3C2-4097-99CA-22DC5EFDFAAC}" type="datetimeFigureOut">
              <a:rPr lang="zh-TW" altLang="en-US" smtClean="0"/>
              <a:t>2017/10/31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410182-E634-4486-ABA1-14B4FF5469C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09158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04621" y="0"/>
            <a:ext cx="4887383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11"/>
          <p:cNvPicPr>
            <a:picLocks noChangeAspect="1" noChangeArrowheads="1"/>
          </p:cNvPicPr>
          <p:nvPr/>
        </p:nvPicPr>
        <p:blipFill rotWithShape="1">
          <a:blip r:embed="rId3" cstate="print"/>
          <a:srcRect l="7744" t="2609" r="7145" b="8068"/>
          <a:stretch/>
        </p:blipFill>
        <p:spPr bwMode="auto">
          <a:xfrm>
            <a:off x="45157" y="5676903"/>
            <a:ext cx="3815647" cy="11599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9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464735" y="2113497"/>
            <a:ext cx="9262533" cy="1470025"/>
          </a:xfrm>
        </p:spPr>
        <p:txBody>
          <a:bodyPr/>
          <a:lstStyle>
            <a:lvl1pPr algn="ctr">
              <a:defRPr sz="4000">
                <a:latin typeface="+mj-lt"/>
                <a:ea typeface="+mj-ea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altLang="zh-TW" dirty="0"/>
          </a:p>
        </p:txBody>
      </p:sp>
      <p:sp>
        <p:nvSpPr>
          <p:cNvPr id="1229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306108" y="3924300"/>
            <a:ext cx="7579784" cy="1752600"/>
          </a:xfrm>
        </p:spPr>
        <p:txBody>
          <a:bodyPr anchor="ctr"/>
          <a:lstStyle>
            <a:lvl1pPr marL="0" indent="0" algn="ctr">
              <a:buFontTx/>
              <a:buNone/>
              <a:defRPr>
                <a:latin typeface="+mj-ea"/>
                <a:ea typeface="+mj-ea"/>
              </a:defRPr>
            </a:lvl1pPr>
          </a:lstStyle>
          <a:p>
            <a:r>
              <a:rPr lang="zh-TW" altLang="en-US" smtClean="0"/>
              <a:t>按一下以編輯母片副標題樣式</a:t>
            </a:r>
            <a:endParaRPr lang="en-US" altLang="zh-TW" dirty="0"/>
          </a:p>
        </p:txBody>
      </p:sp>
      <p:sp>
        <p:nvSpPr>
          <p:cNvPr id="6" name="標題 1"/>
          <p:cNvSpPr txBox="1">
            <a:spLocks/>
          </p:cNvSpPr>
          <p:nvPr/>
        </p:nvSpPr>
        <p:spPr>
          <a:xfrm>
            <a:off x="1583267" y="103103"/>
            <a:ext cx="9144000" cy="9637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altLang="zh-TW" sz="4400" b="0" i="0" kern="120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National</a:t>
            </a:r>
            <a:r>
              <a:rPr lang="en-US" sz="2000" b="0" baseline="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Taiwan University</a:t>
            </a:r>
          </a:p>
          <a:p>
            <a:r>
              <a:rPr lang="en-US" altLang="zh-TW" sz="2000" b="0" baseline="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Department of Bio-industrial Mechatronics Engineering</a:t>
            </a:r>
          </a:p>
          <a:p>
            <a:r>
              <a:rPr lang="en-US" altLang="zh-TW" sz="2000" b="0" i="0" kern="1200" baseline="0" dirty="0" smtClean="0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Bio-mechatronics Lab</a:t>
            </a:r>
            <a:endParaRPr lang="en-US" altLang="zh-TW" sz="2000" b="0" i="0" kern="1200" baseline="0" dirty="0">
              <a:solidFill>
                <a:schemeClr val="tx1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7" name="Picture 2" descr="C:\Users\LAB301\Desktop\mark1997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91364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7496"/>
          <a:stretch/>
        </p:blipFill>
        <p:spPr bwMode="auto">
          <a:xfrm>
            <a:off x="275307" y="103103"/>
            <a:ext cx="1080000" cy="1098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://140.112.94.89/images/bime_logo2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4734" y="57262"/>
            <a:ext cx="1428751" cy="119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01322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sz="360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Tahoma" panose="020B0604030504040204" pitchFamily="34" charset="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 b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defRPr>
            </a:lvl1pPr>
            <a:lvl2pPr>
              <a:defRPr sz="2400" b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defRPr>
            </a:lvl2pPr>
            <a:lvl3pPr>
              <a:defRPr sz="2400" b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defRPr>
            </a:lvl3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</p:txBody>
      </p:sp>
    </p:spTree>
    <p:extLst>
      <p:ext uri="{BB962C8B-B14F-4D97-AF65-F5344CB8AC3E}">
        <p14:creationId xmlns:p14="http://schemas.microsoft.com/office/powerpoint/2010/main" val="26607886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1"/>
          <p:cNvPicPr>
            <a:picLocks noChangeAspect="1" noChangeArrowheads="1"/>
          </p:cNvPicPr>
          <p:nvPr/>
        </p:nvPicPr>
        <p:blipFill rotWithShape="1">
          <a:blip r:embed="rId2" cstate="print"/>
          <a:srcRect l="7744" t="2609" r="7145" b="8068"/>
          <a:stretch/>
        </p:blipFill>
        <p:spPr bwMode="auto">
          <a:xfrm>
            <a:off x="45157" y="5676903"/>
            <a:ext cx="3815647" cy="11599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6" descr="「book」的圖片搜尋結果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52493"/>
            <a:ext cx="5824443" cy="3640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弧形 6"/>
          <p:cNvSpPr/>
          <p:nvPr userDrawn="1"/>
        </p:nvSpPr>
        <p:spPr bwMode="auto">
          <a:xfrm>
            <a:off x="-7445878" y="-5013858"/>
            <a:ext cx="14610230" cy="10132703"/>
          </a:xfrm>
          <a:prstGeom prst="arc">
            <a:avLst>
              <a:gd name="adj1" fmla="val 21573968"/>
              <a:gd name="adj2" fmla="val 5324520"/>
            </a:avLst>
          </a:prstGeom>
          <a:noFill/>
          <a:ln w="7620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4" name="矩形 3"/>
          <p:cNvSpPr/>
          <p:nvPr userDrawn="1"/>
        </p:nvSpPr>
        <p:spPr bwMode="auto">
          <a:xfrm>
            <a:off x="10113264" y="5676903"/>
            <a:ext cx="2078736" cy="115993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72669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>
                <a:latin typeface="+mn-ea"/>
                <a:ea typeface="+mn-ea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311617" y="1665288"/>
            <a:ext cx="5184000" cy="4431600"/>
          </a:xfrm>
        </p:spPr>
        <p:txBody>
          <a:bodyPr/>
          <a:lstStyle>
            <a:lvl1pPr>
              <a:defRPr sz="2400">
                <a:latin typeface="+mn-ea"/>
                <a:ea typeface="+mn-ea"/>
              </a:defRPr>
            </a:lvl1pPr>
            <a:lvl2pPr>
              <a:defRPr sz="2400">
                <a:latin typeface="+mn-ea"/>
                <a:ea typeface="+mn-ea"/>
              </a:defRPr>
            </a:lvl2pPr>
            <a:lvl3pPr>
              <a:defRPr sz="2400">
                <a:latin typeface="+mn-ea"/>
                <a:ea typeface="+mn-ea"/>
              </a:defRPr>
            </a:lvl3pPr>
            <a:lvl4pPr>
              <a:defRPr sz="1351"/>
            </a:lvl4pPr>
            <a:lvl5pPr>
              <a:defRPr sz="1351"/>
            </a:lvl5pPr>
            <a:lvl6pPr>
              <a:defRPr sz="1351"/>
            </a:lvl6pPr>
            <a:lvl7pPr>
              <a:defRPr sz="1351"/>
            </a:lvl7pPr>
            <a:lvl8pPr>
              <a:defRPr sz="1351"/>
            </a:lvl8pPr>
            <a:lvl9pPr>
              <a:defRPr sz="1351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96384" y="1665288"/>
            <a:ext cx="5184000" cy="4431600"/>
          </a:xfrm>
        </p:spPr>
        <p:txBody>
          <a:bodyPr/>
          <a:lstStyle>
            <a:lvl1pPr>
              <a:defRPr sz="2400">
                <a:latin typeface="+mn-ea"/>
                <a:ea typeface="+mn-ea"/>
              </a:defRPr>
            </a:lvl1pPr>
            <a:lvl2pPr>
              <a:defRPr sz="2400">
                <a:latin typeface="+mn-ea"/>
                <a:ea typeface="+mn-ea"/>
              </a:defRPr>
            </a:lvl2pPr>
            <a:lvl3pPr>
              <a:defRPr sz="2400">
                <a:latin typeface="+mn-ea"/>
                <a:ea typeface="+mn-ea"/>
              </a:defRPr>
            </a:lvl3pPr>
            <a:lvl4pPr>
              <a:defRPr sz="1351"/>
            </a:lvl4pPr>
            <a:lvl5pPr>
              <a:defRPr sz="1351"/>
            </a:lvl5pPr>
            <a:lvl6pPr>
              <a:defRPr sz="1351"/>
            </a:lvl6pPr>
            <a:lvl7pPr>
              <a:defRPr sz="1351"/>
            </a:lvl7pPr>
            <a:lvl8pPr>
              <a:defRPr sz="1351"/>
            </a:lvl8pPr>
            <a:lvl9pPr>
              <a:defRPr sz="1351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</p:txBody>
      </p:sp>
      <p:sp>
        <p:nvSpPr>
          <p:cNvPr id="9" name="內容版面配置區 3"/>
          <p:cNvSpPr>
            <a:spLocks noGrp="1"/>
          </p:cNvSpPr>
          <p:nvPr>
            <p:ph sz="half" idx="10"/>
          </p:nvPr>
        </p:nvSpPr>
        <p:spPr>
          <a:xfrm>
            <a:off x="696384" y="1665288"/>
            <a:ext cx="5184000" cy="4431600"/>
          </a:xfrm>
        </p:spPr>
        <p:txBody>
          <a:bodyPr/>
          <a:lstStyle>
            <a:lvl1pPr>
              <a:defRPr sz="2400">
                <a:latin typeface="+mn-ea"/>
                <a:ea typeface="+mn-ea"/>
              </a:defRPr>
            </a:lvl1pPr>
            <a:lvl2pPr>
              <a:defRPr sz="2400">
                <a:latin typeface="+mn-ea"/>
                <a:ea typeface="+mn-ea"/>
              </a:defRPr>
            </a:lvl2pPr>
            <a:lvl3pPr>
              <a:defRPr sz="2400">
                <a:latin typeface="+mn-ea"/>
                <a:ea typeface="+mn-ea"/>
              </a:defRPr>
            </a:lvl3pPr>
            <a:lvl4pPr>
              <a:defRPr sz="1351"/>
            </a:lvl4pPr>
            <a:lvl5pPr>
              <a:defRPr sz="1351"/>
            </a:lvl5pPr>
            <a:lvl6pPr>
              <a:defRPr sz="1351"/>
            </a:lvl6pPr>
            <a:lvl7pPr>
              <a:defRPr sz="1351"/>
            </a:lvl7pPr>
            <a:lvl8pPr>
              <a:defRPr sz="1351"/>
            </a:lvl8pPr>
            <a:lvl9pPr>
              <a:defRPr sz="1351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</p:txBody>
      </p:sp>
      <p:pic>
        <p:nvPicPr>
          <p:cNvPr id="7" name="Picture 11"/>
          <p:cNvPicPr>
            <a:picLocks noChangeAspect="1" noChangeArrowheads="1"/>
          </p:cNvPicPr>
          <p:nvPr/>
        </p:nvPicPr>
        <p:blipFill rotWithShape="1">
          <a:blip r:embed="rId2" cstate="print"/>
          <a:srcRect l="7744" t="2609" r="7145" b="8068"/>
          <a:stretch/>
        </p:blipFill>
        <p:spPr bwMode="auto">
          <a:xfrm>
            <a:off x="45157" y="5676903"/>
            <a:ext cx="3815647" cy="11599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02804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pic>
        <p:nvPicPr>
          <p:cNvPr id="4" name="Picture 11"/>
          <p:cNvPicPr>
            <a:picLocks noChangeAspect="1" noChangeArrowheads="1"/>
          </p:cNvPicPr>
          <p:nvPr/>
        </p:nvPicPr>
        <p:blipFill rotWithShape="1">
          <a:blip r:embed="rId2" cstate="print"/>
          <a:srcRect l="7744" t="2609" r="7145" b="8068"/>
          <a:stretch/>
        </p:blipFill>
        <p:spPr bwMode="auto">
          <a:xfrm>
            <a:off x="45157" y="5676903"/>
            <a:ext cx="3815647" cy="11599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895577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1"/>
          <p:cNvPicPr>
            <a:picLocks noChangeAspect="1" noChangeArrowheads="1"/>
          </p:cNvPicPr>
          <p:nvPr/>
        </p:nvPicPr>
        <p:blipFill rotWithShape="1">
          <a:blip r:embed="rId2" cstate="print"/>
          <a:srcRect l="7744" t="2609" r="7145" b="8068"/>
          <a:stretch/>
        </p:blipFill>
        <p:spPr bwMode="auto">
          <a:xfrm>
            <a:off x="45157" y="5676903"/>
            <a:ext cx="3815647" cy="11599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785576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0153651" y="5"/>
            <a:ext cx="2032000" cy="1317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13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0160000" y="5757868"/>
            <a:ext cx="2032000" cy="1100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8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696388" y="333375"/>
            <a:ext cx="10799233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 smtClean="0"/>
              <a:t>按一下以編輯母片標題樣式</a:t>
            </a:r>
            <a:r>
              <a:rPr lang="en-US" altLang="zh-TW" dirty="0" smtClean="0"/>
              <a:t>1</a:t>
            </a:r>
          </a:p>
        </p:txBody>
      </p:sp>
      <p:sp>
        <p:nvSpPr>
          <p:cNvPr id="1029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696388" y="1665288"/>
            <a:ext cx="10799233" cy="4430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 smtClean="0"/>
              <a:t>Click to edit Master text styles</a:t>
            </a:r>
          </a:p>
          <a:p>
            <a:pPr lvl="1"/>
            <a:r>
              <a:rPr lang="en-US" altLang="zh-TW" dirty="0" smtClean="0"/>
              <a:t>Second level</a:t>
            </a:r>
          </a:p>
          <a:p>
            <a:pPr lvl="2"/>
            <a:r>
              <a:rPr lang="en-US" altLang="zh-TW" dirty="0" smtClean="0"/>
              <a:t>Third level</a:t>
            </a:r>
          </a:p>
        </p:txBody>
      </p:sp>
      <p:sp>
        <p:nvSpPr>
          <p:cNvPr id="1035" name="Text Box 11"/>
          <p:cNvSpPr txBox="1">
            <a:spLocks noChangeArrowheads="1"/>
          </p:cNvSpPr>
          <p:nvPr/>
        </p:nvSpPr>
        <p:spPr bwMode="auto">
          <a:xfrm>
            <a:off x="10856569" y="6345328"/>
            <a:ext cx="910827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1500" b="1" dirty="0" smtClean="0">
                <a:solidFill>
                  <a:srgbClr val="002060"/>
                </a:solidFill>
                <a:latin typeface="+mn-lt"/>
                <a:ea typeface="+mn-ea"/>
                <a:cs typeface="Calibri" pitchFamily="34" charset="0"/>
              </a:rPr>
              <a:t>(</a:t>
            </a:r>
            <a:fld id="{99903E0D-09A4-4159-BE40-7D01E2A13058}" type="slidenum">
              <a:rPr lang="en-US" altLang="zh-TW" sz="1500" b="1" smtClean="0">
                <a:solidFill>
                  <a:srgbClr val="002060"/>
                </a:solidFill>
                <a:latin typeface="+mn-lt"/>
                <a:ea typeface="+mn-ea"/>
                <a:cs typeface="Calibri" pitchFamily="34" charset="0"/>
              </a:rPr>
              <a:pPr>
                <a:defRPr/>
              </a:pPr>
              <a:t>‹#›</a:t>
            </a:fld>
            <a:r>
              <a:rPr lang="en-US" altLang="zh-TW" sz="1500" b="1" dirty="0" smtClean="0">
                <a:solidFill>
                  <a:srgbClr val="002060"/>
                </a:solidFill>
                <a:latin typeface="+mn-lt"/>
                <a:ea typeface="+mn-ea"/>
                <a:cs typeface="Calibri" pitchFamily="34" charset="0"/>
              </a:rPr>
              <a:t>/8)</a:t>
            </a:r>
            <a:endParaRPr lang="en-US" altLang="zh-TW" sz="1500" b="1" dirty="0">
              <a:solidFill>
                <a:srgbClr val="002060"/>
              </a:solidFill>
              <a:latin typeface="+mn-lt"/>
              <a:ea typeface="+mn-ea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1028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>
              <a:lumMod val="85000"/>
              <a:lumOff val="15000"/>
            </a:schemeClr>
          </a:solidFill>
          <a:latin typeface="+mj-lt"/>
          <a:ea typeface="+mn-ea"/>
          <a:cs typeface="Calibri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300" b="1">
          <a:solidFill>
            <a:schemeClr val="tx1"/>
          </a:solidFill>
          <a:latin typeface="Comic Sans MS" pitchFamily="66" charset="0"/>
          <a:ea typeface="微軟正黑體" pitchFamily="34" charset="-120"/>
          <a:cs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300" b="1">
          <a:solidFill>
            <a:schemeClr val="tx1"/>
          </a:solidFill>
          <a:latin typeface="Comic Sans MS" pitchFamily="66" charset="0"/>
          <a:ea typeface="微軟正黑體" pitchFamily="34" charset="-120"/>
          <a:cs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300" b="1">
          <a:solidFill>
            <a:schemeClr val="tx1"/>
          </a:solidFill>
          <a:latin typeface="Comic Sans MS" pitchFamily="66" charset="0"/>
          <a:ea typeface="微軟正黑體" pitchFamily="34" charset="-120"/>
          <a:cs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300" b="1">
          <a:solidFill>
            <a:schemeClr val="tx1"/>
          </a:solidFill>
          <a:latin typeface="Comic Sans MS" pitchFamily="66" charset="0"/>
          <a:ea typeface="微軟正黑體" pitchFamily="34" charset="-120"/>
          <a:cs typeface="Calibri" pitchFamily="34" charset="0"/>
        </a:defRPr>
      </a:lvl5pPr>
      <a:lvl6pPr marL="342891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6pPr>
      <a:lvl7pPr marL="685783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7pPr>
      <a:lvl8pPr marL="1028674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8pPr>
      <a:lvl9pPr marL="1371566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9pPr>
    </p:titleStyle>
    <p:bodyStyle>
      <a:lvl1pPr marL="257168" indent="-257168" algn="l" rtl="0" eaLnBrk="1" fontAlgn="base" hangingPunct="1">
        <a:lnSpc>
          <a:spcPct val="150000"/>
        </a:lnSpc>
        <a:spcBef>
          <a:spcPct val="0"/>
        </a:spcBef>
        <a:spcAft>
          <a:spcPct val="0"/>
        </a:spcAft>
        <a:buChar char="•"/>
        <a:defRPr sz="2400" b="1">
          <a:solidFill>
            <a:schemeClr val="tx1">
              <a:lumMod val="85000"/>
              <a:lumOff val="15000"/>
            </a:schemeClr>
          </a:solidFill>
          <a:latin typeface="+mj-lt"/>
          <a:ea typeface="+mn-ea"/>
          <a:cs typeface="Tahoma" panose="020B0604030504040204" pitchFamily="34" charset="0"/>
        </a:defRPr>
      </a:lvl1pPr>
      <a:lvl2pPr marL="557199" indent="-214308" algn="l" rtl="0" eaLnBrk="1" fontAlgn="base" hangingPunct="1">
        <a:lnSpc>
          <a:spcPct val="150000"/>
        </a:lnSpc>
        <a:spcBef>
          <a:spcPct val="0"/>
        </a:spcBef>
        <a:spcAft>
          <a:spcPct val="0"/>
        </a:spcAft>
        <a:buChar char="–"/>
        <a:defRPr sz="2400" b="1">
          <a:solidFill>
            <a:schemeClr val="tx1">
              <a:lumMod val="85000"/>
              <a:lumOff val="15000"/>
            </a:schemeClr>
          </a:solidFill>
          <a:latin typeface="+mj-lt"/>
          <a:ea typeface="+mn-ea"/>
          <a:cs typeface="Tahoma" panose="020B0604030504040204" pitchFamily="34" charset="0"/>
        </a:defRPr>
      </a:lvl2pPr>
      <a:lvl3pPr marL="857229" indent="-171446" algn="l" rtl="0" eaLnBrk="1" fontAlgn="base" hangingPunct="1">
        <a:lnSpc>
          <a:spcPct val="150000"/>
        </a:lnSpc>
        <a:spcBef>
          <a:spcPct val="0"/>
        </a:spcBef>
        <a:spcAft>
          <a:spcPct val="0"/>
        </a:spcAft>
        <a:buChar char="•"/>
        <a:defRPr sz="2400" b="1">
          <a:solidFill>
            <a:schemeClr val="tx1">
              <a:lumMod val="85000"/>
              <a:lumOff val="15000"/>
            </a:schemeClr>
          </a:solidFill>
          <a:latin typeface="+mj-lt"/>
          <a:ea typeface="+mn-ea"/>
          <a:cs typeface="Tahoma" panose="020B0604030504040204" pitchFamily="34" charset="0"/>
        </a:defRPr>
      </a:lvl3pPr>
      <a:lvl4pPr marL="1200121" indent="-171446" algn="l" rtl="0" eaLnBrk="1" fontAlgn="base" hangingPunct="1">
        <a:spcBef>
          <a:spcPct val="20000"/>
        </a:spcBef>
        <a:spcAft>
          <a:spcPct val="0"/>
        </a:spcAft>
        <a:buChar char="–"/>
        <a:defRPr sz="1500">
          <a:solidFill>
            <a:schemeClr val="tx1"/>
          </a:solidFill>
          <a:latin typeface="Comic Sans MS" pitchFamily="66" charset="0"/>
          <a:ea typeface="微軟正黑體" pitchFamily="34" charset="-120"/>
          <a:cs typeface="Calibri" pitchFamily="34" charset="0"/>
        </a:defRPr>
      </a:lvl4pPr>
      <a:lvl5pPr marL="1543012" indent="-171446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Comic Sans MS" pitchFamily="66" charset="0"/>
          <a:ea typeface="微軟正黑體" pitchFamily="34" charset="-120"/>
          <a:cs typeface="Calibri" pitchFamily="34" charset="0"/>
        </a:defRPr>
      </a:lvl5pPr>
      <a:lvl6pPr marL="1885904" indent="-171446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6pPr>
      <a:lvl7pPr marL="2228795" indent="-171446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7pPr>
      <a:lvl8pPr marL="2571686" indent="-171446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8pPr>
      <a:lvl9pPr marL="2914578" indent="-171446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9pPr>
    </p:bodyStyle>
    <p:otherStyle>
      <a:defPPr>
        <a:defRPr lang="zh-TW"/>
      </a:defPPr>
      <a:lvl1pPr marL="0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1pPr>
      <a:lvl2pPr marL="342891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4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9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1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inanalysis.github.io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464735" y="1728218"/>
            <a:ext cx="9262533" cy="2121407"/>
          </a:xfrm>
        </p:spPr>
        <p:txBody>
          <a:bodyPr/>
          <a:lstStyle/>
          <a:p>
            <a:r>
              <a:rPr lang="en-US" altLang="zh-TW" dirty="0" smtClean="0"/>
              <a:t>CPU</a:t>
            </a:r>
            <a:r>
              <a:rPr lang="zh-TW" altLang="en-US" dirty="0" smtClean="0"/>
              <a:t> </a:t>
            </a:r>
            <a:r>
              <a:rPr lang="en-US" altLang="zh-TW" dirty="0" smtClean="0"/>
              <a:t>&amp;</a:t>
            </a:r>
            <a:r>
              <a:rPr lang="zh-TW" altLang="en-US" dirty="0" smtClean="0"/>
              <a:t> </a:t>
            </a:r>
            <a:r>
              <a:rPr lang="en-US" altLang="zh-TW" dirty="0" smtClean="0"/>
              <a:t>Memory </a:t>
            </a:r>
            <a:r>
              <a:rPr lang="en-US" altLang="zh-TW" dirty="0" smtClean="0"/>
              <a:t>Logs</a:t>
            </a:r>
            <a:r>
              <a:rPr lang="en-US" altLang="zh-TW" dirty="0" smtClean="0"/>
              <a:t> </a:t>
            </a:r>
            <a:r>
              <a:rPr lang="en-US" altLang="zh-TW" dirty="0" smtClean="0"/>
              <a:t>EDA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.</a:t>
            </a:r>
            <a:endParaRPr lang="en-US" altLang="zh-TW" dirty="0">
              <a:solidFill>
                <a:schemeClr val="bg1"/>
              </a:solidFill>
            </a:endParaRPr>
          </a:p>
          <a:p>
            <a:r>
              <a:rPr lang="zh-TW" altLang="en-US" dirty="0" smtClean="0"/>
              <a:t>報告者：</a:t>
            </a:r>
            <a:r>
              <a:rPr lang="zh-TW" altLang="en-US" dirty="0"/>
              <a:t>曾秋旺　 </a:t>
            </a:r>
            <a:r>
              <a:rPr lang="en-US" altLang="zh-TW" dirty="0">
                <a:solidFill>
                  <a:schemeClr val="bg1"/>
                </a:solidFill>
              </a:rPr>
              <a:t>.</a:t>
            </a:r>
          </a:p>
          <a:p>
            <a:r>
              <a:rPr lang="zh-TW" altLang="en-US" dirty="0" smtClean="0"/>
              <a:t>  報告日期：</a:t>
            </a:r>
            <a:r>
              <a:rPr lang="en-US" altLang="zh-TW" dirty="0" smtClean="0"/>
              <a:t>2017/10/31</a:t>
            </a:r>
            <a:r>
              <a:rPr lang="en-US" altLang="zh-TW" dirty="0" smtClean="0">
                <a:solidFill>
                  <a:schemeClr val="bg1"/>
                </a:solidFill>
              </a:rPr>
              <a:t>.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8618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>
                <a:latin typeface="+mj-lt"/>
              </a:rPr>
              <a:t>LSTM </a:t>
            </a:r>
            <a:r>
              <a:rPr lang="zh-TW" altLang="en-US" dirty="0" smtClean="0">
                <a:latin typeface="+mj-lt"/>
              </a:rPr>
              <a:t>→ </a:t>
            </a:r>
            <a:r>
              <a:rPr lang="en-US" altLang="zh-TW" dirty="0" smtClean="0">
                <a:latin typeface="+mj-lt"/>
              </a:rPr>
              <a:t>Sequence to Sequence</a:t>
            </a:r>
            <a:endParaRPr lang="zh-TW" altLang="en-US" dirty="0">
              <a:latin typeface="+mj-lt"/>
            </a:endParaRPr>
          </a:p>
        </p:txBody>
      </p:sp>
      <p:pic>
        <p:nvPicPr>
          <p:cNvPr id="1026" name="Picture 2" descr="「lstm seq2seq」的圖片搜尋結果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4811" y="1476375"/>
            <a:ext cx="7890541" cy="3926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1625599" y="6348121"/>
            <a:ext cx="8164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chemeClr val="bg1">
                    <a:lumMod val="75000"/>
                  </a:schemeClr>
                </a:solidFill>
              </a:rPr>
              <a:t>Source</a:t>
            </a:r>
            <a:r>
              <a:rPr lang="en-US" altLang="zh-TW" b="1" dirty="0" smtClean="0">
                <a:solidFill>
                  <a:schemeClr val="bg1">
                    <a:lumMod val="75000"/>
                  </a:schemeClr>
                </a:solidFill>
              </a:rPr>
              <a:t>: http</a:t>
            </a:r>
            <a:r>
              <a:rPr lang="en-US" altLang="zh-TW" b="1" dirty="0">
                <a:solidFill>
                  <a:schemeClr val="bg1">
                    <a:lumMod val="75000"/>
                  </a:schemeClr>
                </a:solidFill>
              </a:rPr>
              <a:t>://suriyadeepan.github.io/2016-06-28-easy-seq2seq/</a:t>
            </a:r>
            <a:endParaRPr lang="zh-TW" altLang="en-US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左-右雙向箭號 4"/>
          <p:cNvSpPr/>
          <p:nvPr/>
        </p:nvSpPr>
        <p:spPr bwMode="auto">
          <a:xfrm>
            <a:off x="2054811" y="5211607"/>
            <a:ext cx="3616316" cy="383032"/>
          </a:xfrm>
          <a:prstGeom prst="leftRightArrow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7" name="左-右雙向箭號 6"/>
          <p:cNvSpPr/>
          <p:nvPr/>
        </p:nvSpPr>
        <p:spPr bwMode="auto">
          <a:xfrm>
            <a:off x="6329036" y="5211607"/>
            <a:ext cx="3616316" cy="383032"/>
          </a:xfrm>
          <a:prstGeom prst="leftRightArrow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2817091" y="4727219"/>
            <a:ext cx="150278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Input Length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7199746" y="4718232"/>
            <a:ext cx="165782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Output Length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5769061" y="4718232"/>
            <a:ext cx="4459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b="1" dirty="0" smtClean="0">
                <a:solidFill>
                  <a:srgbClr val="FF0000"/>
                </a:solidFill>
              </a:rPr>
              <a:t>?</a:t>
            </a:r>
            <a:endParaRPr lang="zh-TW" altLang="en-US" sz="3600" b="1" dirty="0">
              <a:solidFill>
                <a:srgbClr val="FF0000"/>
              </a:solidFill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2170545" y="4221018"/>
            <a:ext cx="3288146" cy="24938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4904509" y="1563473"/>
            <a:ext cx="5112327" cy="26532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6373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>
                <a:latin typeface="+mj-lt"/>
              </a:rPr>
              <a:t>Observation</a:t>
            </a:r>
            <a:endParaRPr lang="zh-TW" altLang="en-US" dirty="0">
              <a:latin typeface="+mj-lt"/>
            </a:endParaRPr>
          </a:p>
        </p:txBody>
      </p:sp>
      <p:pic>
        <p:nvPicPr>
          <p:cNvPr id="1028" name="Picture 4" descr="https://scontent-tpe1-1.xx.fbcdn.net/v/t35.0-12/23107378_10155303464337762_1933508801_o.png?oh=5f5c479dfc48964164f5976d68d6459f&amp;oe=59FB060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098" y="2001077"/>
            <a:ext cx="11909902" cy="3117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7519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>
                <a:latin typeface="+mj-lt"/>
              </a:rPr>
              <a:t>Observation</a:t>
            </a:r>
            <a:endParaRPr lang="zh-TW" altLang="en-US" dirty="0">
              <a:latin typeface="+mj-lt"/>
            </a:endParaRPr>
          </a:p>
        </p:txBody>
      </p:sp>
      <p:graphicFrame>
        <p:nvGraphicFramePr>
          <p:cNvPr id="4" name="圖表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53924153"/>
              </p:ext>
            </p:extLst>
          </p:nvPr>
        </p:nvGraphicFramePr>
        <p:xfrm>
          <a:off x="374071" y="1644075"/>
          <a:ext cx="4899892" cy="32327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圖表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27279697"/>
              </p:ext>
            </p:extLst>
          </p:nvPr>
        </p:nvGraphicFramePr>
        <p:xfrm>
          <a:off x="5971308" y="1644076"/>
          <a:ext cx="4853709" cy="32327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文字方塊 2"/>
          <p:cNvSpPr txBox="1"/>
          <p:nvPr/>
        </p:nvSpPr>
        <p:spPr>
          <a:xfrm>
            <a:off x="1016000" y="5535628"/>
            <a:ext cx="48397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400" b="1" dirty="0" smtClean="0">
                <a:latin typeface="+mj-lt"/>
                <a:ea typeface="+mj-ea"/>
              </a:rPr>
              <a:t>每一段時間算一筆平均及標準差</a:t>
            </a:r>
            <a:endParaRPr lang="zh-TW" altLang="en-US" sz="2400" b="1" dirty="0">
              <a:latin typeface="+mj-lt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819594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>
                <a:latin typeface="+mj-lt"/>
              </a:rPr>
              <a:t>Correlation</a:t>
            </a:r>
            <a:endParaRPr lang="zh-TW" altLang="en-US" dirty="0">
              <a:latin typeface="+mj-lt"/>
            </a:endParaRPr>
          </a:p>
        </p:txBody>
      </p:sp>
      <p:pic>
        <p:nvPicPr>
          <p:cNvPr id="2050" name="Picture 2" descr="https://scontent-tpe1-1.xx.fbcdn.net/v/t35.0-12/23107134_1799258266770691_195987520_o.png?oh=be01e650381bf74cebafc73c5aa67612&amp;oe=59F9857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84" y="2782021"/>
            <a:ext cx="12045661" cy="2274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4823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>
                <a:latin typeface="+mj-lt"/>
              </a:rPr>
              <a:t>Correlation</a:t>
            </a:r>
            <a:endParaRPr lang="zh-TW" altLang="en-US" dirty="0">
              <a:latin typeface="+mj-lt"/>
            </a:endParaRPr>
          </a:p>
        </p:txBody>
      </p:sp>
      <p:pic>
        <p:nvPicPr>
          <p:cNvPr id="3" name="Picture 2" descr="https://scontent-tpe1-1.xx.fbcdn.net/v/t35.0-12/23134971_10155303435587762_1011635338_o.png?oh=d41c2bc687a87fba80236911665ff081&amp;oe=59F9D21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697" y="2413262"/>
            <a:ext cx="8448614" cy="4444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s://scontent-tpe1-1.xx.fbcdn.net/v/t35.0-12/23107134_1799258266770691_195987520_o.png?oh=be01e650381bf74cebafc73c5aa67612&amp;oe=59F9857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339" y="138850"/>
            <a:ext cx="12045661" cy="2274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0771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err="1" smtClean="0">
                <a:latin typeface="+mj-lt"/>
              </a:rPr>
              <a:t>InAnalysis</a:t>
            </a:r>
            <a:endParaRPr lang="zh-TW" altLang="en-US" dirty="0">
              <a:latin typeface="+mj-lt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https://inanalysis.github.io</a:t>
            </a:r>
            <a:r>
              <a:rPr lang="en-US" altLang="zh-TW" dirty="0" smtClean="0">
                <a:hlinkClick r:id="rId2"/>
              </a:rPr>
              <a:t>/</a:t>
            </a:r>
            <a:r>
              <a:rPr lang="en-US" altLang="zh-TW" dirty="0" smtClean="0"/>
              <a:t>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14497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1389889" y="3099816"/>
            <a:ext cx="954620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6600" b="1" dirty="0">
                <a:solidFill>
                  <a:schemeClr val="accent3">
                    <a:lumMod val="50000"/>
                  </a:schemeClr>
                </a:solidFill>
                <a:effectLst>
                  <a:reflection blurRad="6350" stA="50000" endA="300" endPos="50000" dist="29997" dir="5400000" sy="-100000" algn="bl" rotWithShape="0"/>
                </a:effectLst>
                <a:latin typeface="Bradley Hand ITC" panose="03070402050302030203" pitchFamily="66" charset="0"/>
              </a:rPr>
              <a:t>Thanks for your attention</a:t>
            </a:r>
            <a:endParaRPr lang="zh-TW" altLang="en-US" sz="6600" b="1" dirty="0">
              <a:solidFill>
                <a:schemeClr val="accent3">
                  <a:lumMod val="50000"/>
                </a:schemeClr>
              </a:solidFill>
              <a:effectLst>
                <a:reflection blurRad="6350" stA="50000" endA="300" endPos="50000" dist="29997" dir="5400000" sy="-100000" algn="bl" rotWithShape="0"/>
              </a:effectLst>
              <a:latin typeface="Bradley Hand ITC" panose="030704020503020302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9959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b301_ChiuWangTseng">
  <a:themeElements>
    <a:clrScheme name="沉穩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JJStyle">
      <a:majorFont>
        <a:latin typeface="Tahoma"/>
        <a:ea typeface="微軟正黑體"/>
        <a:cs typeface=""/>
      </a:majorFont>
      <a:minorFont>
        <a:latin typeface="Tahoma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3">
        <a:dk1>
          <a:srgbClr val="CC0066"/>
        </a:dk1>
        <a:lt1>
          <a:srgbClr val="FFFFFF"/>
        </a:lt1>
        <a:dk2>
          <a:srgbClr val="CC0066"/>
        </a:dk2>
        <a:lt2>
          <a:srgbClr val="993366"/>
        </a:lt2>
        <a:accent1>
          <a:srgbClr val="FFFFCC"/>
        </a:accent1>
        <a:accent2>
          <a:srgbClr val="663366"/>
        </a:accent2>
        <a:accent3>
          <a:srgbClr val="FFFFFF"/>
        </a:accent3>
        <a:accent4>
          <a:srgbClr val="AE0056"/>
        </a:accent4>
        <a:accent5>
          <a:srgbClr val="FFFFE2"/>
        </a:accent5>
        <a:accent6>
          <a:srgbClr val="5C2D5C"/>
        </a:accent6>
        <a:hlink>
          <a:srgbClr val="CC0033"/>
        </a:hlink>
        <a:folHlink>
          <a:srgbClr val="CC99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14">
        <a:dk1>
          <a:srgbClr val="CC0066"/>
        </a:dk1>
        <a:lt1>
          <a:srgbClr val="FFFFFF"/>
        </a:lt1>
        <a:dk2>
          <a:srgbClr val="CC0066"/>
        </a:dk2>
        <a:lt2>
          <a:srgbClr val="993366"/>
        </a:lt2>
        <a:accent1>
          <a:srgbClr val="FFFFCC"/>
        </a:accent1>
        <a:accent2>
          <a:srgbClr val="663366"/>
        </a:accent2>
        <a:accent3>
          <a:srgbClr val="FFFFFF"/>
        </a:accent3>
        <a:accent4>
          <a:srgbClr val="AE0056"/>
        </a:accent4>
        <a:accent5>
          <a:srgbClr val="FFFFE2"/>
        </a:accent5>
        <a:accent6>
          <a:srgbClr val="5C2D5C"/>
        </a:accent6>
        <a:hlink>
          <a:srgbClr val="CC0033"/>
        </a:hlink>
        <a:folHlink>
          <a:srgbClr val="FF01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Lab301_ChiuWangTseng" id="{EE6709E1-85C4-43C1-9432-402CA7DECE7F}" vid="{EE565B16-CAA1-427B-9A3D-91A614042052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Lab301_ChiuWangTseng</Template>
  <TotalTime>8565</TotalTime>
  <Words>51</Words>
  <Application>Microsoft Office PowerPoint</Application>
  <PresentationFormat>寬螢幕</PresentationFormat>
  <Paragraphs>19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8" baseType="lpstr">
      <vt:lpstr>微軟正黑體</vt:lpstr>
      <vt:lpstr>新細明體</vt:lpstr>
      <vt:lpstr>Arial</vt:lpstr>
      <vt:lpstr>Bradley Hand ITC</vt:lpstr>
      <vt:lpstr>Calibri</vt:lpstr>
      <vt:lpstr>Comic Sans MS</vt:lpstr>
      <vt:lpstr>Tahoma</vt:lpstr>
      <vt:lpstr>Times</vt:lpstr>
      <vt:lpstr>Wingdings</vt:lpstr>
      <vt:lpstr>Lab301_ChiuWangTseng</vt:lpstr>
      <vt:lpstr>CPU &amp; Memory Logs EDA</vt:lpstr>
      <vt:lpstr>LSTM → Sequence to Sequence</vt:lpstr>
      <vt:lpstr>Observation</vt:lpstr>
      <vt:lpstr>Observation</vt:lpstr>
      <vt:lpstr>Correlation</vt:lpstr>
      <vt:lpstr>Correlation</vt:lpstr>
      <vt:lpstr>InAnalysis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應用於面部表情辨識</dc:title>
  <dc:creator>user</dc:creator>
  <cp:lastModifiedBy>WarrenTS</cp:lastModifiedBy>
  <cp:revision>1330</cp:revision>
  <cp:lastPrinted>2017-08-30T14:28:46Z</cp:lastPrinted>
  <dcterms:created xsi:type="dcterms:W3CDTF">2016-11-30T12:17:44Z</dcterms:created>
  <dcterms:modified xsi:type="dcterms:W3CDTF">2017-10-31T09:15:13Z</dcterms:modified>
</cp:coreProperties>
</file>