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5DBC0-19AA-4F46-97B6-1B9DA977D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E1E09C-7399-4889-8B00-884C3BB3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A1B1C3-B08F-48F2-84F6-AA238850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DFC3A-8499-434F-8828-B10BD37B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03134-D792-4FD7-A93F-D6BB15B8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3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075CD-336A-4A47-8DF0-1EF6210F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46A2F3-CEC4-4925-B5F1-EBE9E48B7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AFB50-4D5B-4F24-B26C-1607B51C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85627-B66A-4A1C-87BB-2B63AF8E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F7A94-8A36-4243-BBF9-3D2B3CFF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47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126448-22C1-4726-A7F1-19A1B5ACE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F1CBA5-2029-4354-816B-E1BB667CD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390A4-F266-408F-A5EB-D6C30B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5B23C-535F-4150-96FE-DF713464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305FF-5436-4466-A717-01BC1724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5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E23E6-619C-48F7-8008-A81FDF37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2196A-842E-4DB5-8213-A3E80580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CBCF3-5678-4362-B194-531B4BE6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52596-67E3-4162-A00E-6EA730A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0A96A-FD68-4630-8F73-EB93F357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42141-4264-42C0-8F07-D146563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195537-F191-4539-A8B7-951FCAAA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FCFE0-2BB3-48A3-82DE-188FDF76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125CD1-59A5-44F9-A541-7081C277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698AA-6F3A-4854-97CF-9CD975D4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4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553A6-A132-45BA-B186-AA8377F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C7680-638C-45AA-97F4-DB7EF4E4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6A62F8-BF1C-485A-923C-846EFBDE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F4D4C-1C36-4FC8-96D1-2617216E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6C5F72-7E49-4199-B760-865BAB80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1966E5-AB5B-47CE-BB15-8F6DA5BF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0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CA401-FE55-4E5F-AAB0-346098F8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9799D1-F5AD-479A-BE70-62995C68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DF28A-BFC0-4451-A53E-E7D7E5B3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3664CA-5E23-43D4-8849-F15ADE5DA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736F6C-3A1B-426C-9D37-F0C4AC34B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4192E8-924C-4D20-B3F5-945F0208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999D46-923A-4E2F-AF0D-0CA49AA5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8FDFA4-C414-452D-AB1A-B12E8D9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BBF9E-013F-4DDC-92EC-66AEA38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65236A-93A1-4E51-81CA-729FD95C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694FA0-BE2E-40BD-9CCA-432FA4FD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7D000D-46ED-4628-8CBD-12BE22E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4E2E7A-0E99-4ABC-AB96-7359F8DF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CFCC28-E606-4291-8F94-7E27E53D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970630-561D-40BA-BAE8-C2457514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8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CB19D-EDAB-4CD9-AC84-93A1041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CC3ACC-0991-49DD-8BA2-45A10FDA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2B99E6-251A-4729-AC40-17AFA353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1605A-F6FC-47C6-9475-4D9ADB6B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57B1-B787-499C-87C6-A3660FBE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1B5C25-7531-4D26-84D9-52FB4F25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756E4-C72F-4E8C-B592-C53233CB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F6F39C-8325-4557-AD46-C96FAEE0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FB8196-7A83-43D1-B4C0-22D1FB67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B20609-8D58-428E-9099-16A621D0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F05B06-8436-4279-87F4-F3FBD4CA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155ACF-DF15-4077-9453-AC49713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4F4A4D-FDAA-4CE9-8430-7D8AB08E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8345DD-A591-4B3A-807B-0747655D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DF047-80CB-4847-AEF3-FF943F975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1DC4-B9EC-49DB-8A94-C0E97950A4D3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49E9AB-454B-4CD6-90A2-955CFFFE1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D7718-A193-4E33-AC90-624ACAF33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3F74-F749-4735-A225-6E4534BAE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machinelearningmastery.com/stacked-long-short-term-memory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5783A-0DA7-4344-9876-309383EA4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Stacked LSTM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BD9A5F-F565-4E86-9A1A-8A7F7214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杜昀宸</a:t>
            </a:r>
          </a:p>
        </p:txBody>
      </p:sp>
    </p:spTree>
    <p:extLst>
      <p:ext uri="{BB962C8B-B14F-4D97-AF65-F5344CB8AC3E}">
        <p14:creationId xmlns:p14="http://schemas.microsoft.com/office/powerpoint/2010/main" val="4636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93D91-1CE2-4746-8EC8-3CE1A5D9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DNN = multi-layer NN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E6AC11-98BB-403F-AD19-009EA4996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8" y="1859653"/>
            <a:ext cx="11597272" cy="4441755"/>
          </a:xfrm>
        </p:spPr>
      </p:pic>
    </p:spTree>
    <p:extLst>
      <p:ext uri="{BB962C8B-B14F-4D97-AF65-F5344CB8AC3E}">
        <p14:creationId xmlns:p14="http://schemas.microsoft.com/office/powerpoint/2010/main" val="22399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A8E13-BA9E-46C4-B754-6F47DCE2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Stacked LSTM = multi-layer LSTM</a:t>
            </a:r>
            <a:r>
              <a:rPr lang="zh-TW" altLang="en-US" dirty="0"/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B9DC11-6A8F-4DBC-A098-F3B1FD63C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687" y="1085969"/>
            <a:ext cx="1840810" cy="577203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0E06E6-3A77-4C8F-93D4-069B8C3EB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6" y="1893985"/>
            <a:ext cx="7554379" cy="431542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0C1EDB6-89FC-4A8F-B1F3-D20D08EF9693}"/>
              </a:ext>
            </a:extLst>
          </p:cNvPr>
          <p:cNvSpPr txBox="1">
            <a:spLocks/>
          </p:cNvSpPr>
          <p:nvPr/>
        </p:nvSpPr>
        <p:spPr>
          <a:xfrm>
            <a:off x="2660422" y="62989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主要優點</a:t>
            </a:r>
            <a:r>
              <a:rPr lang="en-US" altLang="zh-TW" dirty="0"/>
              <a:t>:</a:t>
            </a:r>
            <a:r>
              <a:rPr lang="zh-TW" altLang="en-US" dirty="0"/>
              <a:t> 分層學習特徵</a:t>
            </a:r>
          </a:p>
        </p:txBody>
      </p:sp>
    </p:spTree>
    <p:extLst>
      <p:ext uri="{BB962C8B-B14F-4D97-AF65-F5344CB8AC3E}">
        <p14:creationId xmlns:p14="http://schemas.microsoft.com/office/powerpoint/2010/main" val="210737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8C48A-F3FC-4D68-8849-8A6AAD55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8F45398-0735-4321-BC5A-E49303B4B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94" y="3409297"/>
            <a:ext cx="8916644" cy="93358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53FEEB-7F90-450E-93D3-396CC5E89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94" y="613332"/>
            <a:ext cx="8992855" cy="2648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8358A8-F367-4551-B27F-040782BC266B}"/>
              </a:ext>
            </a:extLst>
          </p:cNvPr>
          <p:cNvSpPr/>
          <p:nvPr/>
        </p:nvSpPr>
        <p:spPr>
          <a:xfrm>
            <a:off x="493642" y="6211669"/>
            <a:ext cx="979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https://machinelearningmastery.com/stacked-long-short-term-memory-networks/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79A480E-A302-4EC0-8810-2FFA01651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94" y="4581851"/>
            <a:ext cx="8945223" cy="13908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64FD5C-1790-4655-949C-83274FEA5630}"/>
              </a:ext>
            </a:extLst>
          </p:cNvPr>
          <p:cNvSpPr/>
          <p:nvPr/>
        </p:nvSpPr>
        <p:spPr>
          <a:xfrm>
            <a:off x="967563" y="1892656"/>
            <a:ext cx="7751133" cy="292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667B5A-472C-4121-8F40-497CEC8662E1}"/>
              </a:ext>
            </a:extLst>
          </p:cNvPr>
          <p:cNvSpPr/>
          <p:nvPr/>
        </p:nvSpPr>
        <p:spPr>
          <a:xfrm>
            <a:off x="967563" y="4859079"/>
            <a:ext cx="7751134" cy="637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E51627-A4C3-4F75-B585-2BE32DD059AC}"/>
              </a:ext>
            </a:extLst>
          </p:cNvPr>
          <p:cNvSpPr/>
          <p:nvPr/>
        </p:nvSpPr>
        <p:spPr>
          <a:xfrm>
            <a:off x="967563" y="3623779"/>
            <a:ext cx="7751134" cy="482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3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92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Stacked LSTM</vt:lpstr>
      <vt:lpstr>DNN = multi-layer NN</vt:lpstr>
      <vt:lpstr>Stacked LSTM = multi-layer LSTM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Stacked LSTM</dc:title>
  <dc:creator>yun tu</dc:creator>
  <cp:lastModifiedBy>yun tu</cp:lastModifiedBy>
  <cp:revision>6</cp:revision>
  <dcterms:created xsi:type="dcterms:W3CDTF">2017-11-14T04:28:30Z</dcterms:created>
  <dcterms:modified xsi:type="dcterms:W3CDTF">2017-12-28T18:21:12Z</dcterms:modified>
</cp:coreProperties>
</file>