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89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71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7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6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1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36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0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752A-7025-4EC5-A7F2-09F6D1D3114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B69E-AD98-4ABD-9791-D201DDF5D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 鐵達尼號生還預測</a:t>
            </a:r>
            <a:r>
              <a:rPr lang="zh-TW" altLang="en-US" dirty="0" smtClean="0"/>
              <a:t>競賽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</a:t>
            </a:r>
            <a:endParaRPr lang="en-US" altLang="zh-TW" dirty="0" smtClean="0"/>
          </a:p>
          <a:p>
            <a:r>
              <a:rPr lang="zh-TW" altLang="en-US" dirty="0" smtClean="0"/>
              <a:t>高強，林亦盛，黃俊愷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5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5" name="群組 34"/>
          <p:cNvGrpSpPr/>
          <p:nvPr/>
        </p:nvGrpSpPr>
        <p:grpSpPr>
          <a:xfrm>
            <a:off x="1340828" y="2226470"/>
            <a:ext cx="6343649" cy="3462153"/>
            <a:chOff x="1340828" y="2226470"/>
            <a:chExt cx="4030187" cy="1949465"/>
          </a:xfrm>
        </p:grpSpPr>
        <p:sp>
          <p:nvSpPr>
            <p:cNvPr id="4" name="橢圓 3"/>
            <p:cNvSpPr/>
            <p:nvPr/>
          </p:nvSpPr>
          <p:spPr>
            <a:xfrm>
              <a:off x="1340828" y="2226470"/>
              <a:ext cx="518747" cy="635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350" dirty="0"/>
                <a:t>先天*</a:t>
              </a:r>
              <a:r>
                <a:rPr lang="en-US" altLang="zh-TW" sz="1350" dirty="0"/>
                <a:t>4</a:t>
              </a:r>
              <a:endParaRPr lang="zh-TW" altLang="en-US" sz="135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347424" y="3540507"/>
              <a:ext cx="518747" cy="635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350" dirty="0"/>
                <a:t>後天*</a:t>
              </a:r>
              <a:r>
                <a:rPr lang="en-US" altLang="zh-TW" sz="1350" dirty="0"/>
                <a:t>4</a:t>
              </a:r>
              <a:endParaRPr lang="zh-TW" altLang="en-US" sz="135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2730012" y="2356246"/>
              <a:ext cx="296740" cy="375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50" dirty="0"/>
                <a:t>8</a:t>
              </a:r>
              <a:endParaRPr lang="zh-TW" altLang="en-US" sz="135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716824" y="3735174"/>
              <a:ext cx="296740" cy="375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50" dirty="0"/>
                <a:t>8</a:t>
              </a:r>
              <a:endParaRPr lang="zh-TW" altLang="en-US" sz="135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600450" y="2356246"/>
              <a:ext cx="296740" cy="375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50" dirty="0"/>
                <a:t>4</a:t>
              </a:r>
              <a:endParaRPr lang="zh-TW" altLang="en-US" sz="135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3587262" y="3733434"/>
              <a:ext cx="296740" cy="375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50" dirty="0"/>
                <a:t>4</a:t>
              </a:r>
              <a:endParaRPr lang="zh-TW" altLang="en-US" sz="1350" dirty="0"/>
            </a:p>
          </p:txBody>
        </p:sp>
        <p:cxnSp>
          <p:nvCxnSpPr>
            <p:cNvPr id="16" name="直線單箭頭接點 15"/>
            <p:cNvCxnSpPr>
              <a:stCxn id="4" idx="6"/>
              <a:endCxn id="6" idx="2"/>
            </p:cNvCxnSpPr>
            <p:nvPr/>
          </p:nvCxnSpPr>
          <p:spPr>
            <a:xfrm flipV="1">
              <a:off x="1859574" y="2544184"/>
              <a:ext cx="8704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10" idx="2"/>
            </p:cNvCxnSpPr>
            <p:nvPr/>
          </p:nvCxnSpPr>
          <p:spPr>
            <a:xfrm>
              <a:off x="1874964" y="3923109"/>
              <a:ext cx="841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0" idx="6"/>
              <a:endCxn id="14" idx="2"/>
            </p:cNvCxnSpPr>
            <p:nvPr/>
          </p:nvCxnSpPr>
          <p:spPr>
            <a:xfrm flipV="1">
              <a:off x="3013564" y="3921369"/>
              <a:ext cx="573698" cy="1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24" idx="2"/>
            </p:cNvCxnSpPr>
            <p:nvPr/>
          </p:nvCxnSpPr>
          <p:spPr>
            <a:xfrm>
              <a:off x="3897190" y="2545922"/>
              <a:ext cx="425880" cy="69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/>
            <p:cNvSpPr/>
            <p:nvPr/>
          </p:nvSpPr>
          <p:spPr>
            <a:xfrm>
              <a:off x="4323071" y="3052990"/>
              <a:ext cx="296740" cy="375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50" dirty="0"/>
                <a:t>4</a:t>
              </a:r>
              <a:endParaRPr lang="zh-TW" altLang="en-US" sz="1350" dirty="0"/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V="1">
              <a:off x="3884002" y="3231493"/>
              <a:ext cx="439069" cy="689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5074275" y="3052990"/>
              <a:ext cx="296740" cy="375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50" dirty="0"/>
                <a:t>1</a:t>
              </a:r>
              <a:endParaRPr lang="zh-TW" altLang="en-US" sz="1350" dirty="0"/>
            </a:p>
          </p:txBody>
        </p:sp>
        <p:cxnSp>
          <p:nvCxnSpPr>
            <p:cNvPr id="29" name="直線單箭頭接點 28"/>
            <p:cNvCxnSpPr/>
            <p:nvPr/>
          </p:nvCxnSpPr>
          <p:spPr>
            <a:xfrm flipV="1">
              <a:off x="4619811" y="3231493"/>
              <a:ext cx="439069" cy="18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V="1">
              <a:off x="3036643" y="2544182"/>
              <a:ext cx="573698" cy="1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0" y="313764"/>
            <a:ext cx="10261402" cy="62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3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19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 鐵達尼號生還預測競賽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鐵達尼號生還預測競賽</dc:title>
  <dc:creator>高強</dc:creator>
  <cp:lastModifiedBy>高強</cp:lastModifiedBy>
  <cp:revision>4</cp:revision>
  <dcterms:created xsi:type="dcterms:W3CDTF">2017-10-31T06:32:04Z</dcterms:created>
  <dcterms:modified xsi:type="dcterms:W3CDTF">2017-10-31T06:52:29Z</dcterms:modified>
</cp:coreProperties>
</file>