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0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1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9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0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17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BD0-BB19-417F-811D-CECAECF407FA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BAD8-A9D9-40AA-97B8-31E53B876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06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0" y="230660"/>
            <a:ext cx="5031855" cy="65988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35" y="230660"/>
            <a:ext cx="6630950" cy="65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</dc:creator>
  <cp:lastModifiedBy>Andy</cp:lastModifiedBy>
  <cp:revision>2</cp:revision>
  <dcterms:created xsi:type="dcterms:W3CDTF">2016-06-08T09:26:13Z</dcterms:created>
  <dcterms:modified xsi:type="dcterms:W3CDTF">2016-06-08T10:38:20Z</dcterms:modified>
</cp:coreProperties>
</file>