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330" y="5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25029-D324-4397-9B4F-651C7940AD5B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0BAB1-2E3F-4235-8C0F-FA1630DAB4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166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658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922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328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681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8FEC-4470-4DA0-9CA4-398826B03187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66AC-2F1D-4529-9B5A-2939BC8DE5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724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8FEC-4470-4DA0-9CA4-398826B03187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66AC-2F1D-4529-9B5A-2939BC8DE5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648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8FEC-4470-4DA0-9CA4-398826B03187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66AC-2F1D-4529-9B5A-2939BC8DE5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3540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8FEC-4470-4DA0-9CA4-398826B03187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66AC-2F1D-4529-9B5A-2939BC8DE5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6391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8FEC-4470-4DA0-9CA4-398826B03187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66AC-2F1D-4529-9B5A-2939BC8DE5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9587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8FEC-4470-4DA0-9CA4-398826B03187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66AC-2F1D-4529-9B5A-2939BC8DE5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4039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8FEC-4470-4DA0-9CA4-398826B03187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66AC-2F1D-4529-9B5A-2939BC8DE5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3312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8FEC-4470-4DA0-9CA4-398826B03187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66AC-2F1D-4529-9B5A-2939BC8DE5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355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8FEC-4470-4DA0-9CA4-398826B03187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66AC-2F1D-4529-9B5A-2939BC8DE5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1803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8FEC-4470-4DA0-9CA4-398826B03187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66AC-2F1D-4529-9B5A-2939BC8DE5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1078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8FEC-4470-4DA0-9CA4-398826B03187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66AC-2F1D-4529-9B5A-2939BC8DE5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9382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C8FEC-4470-4DA0-9CA4-398826B03187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C66AC-2F1D-4529-9B5A-2939BC8DE5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2571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00050" y="685800"/>
            <a:ext cx="11506200" cy="60356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57085" y="2478066"/>
            <a:ext cx="3623654" cy="2024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r>
              <a:rPr lang="zh-TW" altLang="en-US" sz="2800" dirty="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想知道啥、就去點啥</a:t>
            </a:r>
            <a:endParaRPr lang="en-US" altLang="zh-TW" sz="2800" dirty="0">
              <a:solidFill>
                <a:schemeClr val="tx1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>
              <a:lnSpc>
                <a:spcPct val="200000"/>
              </a:lnSpc>
            </a:pPr>
            <a:endParaRPr lang="en-US" altLang="zh-TW" sz="2800" dirty="0">
              <a:solidFill>
                <a:schemeClr val="tx1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>
              <a:lnSpc>
                <a:spcPct val="200000"/>
              </a:lnSpc>
            </a:pPr>
            <a:endParaRPr lang="en-US" altLang="zh-TW" sz="2800" dirty="0">
              <a:solidFill>
                <a:schemeClr val="tx1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6576578" y="978493"/>
            <a:ext cx="3110345" cy="1020825"/>
            <a:chOff x="5890780" y="845384"/>
            <a:chExt cx="3110345" cy="1020825"/>
          </a:xfrm>
        </p:grpSpPr>
        <p:grpSp>
          <p:nvGrpSpPr>
            <p:cNvPr id="12" name="Group 4">
              <a:extLst>
                <a:ext uri="{FF2B5EF4-FFF2-40B4-BE49-F238E27FC236}">
                  <a16:creationId xmlns:a16="http://schemas.microsoft.com/office/drawing/2014/main" id="{3FA5D064-46E6-4F68-B432-BDB50EE9453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5400000" flipH="1" flipV="1">
              <a:off x="6935540" y="-199376"/>
              <a:ext cx="1020825" cy="3110345"/>
              <a:chOff x="6" y="2"/>
              <a:chExt cx="418" cy="606"/>
            </a:xfrm>
          </p:grpSpPr>
          <p:sp>
            <p:nvSpPr>
              <p:cNvPr id="14" name="Freeform 5">
                <a:extLst>
                  <a:ext uri="{FF2B5EF4-FFF2-40B4-BE49-F238E27FC236}">
                    <a16:creationId xmlns:a16="http://schemas.microsoft.com/office/drawing/2014/main" id="{53932825-BB1A-4953-ADCC-9AEACEDCF2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" y="2"/>
                <a:ext cx="349" cy="533"/>
              </a:xfrm>
              <a:custGeom>
                <a:avLst/>
                <a:gdLst>
                  <a:gd name="T0" fmla="*/ 171 w 172"/>
                  <a:gd name="T1" fmla="*/ 193 h 264"/>
                  <a:gd name="T2" fmla="*/ 170 w 172"/>
                  <a:gd name="T3" fmla="*/ 126 h 264"/>
                  <a:gd name="T4" fmla="*/ 169 w 172"/>
                  <a:gd name="T5" fmla="*/ 82 h 264"/>
                  <a:gd name="T6" fmla="*/ 171 w 172"/>
                  <a:gd name="T7" fmla="*/ 34 h 264"/>
                  <a:gd name="T8" fmla="*/ 171 w 172"/>
                  <a:gd name="T9" fmla="*/ 11 h 264"/>
                  <a:gd name="T10" fmla="*/ 162 w 172"/>
                  <a:gd name="T11" fmla="*/ 4 h 264"/>
                  <a:gd name="T12" fmla="*/ 104 w 172"/>
                  <a:gd name="T13" fmla="*/ 2 h 264"/>
                  <a:gd name="T14" fmla="*/ 70 w 172"/>
                  <a:gd name="T15" fmla="*/ 2 h 264"/>
                  <a:gd name="T16" fmla="*/ 57 w 172"/>
                  <a:gd name="T17" fmla="*/ 1 h 264"/>
                  <a:gd name="T18" fmla="*/ 18 w 172"/>
                  <a:gd name="T19" fmla="*/ 0 h 264"/>
                  <a:gd name="T20" fmla="*/ 1 w 172"/>
                  <a:gd name="T21" fmla="*/ 0 h 264"/>
                  <a:gd name="T22" fmla="*/ 0 w 172"/>
                  <a:gd name="T23" fmla="*/ 10 h 264"/>
                  <a:gd name="T24" fmla="*/ 1 w 172"/>
                  <a:gd name="T25" fmla="*/ 36 h 264"/>
                  <a:gd name="T26" fmla="*/ 3 w 172"/>
                  <a:gd name="T27" fmla="*/ 116 h 264"/>
                  <a:gd name="T28" fmla="*/ 5 w 172"/>
                  <a:gd name="T29" fmla="*/ 162 h 264"/>
                  <a:gd name="T30" fmla="*/ 5 w 172"/>
                  <a:gd name="T31" fmla="*/ 164 h 264"/>
                  <a:gd name="T32" fmla="*/ 5 w 172"/>
                  <a:gd name="T33" fmla="*/ 164 h 264"/>
                  <a:gd name="T34" fmla="*/ 8 w 172"/>
                  <a:gd name="T35" fmla="*/ 209 h 264"/>
                  <a:gd name="T36" fmla="*/ 9 w 172"/>
                  <a:gd name="T37" fmla="*/ 242 h 264"/>
                  <a:gd name="T38" fmla="*/ 9 w 172"/>
                  <a:gd name="T39" fmla="*/ 247 h 264"/>
                  <a:gd name="T40" fmla="*/ 11 w 172"/>
                  <a:gd name="T41" fmla="*/ 249 h 264"/>
                  <a:gd name="T42" fmla="*/ 10 w 172"/>
                  <a:gd name="T43" fmla="*/ 251 h 264"/>
                  <a:gd name="T44" fmla="*/ 49 w 172"/>
                  <a:gd name="T45" fmla="*/ 254 h 264"/>
                  <a:gd name="T46" fmla="*/ 91 w 172"/>
                  <a:gd name="T47" fmla="*/ 253 h 264"/>
                  <a:gd name="T48" fmla="*/ 93 w 172"/>
                  <a:gd name="T49" fmla="*/ 253 h 264"/>
                  <a:gd name="T50" fmla="*/ 107 w 172"/>
                  <a:gd name="T51" fmla="*/ 254 h 264"/>
                  <a:gd name="T52" fmla="*/ 109 w 172"/>
                  <a:gd name="T53" fmla="*/ 254 h 264"/>
                  <a:gd name="T54" fmla="*/ 171 w 172"/>
                  <a:gd name="T55" fmla="*/ 264 h 264"/>
                  <a:gd name="T56" fmla="*/ 171 w 172"/>
                  <a:gd name="T57" fmla="*/ 245 h 264"/>
                  <a:gd name="T58" fmla="*/ 171 w 172"/>
                  <a:gd name="T59" fmla="*/ 193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72" h="264">
                    <a:moveTo>
                      <a:pt x="171" y="193"/>
                    </a:moveTo>
                    <a:cubicBezTo>
                      <a:pt x="171" y="171"/>
                      <a:pt x="170" y="148"/>
                      <a:pt x="170" y="126"/>
                    </a:cubicBezTo>
                    <a:cubicBezTo>
                      <a:pt x="171" y="111"/>
                      <a:pt x="169" y="96"/>
                      <a:pt x="169" y="82"/>
                    </a:cubicBezTo>
                    <a:cubicBezTo>
                      <a:pt x="168" y="66"/>
                      <a:pt x="169" y="50"/>
                      <a:pt x="171" y="34"/>
                    </a:cubicBezTo>
                    <a:cubicBezTo>
                      <a:pt x="172" y="26"/>
                      <a:pt x="172" y="19"/>
                      <a:pt x="171" y="11"/>
                    </a:cubicBezTo>
                    <a:cubicBezTo>
                      <a:pt x="169" y="5"/>
                      <a:pt x="167" y="3"/>
                      <a:pt x="162" y="4"/>
                    </a:cubicBezTo>
                    <a:cubicBezTo>
                      <a:pt x="143" y="4"/>
                      <a:pt x="123" y="4"/>
                      <a:pt x="104" y="2"/>
                    </a:cubicBezTo>
                    <a:cubicBezTo>
                      <a:pt x="93" y="2"/>
                      <a:pt x="82" y="1"/>
                      <a:pt x="70" y="2"/>
                    </a:cubicBezTo>
                    <a:cubicBezTo>
                      <a:pt x="66" y="2"/>
                      <a:pt x="61" y="1"/>
                      <a:pt x="57" y="1"/>
                    </a:cubicBezTo>
                    <a:cubicBezTo>
                      <a:pt x="44" y="0"/>
                      <a:pt x="31" y="0"/>
                      <a:pt x="18" y="0"/>
                    </a:cubicBezTo>
                    <a:cubicBezTo>
                      <a:pt x="12" y="1"/>
                      <a:pt x="6" y="1"/>
                      <a:pt x="1" y="0"/>
                    </a:cubicBezTo>
                    <a:cubicBezTo>
                      <a:pt x="0" y="4"/>
                      <a:pt x="0" y="8"/>
                      <a:pt x="0" y="10"/>
                    </a:cubicBezTo>
                    <a:cubicBezTo>
                      <a:pt x="0" y="19"/>
                      <a:pt x="1" y="28"/>
                      <a:pt x="1" y="36"/>
                    </a:cubicBezTo>
                    <a:cubicBezTo>
                      <a:pt x="2" y="63"/>
                      <a:pt x="2" y="89"/>
                      <a:pt x="3" y="116"/>
                    </a:cubicBezTo>
                    <a:cubicBezTo>
                      <a:pt x="3" y="131"/>
                      <a:pt x="4" y="147"/>
                      <a:pt x="5" y="162"/>
                    </a:cubicBezTo>
                    <a:cubicBezTo>
                      <a:pt x="6" y="162"/>
                      <a:pt x="6" y="163"/>
                      <a:pt x="5" y="164"/>
                    </a:cubicBezTo>
                    <a:cubicBezTo>
                      <a:pt x="5" y="164"/>
                      <a:pt x="5" y="164"/>
                      <a:pt x="5" y="164"/>
                    </a:cubicBezTo>
                    <a:cubicBezTo>
                      <a:pt x="6" y="179"/>
                      <a:pt x="7" y="194"/>
                      <a:pt x="8" y="209"/>
                    </a:cubicBezTo>
                    <a:cubicBezTo>
                      <a:pt x="8" y="220"/>
                      <a:pt x="9" y="231"/>
                      <a:pt x="9" y="242"/>
                    </a:cubicBezTo>
                    <a:cubicBezTo>
                      <a:pt x="9" y="244"/>
                      <a:pt x="9" y="245"/>
                      <a:pt x="9" y="247"/>
                    </a:cubicBezTo>
                    <a:cubicBezTo>
                      <a:pt x="10" y="247"/>
                      <a:pt x="11" y="248"/>
                      <a:pt x="11" y="249"/>
                    </a:cubicBezTo>
                    <a:cubicBezTo>
                      <a:pt x="11" y="250"/>
                      <a:pt x="10" y="250"/>
                      <a:pt x="10" y="251"/>
                    </a:cubicBezTo>
                    <a:cubicBezTo>
                      <a:pt x="22" y="257"/>
                      <a:pt x="37" y="255"/>
                      <a:pt x="49" y="254"/>
                    </a:cubicBezTo>
                    <a:cubicBezTo>
                      <a:pt x="63" y="253"/>
                      <a:pt x="77" y="252"/>
                      <a:pt x="91" y="253"/>
                    </a:cubicBezTo>
                    <a:cubicBezTo>
                      <a:pt x="92" y="252"/>
                      <a:pt x="93" y="252"/>
                      <a:pt x="93" y="253"/>
                    </a:cubicBezTo>
                    <a:cubicBezTo>
                      <a:pt x="98" y="253"/>
                      <a:pt x="102" y="253"/>
                      <a:pt x="107" y="254"/>
                    </a:cubicBezTo>
                    <a:cubicBezTo>
                      <a:pt x="107" y="253"/>
                      <a:pt x="108" y="253"/>
                      <a:pt x="109" y="254"/>
                    </a:cubicBezTo>
                    <a:cubicBezTo>
                      <a:pt x="130" y="255"/>
                      <a:pt x="151" y="259"/>
                      <a:pt x="171" y="264"/>
                    </a:cubicBezTo>
                    <a:cubicBezTo>
                      <a:pt x="171" y="257"/>
                      <a:pt x="170" y="251"/>
                      <a:pt x="171" y="245"/>
                    </a:cubicBezTo>
                    <a:cubicBezTo>
                      <a:pt x="171" y="228"/>
                      <a:pt x="171" y="211"/>
                      <a:pt x="171" y="19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15" name="Freeform 6">
                <a:extLst>
                  <a:ext uri="{FF2B5EF4-FFF2-40B4-BE49-F238E27FC236}">
                    <a16:creationId xmlns:a16="http://schemas.microsoft.com/office/drawing/2014/main" id="{F24C6780-F0EB-4EDD-B5F2-FE0CEDD51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" y="521"/>
                <a:ext cx="65" cy="83"/>
              </a:xfrm>
              <a:custGeom>
                <a:avLst/>
                <a:gdLst>
                  <a:gd name="T0" fmla="*/ 32 w 32"/>
                  <a:gd name="T1" fmla="*/ 1 h 41"/>
                  <a:gd name="T2" fmla="*/ 21 w 32"/>
                  <a:gd name="T3" fmla="*/ 0 h 41"/>
                  <a:gd name="T4" fmla="*/ 0 w 32"/>
                  <a:gd name="T5" fmla="*/ 41 h 41"/>
                  <a:gd name="T6" fmla="*/ 15 w 32"/>
                  <a:gd name="T7" fmla="*/ 41 h 41"/>
                  <a:gd name="T8" fmla="*/ 32 w 32"/>
                  <a:gd name="T9" fmla="*/ 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1">
                    <a:moveTo>
                      <a:pt x="32" y="1"/>
                    </a:moveTo>
                    <a:cubicBezTo>
                      <a:pt x="29" y="1"/>
                      <a:pt x="25" y="1"/>
                      <a:pt x="21" y="0"/>
                    </a:cubicBezTo>
                    <a:cubicBezTo>
                      <a:pt x="14" y="13"/>
                      <a:pt x="7" y="27"/>
                      <a:pt x="0" y="41"/>
                    </a:cubicBezTo>
                    <a:cubicBezTo>
                      <a:pt x="5" y="41"/>
                      <a:pt x="10" y="41"/>
                      <a:pt x="15" y="41"/>
                    </a:cubicBezTo>
                    <a:cubicBezTo>
                      <a:pt x="20" y="28"/>
                      <a:pt x="27" y="15"/>
                      <a:pt x="3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16" name="Freeform 7">
                <a:extLst>
                  <a:ext uri="{FF2B5EF4-FFF2-40B4-BE49-F238E27FC236}">
                    <a16:creationId xmlns:a16="http://schemas.microsoft.com/office/drawing/2014/main" id="{ACBFB828-6C0F-4A6F-BB0B-0038A9D2D5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" y="523"/>
                <a:ext cx="63" cy="81"/>
              </a:xfrm>
              <a:custGeom>
                <a:avLst/>
                <a:gdLst>
                  <a:gd name="T0" fmla="*/ 31 w 31"/>
                  <a:gd name="T1" fmla="*/ 0 h 40"/>
                  <a:gd name="T2" fmla="*/ 27 w 31"/>
                  <a:gd name="T3" fmla="*/ 1 h 40"/>
                  <a:gd name="T4" fmla="*/ 18 w 31"/>
                  <a:gd name="T5" fmla="*/ 1 h 40"/>
                  <a:gd name="T6" fmla="*/ 18 w 31"/>
                  <a:gd name="T7" fmla="*/ 1 h 40"/>
                  <a:gd name="T8" fmla="*/ 0 w 31"/>
                  <a:gd name="T9" fmla="*/ 40 h 40"/>
                  <a:gd name="T10" fmla="*/ 7 w 31"/>
                  <a:gd name="T11" fmla="*/ 40 h 40"/>
                  <a:gd name="T12" fmla="*/ 31 w 31"/>
                  <a:gd name="T13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40">
                    <a:moveTo>
                      <a:pt x="31" y="0"/>
                    </a:moveTo>
                    <a:cubicBezTo>
                      <a:pt x="29" y="0"/>
                      <a:pt x="28" y="0"/>
                      <a:pt x="27" y="1"/>
                    </a:cubicBezTo>
                    <a:cubicBezTo>
                      <a:pt x="24" y="1"/>
                      <a:pt x="21" y="1"/>
                      <a:pt x="18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3" y="14"/>
                      <a:pt x="6" y="27"/>
                      <a:pt x="0" y="40"/>
                    </a:cubicBezTo>
                    <a:cubicBezTo>
                      <a:pt x="3" y="40"/>
                      <a:pt x="5" y="40"/>
                      <a:pt x="7" y="40"/>
                    </a:cubicBezTo>
                    <a:cubicBezTo>
                      <a:pt x="15" y="27"/>
                      <a:pt x="24" y="14"/>
                      <a:pt x="3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17" name="Freeform 8">
                <a:extLst>
                  <a:ext uri="{FF2B5EF4-FFF2-40B4-BE49-F238E27FC236}">
                    <a16:creationId xmlns:a16="http://schemas.microsoft.com/office/drawing/2014/main" id="{7763F887-197B-4C0C-B566-D9139564BD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" y="521"/>
                <a:ext cx="67" cy="83"/>
              </a:xfrm>
              <a:custGeom>
                <a:avLst/>
                <a:gdLst>
                  <a:gd name="T0" fmla="*/ 33 w 33"/>
                  <a:gd name="T1" fmla="*/ 0 h 41"/>
                  <a:gd name="T2" fmla="*/ 23 w 33"/>
                  <a:gd name="T3" fmla="*/ 1 h 41"/>
                  <a:gd name="T4" fmla="*/ 0 w 33"/>
                  <a:gd name="T5" fmla="*/ 41 h 41"/>
                  <a:gd name="T6" fmla="*/ 16 w 33"/>
                  <a:gd name="T7" fmla="*/ 41 h 41"/>
                  <a:gd name="T8" fmla="*/ 33 w 33"/>
                  <a:gd name="T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1">
                    <a:moveTo>
                      <a:pt x="33" y="0"/>
                    </a:moveTo>
                    <a:cubicBezTo>
                      <a:pt x="30" y="1"/>
                      <a:pt x="26" y="1"/>
                      <a:pt x="23" y="1"/>
                    </a:cubicBezTo>
                    <a:cubicBezTo>
                      <a:pt x="16" y="15"/>
                      <a:pt x="7" y="28"/>
                      <a:pt x="0" y="41"/>
                    </a:cubicBezTo>
                    <a:cubicBezTo>
                      <a:pt x="5" y="41"/>
                      <a:pt x="10" y="41"/>
                      <a:pt x="16" y="41"/>
                    </a:cubicBezTo>
                    <a:cubicBezTo>
                      <a:pt x="22" y="28"/>
                      <a:pt x="28" y="14"/>
                      <a:pt x="3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18" name="Freeform 9">
                <a:extLst>
                  <a:ext uri="{FF2B5EF4-FFF2-40B4-BE49-F238E27FC236}">
                    <a16:creationId xmlns:a16="http://schemas.microsoft.com/office/drawing/2014/main" id="{00B5355C-7C59-4AD0-8B9A-1E3B2AC92B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" y="519"/>
                <a:ext cx="63" cy="85"/>
              </a:xfrm>
              <a:custGeom>
                <a:avLst/>
                <a:gdLst>
                  <a:gd name="T0" fmla="*/ 31 w 31"/>
                  <a:gd name="T1" fmla="*/ 0 h 42"/>
                  <a:gd name="T2" fmla="*/ 17 w 31"/>
                  <a:gd name="T3" fmla="*/ 1 h 42"/>
                  <a:gd name="T4" fmla="*/ 17 w 31"/>
                  <a:gd name="T5" fmla="*/ 1 h 42"/>
                  <a:gd name="T6" fmla="*/ 0 w 31"/>
                  <a:gd name="T7" fmla="*/ 42 h 42"/>
                  <a:gd name="T8" fmla="*/ 13 w 31"/>
                  <a:gd name="T9" fmla="*/ 42 h 42"/>
                  <a:gd name="T10" fmla="*/ 31 w 31"/>
                  <a:gd name="T11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" h="42">
                    <a:moveTo>
                      <a:pt x="31" y="0"/>
                    </a:moveTo>
                    <a:cubicBezTo>
                      <a:pt x="26" y="0"/>
                      <a:pt x="22" y="1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2" y="15"/>
                      <a:pt x="6" y="29"/>
                      <a:pt x="0" y="42"/>
                    </a:cubicBezTo>
                    <a:cubicBezTo>
                      <a:pt x="4" y="42"/>
                      <a:pt x="8" y="42"/>
                      <a:pt x="13" y="42"/>
                    </a:cubicBezTo>
                    <a:cubicBezTo>
                      <a:pt x="18" y="28"/>
                      <a:pt x="24" y="14"/>
                      <a:pt x="3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19" name="Freeform 10">
                <a:extLst>
                  <a:ext uri="{FF2B5EF4-FFF2-40B4-BE49-F238E27FC236}">
                    <a16:creationId xmlns:a16="http://schemas.microsoft.com/office/drawing/2014/main" id="{E9E69F9F-B037-45C5-AACB-BB542FE952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" y="521"/>
                <a:ext cx="69" cy="85"/>
              </a:xfrm>
              <a:custGeom>
                <a:avLst/>
                <a:gdLst>
                  <a:gd name="T0" fmla="*/ 34 w 34"/>
                  <a:gd name="T1" fmla="*/ 0 h 42"/>
                  <a:gd name="T2" fmla="*/ 22 w 34"/>
                  <a:gd name="T3" fmla="*/ 0 h 42"/>
                  <a:gd name="T4" fmla="*/ 0 w 34"/>
                  <a:gd name="T5" fmla="*/ 42 h 42"/>
                  <a:gd name="T6" fmla="*/ 12 w 34"/>
                  <a:gd name="T7" fmla="*/ 42 h 42"/>
                  <a:gd name="T8" fmla="*/ 34 w 34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2">
                    <a:moveTo>
                      <a:pt x="34" y="0"/>
                    </a:moveTo>
                    <a:cubicBezTo>
                      <a:pt x="30" y="0"/>
                      <a:pt x="26" y="0"/>
                      <a:pt x="22" y="0"/>
                    </a:cubicBezTo>
                    <a:cubicBezTo>
                      <a:pt x="16" y="14"/>
                      <a:pt x="8" y="28"/>
                      <a:pt x="0" y="42"/>
                    </a:cubicBezTo>
                    <a:cubicBezTo>
                      <a:pt x="4" y="42"/>
                      <a:pt x="8" y="42"/>
                      <a:pt x="12" y="42"/>
                    </a:cubicBezTo>
                    <a:cubicBezTo>
                      <a:pt x="19" y="28"/>
                      <a:pt x="26" y="14"/>
                      <a:pt x="3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20" name="Freeform 11">
                <a:extLst>
                  <a:ext uri="{FF2B5EF4-FFF2-40B4-BE49-F238E27FC236}">
                    <a16:creationId xmlns:a16="http://schemas.microsoft.com/office/drawing/2014/main" id="{87CED92F-0559-4E1B-92E1-B46AFB78DC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" y="521"/>
                <a:ext cx="67" cy="85"/>
              </a:xfrm>
              <a:custGeom>
                <a:avLst/>
                <a:gdLst>
                  <a:gd name="T0" fmla="*/ 33 w 33"/>
                  <a:gd name="T1" fmla="*/ 2 h 42"/>
                  <a:gd name="T2" fmla="*/ 22 w 33"/>
                  <a:gd name="T3" fmla="*/ 0 h 42"/>
                  <a:gd name="T4" fmla="*/ 0 w 33"/>
                  <a:gd name="T5" fmla="*/ 42 h 42"/>
                  <a:gd name="T6" fmla="*/ 14 w 33"/>
                  <a:gd name="T7" fmla="*/ 42 h 42"/>
                  <a:gd name="T8" fmla="*/ 33 w 33"/>
                  <a:gd name="T9" fmla="*/ 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2">
                    <a:moveTo>
                      <a:pt x="33" y="2"/>
                    </a:moveTo>
                    <a:cubicBezTo>
                      <a:pt x="29" y="1"/>
                      <a:pt x="25" y="1"/>
                      <a:pt x="22" y="0"/>
                    </a:cubicBezTo>
                    <a:cubicBezTo>
                      <a:pt x="15" y="14"/>
                      <a:pt x="7" y="28"/>
                      <a:pt x="0" y="42"/>
                    </a:cubicBezTo>
                    <a:cubicBezTo>
                      <a:pt x="4" y="42"/>
                      <a:pt x="9" y="42"/>
                      <a:pt x="14" y="42"/>
                    </a:cubicBezTo>
                    <a:cubicBezTo>
                      <a:pt x="20" y="28"/>
                      <a:pt x="26" y="15"/>
                      <a:pt x="33" y="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21" name="Freeform 12">
                <a:extLst>
                  <a:ext uri="{FF2B5EF4-FFF2-40B4-BE49-F238E27FC236}">
                    <a16:creationId xmlns:a16="http://schemas.microsoft.com/office/drawing/2014/main" id="{44535E2F-0301-4770-AC21-19D099EA7C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" y="525"/>
                <a:ext cx="59" cy="81"/>
              </a:xfrm>
              <a:custGeom>
                <a:avLst/>
                <a:gdLst>
                  <a:gd name="T0" fmla="*/ 29 w 29"/>
                  <a:gd name="T1" fmla="*/ 1 h 40"/>
                  <a:gd name="T2" fmla="*/ 18 w 29"/>
                  <a:gd name="T3" fmla="*/ 0 h 40"/>
                  <a:gd name="T4" fmla="*/ 18 w 29"/>
                  <a:gd name="T5" fmla="*/ 1 h 40"/>
                  <a:gd name="T6" fmla="*/ 0 w 29"/>
                  <a:gd name="T7" fmla="*/ 40 h 40"/>
                  <a:gd name="T8" fmla="*/ 7 w 29"/>
                  <a:gd name="T9" fmla="*/ 40 h 40"/>
                  <a:gd name="T10" fmla="*/ 29 w 29"/>
                  <a:gd name="T11" fmla="*/ 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40">
                    <a:moveTo>
                      <a:pt x="29" y="1"/>
                    </a:moveTo>
                    <a:cubicBezTo>
                      <a:pt x="25" y="1"/>
                      <a:pt x="22" y="0"/>
                      <a:pt x="18" y="0"/>
                    </a:cubicBezTo>
                    <a:cubicBezTo>
                      <a:pt x="18" y="0"/>
                      <a:pt x="18" y="0"/>
                      <a:pt x="18" y="1"/>
                    </a:cubicBezTo>
                    <a:cubicBezTo>
                      <a:pt x="12" y="14"/>
                      <a:pt x="6" y="27"/>
                      <a:pt x="0" y="40"/>
                    </a:cubicBezTo>
                    <a:cubicBezTo>
                      <a:pt x="3" y="40"/>
                      <a:pt x="5" y="40"/>
                      <a:pt x="7" y="40"/>
                    </a:cubicBezTo>
                    <a:cubicBezTo>
                      <a:pt x="15" y="27"/>
                      <a:pt x="21" y="14"/>
                      <a:pt x="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22" name="Freeform 13">
                <a:extLst>
                  <a:ext uri="{FF2B5EF4-FFF2-40B4-BE49-F238E27FC236}">
                    <a16:creationId xmlns:a16="http://schemas.microsoft.com/office/drawing/2014/main" id="{3436A9D9-8F28-4E5E-85F5-6183DA5C4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" y="529"/>
                <a:ext cx="67" cy="77"/>
              </a:xfrm>
              <a:custGeom>
                <a:avLst/>
                <a:gdLst>
                  <a:gd name="T0" fmla="*/ 14 w 33"/>
                  <a:gd name="T1" fmla="*/ 38 h 38"/>
                  <a:gd name="T2" fmla="*/ 33 w 33"/>
                  <a:gd name="T3" fmla="*/ 2 h 38"/>
                  <a:gd name="T4" fmla="*/ 21 w 33"/>
                  <a:gd name="T5" fmla="*/ 0 h 38"/>
                  <a:gd name="T6" fmla="*/ 21 w 33"/>
                  <a:gd name="T7" fmla="*/ 1 h 38"/>
                  <a:gd name="T8" fmla="*/ 0 w 33"/>
                  <a:gd name="T9" fmla="*/ 38 h 38"/>
                  <a:gd name="T10" fmla="*/ 4 w 33"/>
                  <a:gd name="T11" fmla="*/ 38 h 38"/>
                  <a:gd name="T12" fmla="*/ 14 w 33"/>
                  <a:gd name="T13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38">
                    <a:moveTo>
                      <a:pt x="14" y="38"/>
                    </a:moveTo>
                    <a:cubicBezTo>
                      <a:pt x="21" y="26"/>
                      <a:pt x="27" y="14"/>
                      <a:pt x="33" y="2"/>
                    </a:cubicBezTo>
                    <a:cubicBezTo>
                      <a:pt x="29" y="1"/>
                      <a:pt x="25" y="0"/>
                      <a:pt x="21" y="0"/>
                    </a:cubicBezTo>
                    <a:cubicBezTo>
                      <a:pt x="21" y="0"/>
                      <a:pt x="21" y="0"/>
                      <a:pt x="21" y="1"/>
                    </a:cubicBezTo>
                    <a:cubicBezTo>
                      <a:pt x="14" y="13"/>
                      <a:pt x="8" y="26"/>
                      <a:pt x="0" y="38"/>
                    </a:cubicBezTo>
                    <a:cubicBezTo>
                      <a:pt x="2" y="38"/>
                      <a:pt x="3" y="38"/>
                      <a:pt x="4" y="38"/>
                    </a:cubicBezTo>
                    <a:cubicBezTo>
                      <a:pt x="8" y="38"/>
                      <a:pt x="11" y="38"/>
                      <a:pt x="14" y="3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23" name="Freeform 14">
                <a:extLst>
                  <a:ext uri="{FF2B5EF4-FFF2-40B4-BE49-F238E27FC236}">
                    <a16:creationId xmlns:a16="http://schemas.microsoft.com/office/drawing/2014/main" id="{87359992-7EED-4253-9747-6BEEA36799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" y="533"/>
                <a:ext cx="55" cy="75"/>
              </a:xfrm>
              <a:custGeom>
                <a:avLst/>
                <a:gdLst>
                  <a:gd name="T0" fmla="*/ 11 w 27"/>
                  <a:gd name="T1" fmla="*/ 35 h 37"/>
                  <a:gd name="T2" fmla="*/ 14 w 27"/>
                  <a:gd name="T3" fmla="*/ 31 h 37"/>
                  <a:gd name="T4" fmla="*/ 27 w 27"/>
                  <a:gd name="T5" fmla="*/ 2 h 37"/>
                  <a:gd name="T6" fmla="*/ 19 w 27"/>
                  <a:gd name="T7" fmla="*/ 0 h 37"/>
                  <a:gd name="T8" fmla="*/ 0 w 27"/>
                  <a:gd name="T9" fmla="*/ 36 h 37"/>
                  <a:gd name="T10" fmla="*/ 4 w 27"/>
                  <a:gd name="T11" fmla="*/ 37 h 37"/>
                  <a:gd name="T12" fmla="*/ 11 w 27"/>
                  <a:gd name="T13" fmla="*/ 3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37">
                    <a:moveTo>
                      <a:pt x="11" y="35"/>
                    </a:moveTo>
                    <a:cubicBezTo>
                      <a:pt x="12" y="33"/>
                      <a:pt x="13" y="32"/>
                      <a:pt x="14" y="31"/>
                    </a:cubicBezTo>
                    <a:cubicBezTo>
                      <a:pt x="18" y="22"/>
                      <a:pt x="23" y="12"/>
                      <a:pt x="27" y="2"/>
                    </a:cubicBezTo>
                    <a:cubicBezTo>
                      <a:pt x="25" y="2"/>
                      <a:pt x="22" y="1"/>
                      <a:pt x="19" y="0"/>
                    </a:cubicBezTo>
                    <a:cubicBezTo>
                      <a:pt x="13" y="13"/>
                      <a:pt x="7" y="25"/>
                      <a:pt x="0" y="36"/>
                    </a:cubicBezTo>
                    <a:cubicBezTo>
                      <a:pt x="2" y="36"/>
                      <a:pt x="3" y="37"/>
                      <a:pt x="4" y="37"/>
                    </a:cubicBezTo>
                    <a:cubicBezTo>
                      <a:pt x="7" y="37"/>
                      <a:pt x="10" y="37"/>
                      <a:pt x="11" y="3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24" name="Freeform 15">
                <a:extLst>
                  <a:ext uri="{FF2B5EF4-FFF2-40B4-BE49-F238E27FC236}">
                    <a16:creationId xmlns:a16="http://schemas.microsoft.com/office/drawing/2014/main" id="{A38E0BCE-7D80-4D4A-99F3-19BC0CBD85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" y="540"/>
                <a:ext cx="32" cy="42"/>
              </a:xfrm>
              <a:custGeom>
                <a:avLst/>
                <a:gdLst>
                  <a:gd name="T0" fmla="*/ 10 w 16"/>
                  <a:gd name="T1" fmla="*/ 0 h 21"/>
                  <a:gd name="T2" fmla="*/ 0 w 16"/>
                  <a:gd name="T3" fmla="*/ 21 h 21"/>
                  <a:gd name="T4" fmla="*/ 13 w 16"/>
                  <a:gd name="T5" fmla="*/ 9 h 21"/>
                  <a:gd name="T6" fmla="*/ 15 w 16"/>
                  <a:gd name="T7" fmla="*/ 3 h 21"/>
                  <a:gd name="T8" fmla="*/ 16 w 16"/>
                  <a:gd name="T9" fmla="*/ 2 h 21"/>
                  <a:gd name="T10" fmla="*/ 10 w 16"/>
                  <a:gd name="T11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21">
                    <a:moveTo>
                      <a:pt x="10" y="0"/>
                    </a:moveTo>
                    <a:cubicBezTo>
                      <a:pt x="7" y="7"/>
                      <a:pt x="3" y="14"/>
                      <a:pt x="0" y="21"/>
                    </a:cubicBezTo>
                    <a:cubicBezTo>
                      <a:pt x="4" y="17"/>
                      <a:pt x="9" y="13"/>
                      <a:pt x="13" y="9"/>
                    </a:cubicBezTo>
                    <a:cubicBezTo>
                      <a:pt x="14" y="8"/>
                      <a:pt x="15" y="6"/>
                      <a:pt x="15" y="3"/>
                    </a:cubicBezTo>
                    <a:cubicBezTo>
                      <a:pt x="15" y="3"/>
                      <a:pt x="15" y="2"/>
                      <a:pt x="16" y="2"/>
                    </a:cubicBezTo>
                    <a:cubicBezTo>
                      <a:pt x="14" y="1"/>
                      <a:pt x="12" y="1"/>
                      <a:pt x="1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25" name="Freeform 16">
                <a:extLst>
                  <a:ext uri="{FF2B5EF4-FFF2-40B4-BE49-F238E27FC236}">
                    <a16:creationId xmlns:a16="http://schemas.microsoft.com/office/drawing/2014/main" id="{7CB16070-F707-4F48-9F64-10EAE354EE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" y="519"/>
                <a:ext cx="59" cy="87"/>
              </a:xfrm>
              <a:custGeom>
                <a:avLst/>
                <a:gdLst>
                  <a:gd name="T0" fmla="*/ 0 w 29"/>
                  <a:gd name="T1" fmla="*/ 43 h 43"/>
                  <a:gd name="T2" fmla="*/ 7 w 29"/>
                  <a:gd name="T3" fmla="*/ 43 h 43"/>
                  <a:gd name="T4" fmla="*/ 29 w 29"/>
                  <a:gd name="T5" fmla="*/ 0 h 43"/>
                  <a:gd name="T6" fmla="*/ 24 w 29"/>
                  <a:gd name="T7" fmla="*/ 0 h 43"/>
                  <a:gd name="T8" fmla="*/ 18 w 29"/>
                  <a:gd name="T9" fmla="*/ 0 h 43"/>
                  <a:gd name="T10" fmla="*/ 18 w 29"/>
                  <a:gd name="T11" fmla="*/ 2 h 43"/>
                  <a:gd name="T12" fmla="*/ 0 w 29"/>
                  <a:gd name="T13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43">
                    <a:moveTo>
                      <a:pt x="0" y="43"/>
                    </a:moveTo>
                    <a:cubicBezTo>
                      <a:pt x="3" y="43"/>
                      <a:pt x="5" y="43"/>
                      <a:pt x="7" y="43"/>
                    </a:cubicBezTo>
                    <a:cubicBezTo>
                      <a:pt x="14" y="29"/>
                      <a:pt x="22" y="15"/>
                      <a:pt x="29" y="0"/>
                    </a:cubicBezTo>
                    <a:cubicBezTo>
                      <a:pt x="27" y="0"/>
                      <a:pt x="26" y="0"/>
                      <a:pt x="24" y="0"/>
                    </a:cubicBezTo>
                    <a:cubicBezTo>
                      <a:pt x="22" y="0"/>
                      <a:pt x="20" y="0"/>
                      <a:pt x="18" y="0"/>
                    </a:cubicBezTo>
                    <a:cubicBezTo>
                      <a:pt x="18" y="1"/>
                      <a:pt x="18" y="1"/>
                      <a:pt x="18" y="2"/>
                    </a:cubicBezTo>
                    <a:cubicBezTo>
                      <a:pt x="11" y="15"/>
                      <a:pt x="5" y="29"/>
                      <a:pt x="0" y="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26" name="Freeform 17">
                <a:extLst>
                  <a:ext uri="{FF2B5EF4-FFF2-40B4-BE49-F238E27FC236}">
                    <a16:creationId xmlns:a16="http://schemas.microsoft.com/office/drawing/2014/main" id="{82D41EC9-6472-4F53-9C4A-1B87884CA5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" y="515"/>
                <a:ext cx="77" cy="89"/>
              </a:xfrm>
              <a:custGeom>
                <a:avLst/>
                <a:gdLst>
                  <a:gd name="T0" fmla="*/ 35 w 38"/>
                  <a:gd name="T1" fmla="*/ 0 h 44"/>
                  <a:gd name="T2" fmla="*/ 32 w 38"/>
                  <a:gd name="T3" fmla="*/ 1 h 44"/>
                  <a:gd name="T4" fmla="*/ 32 w 38"/>
                  <a:gd name="T5" fmla="*/ 1 h 44"/>
                  <a:gd name="T6" fmla="*/ 19 w 38"/>
                  <a:gd name="T7" fmla="*/ 18 h 44"/>
                  <a:gd name="T8" fmla="*/ 0 w 38"/>
                  <a:gd name="T9" fmla="*/ 44 h 44"/>
                  <a:gd name="T10" fmla="*/ 16 w 38"/>
                  <a:gd name="T11" fmla="*/ 44 h 44"/>
                  <a:gd name="T12" fmla="*/ 38 w 38"/>
                  <a:gd name="T13" fmla="*/ 2 h 44"/>
                  <a:gd name="T14" fmla="*/ 35 w 38"/>
                  <a:gd name="T1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" h="44">
                    <a:moveTo>
                      <a:pt x="35" y="0"/>
                    </a:moveTo>
                    <a:cubicBezTo>
                      <a:pt x="34" y="1"/>
                      <a:pt x="33" y="1"/>
                      <a:pt x="32" y="1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27" y="6"/>
                      <a:pt x="23" y="12"/>
                      <a:pt x="19" y="18"/>
                    </a:cubicBezTo>
                    <a:cubicBezTo>
                      <a:pt x="13" y="26"/>
                      <a:pt x="6" y="35"/>
                      <a:pt x="0" y="44"/>
                    </a:cubicBezTo>
                    <a:cubicBezTo>
                      <a:pt x="6" y="44"/>
                      <a:pt x="11" y="44"/>
                      <a:pt x="16" y="44"/>
                    </a:cubicBezTo>
                    <a:cubicBezTo>
                      <a:pt x="23" y="29"/>
                      <a:pt x="31" y="16"/>
                      <a:pt x="38" y="2"/>
                    </a:cubicBezTo>
                    <a:cubicBezTo>
                      <a:pt x="37" y="1"/>
                      <a:pt x="36" y="1"/>
                      <a:pt x="3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27" name="Freeform 18">
                <a:extLst>
                  <a:ext uri="{FF2B5EF4-FFF2-40B4-BE49-F238E27FC236}">
                    <a16:creationId xmlns:a16="http://schemas.microsoft.com/office/drawing/2014/main" id="{1904170D-2FDB-4EF3-B302-7FE8EE5F75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" y="2"/>
                <a:ext cx="59" cy="79"/>
              </a:xfrm>
              <a:custGeom>
                <a:avLst/>
                <a:gdLst>
                  <a:gd name="T0" fmla="*/ 0 w 29"/>
                  <a:gd name="T1" fmla="*/ 39 h 39"/>
                  <a:gd name="T2" fmla="*/ 26 w 29"/>
                  <a:gd name="T3" fmla="*/ 8 h 39"/>
                  <a:gd name="T4" fmla="*/ 28 w 29"/>
                  <a:gd name="T5" fmla="*/ 8 h 39"/>
                  <a:gd name="T6" fmla="*/ 28 w 29"/>
                  <a:gd name="T7" fmla="*/ 8 h 39"/>
                  <a:gd name="T8" fmla="*/ 29 w 29"/>
                  <a:gd name="T9" fmla="*/ 0 h 39"/>
                  <a:gd name="T10" fmla="*/ 26 w 29"/>
                  <a:gd name="T11" fmla="*/ 2 h 39"/>
                  <a:gd name="T12" fmla="*/ 3 w 29"/>
                  <a:gd name="T13" fmla="*/ 28 h 39"/>
                  <a:gd name="T14" fmla="*/ 0 w 29"/>
                  <a:gd name="T15" fmla="*/ 38 h 39"/>
                  <a:gd name="T16" fmla="*/ 0 w 29"/>
                  <a:gd name="T17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39">
                    <a:moveTo>
                      <a:pt x="0" y="39"/>
                    </a:moveTo>
                    <a:cubicBezTo>
                      <a:pt x="9" y="29"/>
                      <a:pt x="18" y="19"/>
                      <a:pt x="26" y="8"/>
                    </a:cubicBezTo>
                    <a:cubicBezTo>
                      <a:pt x="27" y="7"/>
                      <a:pt x="28" y="7"/>
                      <a:pt x="28" y="8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5"/>
                      <a:pt x="28" y="3"/>
                      <a:pt x="29" y="0"/>
                    </a:cubicBezTo>
                    <a:cubicBezTo>
                      <a:pt x="28" y="0"/>
                      <a:pt x="27" y="1"/>
                      <a:pt x="26" y="2"/>
                    </a:cubicBezTo>
                    <a:cubicBezTo>
                      <a:pt x="18" y="10"/>
                      <a:pt x="10" y="19"/>
                      <a:pt x="3" y="28"/>
                    </a:cubicBezTo>
                    <a:cubicBezTo>
                      <a:pt x="1" y="31"/>
                      <a:pt x="0" y="34"/>
                      <a:pt x="0" y="38"/>
                    </a:cubicBezTo>
                    <a:cubicBezTo>
                      <a:pt x="0" y="38"/>
                      <a:pt x="0" y="38"/>
                      <a:pt x="0" y="3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28" name="Freeform 19">
                <a:extLst>
                  <a:ext uri="{FF2B5EF4-FFF2-40B4-BE49-F238E27FC236}">
                    <a16:creationId xmlns:a16="http://schemas.microsoft.com/office/drawing/2014/main" id="{98B87443-6665-4CC3-8157-DBDEABBB0B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" y="24"/>
                <a:ext cx="57" cy="83"/>
              </a:xfrm>
              <a:custGeom>
                <a:avLst/>
                <a:gdLst>
                  <a:gd name="T0" fmla="*/ 0 w 28"/>
                  <a:gd name="T1" fmla="*/ 41 h 41"/>
                  <a:gd name="T2" fmla="*/ 28 w 28"/>
                  <a:gd name="T3" fmla="*/ 13 h 41"/>
                  <a:gd name="T4" fmla="*/ 28 w 28"/>
                  <a:gd name="T5" fmla="*/ 8 h 41"/>
                  <a:gd name="T6" fmla="*/ 27 w 28"/>
                  <a:gd name="T7" fmla="*/ 0 h 41"/>
                  <a:gd name="T8" fmla="*/ 0 w 28"/>
                  <a:gd name="T9" fmla="*/ 33 h 41"/>
                  <a:gd name="T10" fmla="*/ 0 w 28"/>
                  <a:gd name="T11" fmla="*/ 40 h 41"/>
                  <a:gd name="T12" fmla="*/ 0 w 28"/>
                  <a:gd name="T13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41">
                    <a:moveTo>
                      <a:pt x="0" y="41"/>
                    </a:moveTo>
                    <a:cubicBezTo>
                      <a:pt x="9" y="31"/>
                      <a:pt x="18" y="22"/>
                      <a:pt x="28" y="13"/>
                    </a:cubicBezTo>
                    <a:cubicBezTo>
                      <a:pt x="28" y="11"/>
                      <a:pt x="28" y="9"/>
                      <a:pt x="28" y="8"/>
                    </a:cubicBezTo>
                    <a:cubicBezTo>
                      <a:pt x="28" y="6"/>
                      <a:pt x="27" y="3"/>
                      <a:pt x="27" y="0"/>
                    </a:cubicBezTo>
                    <a:cubicBezTo>
                      <a:pt x="19" y="11"/>
                      <a:pt x="9" y="22"/>
                      <a:pt x="0" y="33"/>
                    </a:cubicBezTo>
                    <a:cubicBezTo>
                      <a:pt x="0" y="35"/>
                      <a:pt x="0" y="38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29" name="Freeform 20">
                <a:extLst>
                  <a:ext uri="{FF2B5EF4-FFF2-40B4-BE49-F238E27FC236}">
                    <a16:creationId xmlns:a16="http://schemas.microsoft.com/office/drawing/2014/main" id="{73FF26EE-345C-4737-B9C1-DC97D1F8DD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" y="61"/>
                <a:ext cx="57" cy="75"/>
              </a:xfrm>
              <a:custGeom>
                <a:avLst/>
                <a:gdLst>
                  <a:gd name="T0" fmla="*/ 27 w 28"/>
                  <a:gd name="T1" fmla="*/ 9 h 37"/>
                  <a:gd name="T2" fmla="*/ 28 w 28"/>
                  <a:gd name="T3" fmla="*/ 8 h 37"/>
                  <a:gd name="T4" fmla="*/ 28 w 28"/>
                  <a:gd name="T5" fmla="*/ 0 h 37"/>
                  <a:gd name="T6" fmla="*/ 0 w 28"/>
                  <a:gd name="T7" fmla="*/ 29 h 37"/>
                  <a:gd name="T8" fmla="*/ 0 w 28"/>
                  <a:gd name="T9" fmla="*/ 37 h 37"/>
                  <a:gd name="T10" fmla="*/ 27 w 28"/>
                  <a:gd name="T11" fmla="*/ 9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37">
                    <a:moveTo>
                      <a:pt x="27" y="9"/>
                    </a:moveTo>
                    <a:cubicBezTo>
                      <a:pt x="27" y="8"/>
                      <a:pt x="28" y="8"/>
                      <a:pt x="28" y="8"/>
                    </a:cubicBezTo>
                    <a:cubicBezTo>
                      <a:pt x="28" y="5"/>
                      <a:pt x="28" y="3"/>
                      <a:pt x="28" y="0"/>
                    </a:cubicBezTo>
                    <a:cubicBezTo>
                      <a:pt x="18" y="10"/>
                      <a:pt x="8" y="19"/>
                      <a:pt x="0" y="29"/>
                    </a:cubicBezTo>
                    <a:cubicBezTo>
                      <a:pt x="0" y="31"/>
                      <a:pt x="0" y="34"/>
                      <a:pt x="0" y="37"/>
                    </a:cubicBezTo>
                    <a:cubicBezTo>
                      <a:pt x="9" y="27"/>
                      <a:pt x="18" y="18"/>
                      <a:pt x="27" y="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30" name="Freeform 21">
                <a:extLst>
                  <a:ext uri="{FF2B5EF4-FFF2-40B4-BE49-F238E27FC236}">
                    <a16:creationId xmlns:a16="http://schemas.microsoft.com/office/drawing/2014/main" id="{209A3250-ED4B-48D5-9F62-AE681EC88E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" y="87"/>
                <a:ext cx="57" cy="83"/>
              </a:xfrm>
              <a:custGeom>
                <a:avLst/>
                <a:gdLst>
                  <a:gd name="T0" fmla="*/ 26 w 28"/>
                  <a:gd name="T1" fmla="*/ 13 h 41"/>
                  <a:gd name="T2" fmla="*/ 28 w 28"/>
                  <a:gd name="T3" fmla="*/ 13 h 41"/>
                  <a:gd name="T4" fmla="*/ 28 w 28"/>
                  <a:gd name="T5" fmla="*/ 0 h 41"/>
                  <a:gd name="T6" fmla="*/ 0 w 28"/>
                  <a:gd name="T7" fmla="*/ 29 h 41"/>
                  <a:gd name="T8" fmla="*/ 0 w 28"/>
                  <a:gd name="T9" fmla="*/ 41 h 41"/>
                  <a:gd name="T10" fmla="*/ 26 w 28"/>
                  <a:gd name="T11" fmla="*/ 13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41">
                    <a:moveTo>
                      <a:pt x="26" y="13"/>
                    </a:moveTo>
                    <a:cubicBezTo>
                      <a:pt x="26" y="13"/>
                      <a:pt x="27" y="12"/>
                      <a:pt x="28" y="13"/>
                    </a:cubicBezTo>
                    <a:cubicBezTo>
                      <a:pt x="28" y="9"/>
                      <a:pt x="28" y="4"/>
                      <a:pt x="28" y="0"/>
                    </a:cubicBezTo>
                    <a:cubicBezTo>
                      <a:pt x="19" y="10"/>
                      <a:pt x="9" y="19"/>
                      <a:pt x="0" y="29"/>
                    </a:cubicBezTo>
                    <a:cubicBezTo>
                      <a:pt x="0" y="33"/>
                      <a:pt x="0" y="37"/>
                      <a:pt x="0" y="41"/>
                    </a:cubicBezTo>
                    <a:cubicBezTo>
                      <a:pt x="9" y="33"/>
                      <a:pt x="18" y="24"/>
                      <a:pt x="26" y="1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31" name="Freeform 22">
                <a:extLst>
                  <a:ext uri="{FF2B5EF4-FFF2-40B4-BE49-F238E27FC236}">
                    <a16:creationId xmlns:a16="http://schemas.microsoft.com/office/drawing/2014/main" id="{9FD2817A-43A9-4067-845F-9401E8C145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" y="119"/>
                <a:ext cx="59" cy="95"/>
              </a:xfrm>
              <a:custGeom>
                <a:avLst/>
                <a:gdLst>
                  <a:gd name="T0" fmla="*/ 0 w 29"/>
                  <a:gd name="T1" fmla="*/ 47 h 47"/>
                  <a:gd name="T2" fmla="*/ 27 w 29"/>
                  <a:gd name="T3" fmla="*/ 17 h 47"/>
                  <a:gd name="T4" fmla="*/ 29 w 29"/>
                  <a:gd name="T5" fmla="*/ 17 h 47"/>
                  <a:gd name="T6" fmla="*/ 28 w 29"/>
                  <a:gd name="T7" fmla="*/ 0 h 47"/>
                  <a:gd name="T8" fmla="*/ 0 w 29"/>
                  <a:gd name="T9" fmla="*/ 30 h 47"/>
                  <a:gd name="T10" fmla="*/ 0 w 29"/>
                  <a:gd name="T11" fmla="*/ 39 h 47"/>
                  <a:gd name="T12" fmla="*/ 0 w 29"/>
                  <a:gd name="T13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47">
                    <a:moveTo>
                      <a:pt x="0" y="47"/>
                    </a:moveTo>
                    <a:cubicBezTo>
                      <a:pt x="9" y="37"/>
                      <a:pt x="19" y="28"/>
                      <a:pt x="27" y="17"/>
                    </a:cubicBezTo>
                    <a:cubicBezTo>
                      <a:pt x="27" y="17"/>
                      <a:pt x="28" y="17"/>
                      <a:pt x="29" y="17"/>
                    </a:cubicBezTo>
                    <a:cubicBezTo>
                      <a:pt x="29" y="11"/>
                      <a:pt x="28" y="6"/>
                      <a:pt x="28" y="0"/>
                    </a:cubicBezTo>
                    <a:cubicBezTo>
                      <a:pt x="20" y="11"/>
                      <a:pt x="10" y="21"/>
                      <a:pt x="0" y="30"/>
                    </a:cubicBezTo>
                    <a:cubicBezTo>
                      <a:pt x="0" y="33"/>
                      <a:pt x="0" y="36"/>
                      <a:pt x="0" y="39"/>
                    </a:cubicBezTo>
                    <a:cubicBezTo>
                      <a:pt x="0" y="41"/>
                      <a:pt x="0" y="44"/>
                      <a:pt x="0" y="4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32" name="Freeform 23">
                <a:extLst>
                  <a:ext uri="{FF2B5EF4-FFF2-40B4-BE49-F238E27FC236}">
                    <a16:creationId xmlns:a16="http://schemas.microsoft.com/office/drawing/2014/main" id="{C0B92CEB-AB68-4595-ADFB-B7298439EE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" y="196"/>
                <a:ext cx="65" cy="81"/>
              </a:xfrm>
              <a:custGeom>
                <a:avLst/>
                <a:gdLst>
                  <a:gd name="T0" fmla="*/ 31 w 32"/>
                  <a:gd name="T1" fmla="*/ 12 h 40"/>
                  <a:gd name="T2" fmla="*/ 32 w 32"/>
                  <a:gd name="T3" fmla="*/ 12 h 40"/>
                  <a:gd name="T4" fmla="*/ 31 w 32"/>
                  <a:gd name="T5" fmla="*/ 0 h 40"/>
                  <a:gd name="T6" fmla="*/ 1 w 32"/>
                  <a:gd name="T7" fmla="*/ 27 h 40"/>
                  <a:gd name="T8" fmla="*/ 0 w 32"/>
                  <a:gd name="T9" fmla="*/ 40 h 40"/>
                  <a:gd name="T10" fmla="*/ 31 w 32"/>
                  <a:gd name="T11" fmla="*/ 1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40">
                    <a:moveTo>
                      <a:pt x="31" y="12"/>
                    </a:moveTo>
                    <a:cubicBezTo>
                      <a:pt x="31" y="12"/>
                      <a:pt x="31" y="12"/>
                      <a:pt x="32" y="12"/>
                    </a:cubicBezTo>
                    <a:cubicBezTo>
                      <a:pt x="32" y="8"/>
                      <a:pt x="31" y="4"/>
                      <a:pt x="31" y="0"/>
                    </a:cubicBezTo>
                    <a:cubicBezTo>
                      <a:pt x="22" y="10"/>
                      <a:pt x="12" y="19"/>
                      <a:pt x="1" y="27"/>
                    </a:cubicBezTo>
                    <a:cubicBezTo>
                      <a:pt x="1" y="31"/>
                      <a:pt x="0" y="35"/>
                      <a:pt x="0" y="40"/>
                    </a:cubicBezTo>
                    <a:cubicBezTo>
                      <a:pt x="11" y="31"/>
                      <a:pt x="21" y="21"/>
                      <a:pt x="31" y="1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33" name="Freeform 24">
                <a:extLst>
                  <a:ext uri="{FF2B5EF4-FFF2-40B4-BE49-F238E27FC236}">
                    <a16:creationId xmlns:a16="http://schemas.microsoft.com/office/drawing/2014/main" id="{BD92433A-72FB-4EA8-B927-10BFB0D91E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" y="269"/>
                <a:ext cx="67" cy="73"/>
              </a:xfrm>
              <a:custGeom>
                <a:avLst/>
                <a:gdLst>
                  <a:gd name="T0" fmla="*/ 1 w 33"/>
                  <a:gd name="T1" fmla="*/ 36 h 36"/>
                  <a:gd name="T2" fmla="*/ 32 w 33"/>
                  <a:gd name="T3" fmla="*/ 15 h 36"/>
                  <a:gd name="T4" fmla="*/ 33 w 33"/>
                  <a:gd name="T5" fmla="*/ 15 h 36"/>
                  <a:gd name="T6" fmla="*/ 33 w 33"/>
                  <a:gd name="T7" fmla="*/ 0 h 36"/>
                  <a:gd name="T8" fmla="*/ 2 w 33"/>
                  <a:gd name="T9" fmla="*/ 25 h 36"/>
                  <a:gd name="T10" fmla="*/ 0 w 33"/>
                  <a:gd name="T11" fmla="*/ 25 h 36"/>
                  <a:gd name="T12" fmla="*/ 0 w 33"/>
                  <a:gd name="T13" fmla="*/ 33 h 36"/>
                  <a:gd name="T14" fmla="*/ 1 w 33"/>
                  <a:gd name="T15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" h="36">
                    <a:moveTo>
                      <a:pt x="1" y="36"/>
                    </a:moveTo>
                    <a:cubicBezTo>
                      <a:pt x="11" y="29"/>
                      <a:pt x="21" y="21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0"/>
                      <a:pt x="33" y="5"/>
                      <a:pt x="33" y="0"/>
                    </a:cubicBezTo>
                    <a:cubicBezTo>
                      <a:pt x="22" y="8"/>
                      <a:pt x="12" y="16"/>
                      <a:pt x="2" y="25"/>
                    </a:cubicBezTo>
                    <a:cubicBezTo>
                      <a:pt x="2" y="26"/>
                      <a:pt x="1" y="26"/>
                      <a:pt x="0" y="25"/>
                    </a:cubicBezTo>
                    <a:cubicBezTo>
                      <a:pt x="0" y="28"/>
                      <a:pt x="0" y="30"/>
                      <a:pt x="0" y="33"/>
                    </a:cubicBezTo>
                    <a:cubicBezTo>
                      <a:pt x="0" y="34"/>
                      <a:pt x="0" y="35"/>
                      <a:pt x="1" y="3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34" name="Freeform 25">
                <a:extLst>
                  <a:ext uri="{FF2B5EF4-FFF2-40B4-BE49-F238E27FC236}">
                    <a16:creationId xmlns:a16="http://schemas.microsoft.com/office/drawing/2014/main" id="{BA4BEE9B-4C4C-4579-8C7C-54E636EC14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" y="340"/>
                <a:ext cx="71" cy="86"/>
              </a:xfrm>
              <a:custGeom>
                <a:avLst/>
                <a:gdLst>
                  <a:gd name="T0" fmla="*/ 33 w 35"/>
                  <a:gd name="T1" fmla="*/ 15 h 43"/>
                  <a:gd name="T2" fmla="*/ 35 w 35"/>
                  <a:gd name="T3" fmla="*/ 15 h 43"/>
                  <a:gd name="T4" fmla="*/ 35 w 35"/>
                  <a:gd name="T5" fmla="*/ 5 h 43"/>
                  <a:gd name="T6" fmla="*/ 35 w 35"/>
                  <a:gd name="T7" fmla="*/ 0 h 43"/>
                  <a:gd name="T8" fmla="*/ 1 w 35"/>
                  <a:gd name="T9" fmla="*/ 29 h 43"/>
                  <a:gd name="T10" fmla="*/ 0 w 35"/>
                  <a:gd name="T11" fmla="*/ 43 h 43"/>
                  <a:gd name="T12" fmla="*/ 33 w 35"/>
                  <a:gd name="T13" fmla="*/ 15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43">
                    <a:moveTo>
                      <a:pt x="33" y="15"/>
                    </a:moveTo>
                    <a:cubicBezTo>
                      <a:pt x="34" y="14"/>
                      <a:pt x="35" y="14"/>
                      <a:pt x="35" y="15"/>
                    </a:cubicBezTo>
                    <a:cubicBezTo>
                      <a:pt x="35" y="12"/>
                      <a:pt x="35" y="8"/>
                      <a:pt x="35" y="5"/>
                    </a:cubicBezTo>
                    <a:cubicBezTo>
                      <a:pt x="35" y="3"/>
                      <a:pt x="35" y="2"/>
                      <a:pt x="35" y="0"/>
                    </a:cubicBezTo>
                    <a:cubicBezTo>
                      <a:pt x="23" y="10"/>
                      <a:pt x="12" y="19"/>
                      <a:pt x="1" y="29"/>
                    </a:cubicBezTo>
                    <a:cubicBezTo>
                      <a:pt x="1" y="33"/>
                      <a:pt x="0" y="38"/>
                      <a:pt x="0" y="43"/>
                    </a:cubicBezTo>
                    <a:cubicBezTo>
                      <a:pt x="11" y="34"/>
                      <a:pt x="22" y="24"/>
                      <a:pt x="33" y="1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35" name="Freeform 26">
                <a:extLst>
                  <a:ext uri="{FF2B5EF4-FFF2-40B4-BE49-F238E27FC236}">
                    <a16:creationId xmlns:a16="http://schemas.microsoft.com/office/drawing/2014/main" id="{8C6D85B7-4998-4DC7-BC10-5E6FBA93E0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" y="374"/>
                <a:ext cx="77" cy="121"/>
              </a:xfrm>
              <a:custGeom>
                <a:avLst/>
                <a:gdLst>
                  <a:gd name="T0" fmla="*/ 36 w 38"/>
                  <a:gd name="T1" fmla="*/ 18 h 60"/>
                  <a:gd name="T2" fmla="*/ 0 w 38"/>
                  <a:gd name="T3" fmla="*/ 42 h 60"/>
                  <a:gd name="T4" fmla="*/ 0 w 38"/>
                  <a:gd name="T5" fmla="*/ 48 h 60"/>
                  <a:gd name="T6" fmla="*/ 1 w 38"/>
                  <a:gd name="T7" fmla="*/ 60 h 60"/>
                  <a:gd name="T8" fmla="*/ 36 w 38"/>
                  <a:gd name="T9" fmla="*/ 28 h 60"/>
                  <a:gd name="T10" fmla="*/ 38 w 38"/>
                  <a:gd name="T11" fmla="*/ 28 h 60"/>
                  <a:gd name="T12" fmla="*/ 37 w 38"/>
                  <a:gd name="T13" fmla="*/ 0 h 60"/>
                  <a:gd name="T14" fmla="*/ 36 w 38"/>
                  <a:gd name="T15" fmla="*/ 1 h 60"/>
                  <a:gd name="T16" fmla="*/ 1 w 38"/>
                  <a:gd name="T17" fmla="*/ 31 h 60"/>
                  <a:gd name="T18" fmla="*/ 0 w 38"/>
                  <a:gd name="T19" fmla="*/ 38 h 60"/>
                  <a:gd name="T20" fmla="*/ 34 w 38"/>
                  <a:gd name="T21" fmla="*/ 15 h 60"/>
                  <a:gd name="T22" fmla="*/ 37 w 38"/>
                  <a:gd name="T23" fmla="*/ 16 h 60"/>
                  <a:gd name="T24" fmla="*/ 36 w 38"/>
                  <a:gd name="T25" fmla="*/ 1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8" h="60">
                    <a:moveTo>
                      <a:pt x="36" y="18"/>
                    </a:moveTo>
                    <a:cubicBezTo>
                      <a:pt x="24" y="26"/>
                      <a:pt x="12" y="34"/>
                      <a:pt x="0" y="42"/>
                    </a:cubicBezTo>
                    <a:cubicBezTo>
                      <a:pt x="0" y="44"/>
                      <a:pt x="0" y="46"/>
                      <a:pt x="0" y="48"/>
                    </a:cubicBezTo>
                    <a:cubicBezTo>
                      <a:pt x="1" y="52"/>
                      <a:pt x="1" y="56"/>
                      <a:pt x="1" y="60"/>
                    </a:cubicBezTo>
                    <a:cubicBezTo>
                      <a:pt x="12" y="49"/>
                      <a:pt x="24" y="39"/>
                      <a:pt x="36" y="28"/>
                    </a:cubicBezTo>
                    <a:cubicBezTo>
                      <a:pt x="36" y="28"/>
                      <a:pt x="37" y="28"/>
                      <a:pt x="38" y="28"/>
                    </a:cubicBezTo>
                    <a:cubicBezTo>
                      <a:pt x="38" y="19"/>
                      <a:pt x="37" y="10"/>
                      <a:pt x="37" y="0"/>
                    </a:cubicBezTo>
                    <a:cubicBezTo>
                      <a:pt x="37" y="1"/>
                      <a:pt x="36" y="1"/>
                      <a:pt x="36" y="1"/>
                    </a:cubicBezTo>
                    <a:cubicBezTo>
                      <a:pt x="24" y="11"/>
                      <a:pt x="13" y="21"/>
                      <a:pt x="1" y="31"/>
                    </a:cubicBezTo>
                    <a:cubicBezTo>
                      <a:pt x="1" y="33"/>
                      <a:pt x="0" y="36"/>
                      <a:pt x="0" y="38"/>
                    </a:cubicBezTo>
                    <a:cubicBezTo>
                      <a:pt x="11" y="30"/>
                      <a:pt x="23" y="22"/>
                      <a:pt x="34" y="15"/>
                    </a:cubicBezTo>
                    <a:cubicBezTo>
                      <a:pt x="35" y="15"/>
                      <a:pt x="36" y="15"/>
                      <a:pt x="37" y="16"/>
                    </a:cubicBezTo>
                    <a:cubicBezTo>
                      <a:pt x="37" y="17"/>
                      <a:pt x="37" y="18"/>
                      <a:pt x="36" y="1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36" name="Freeform 27">
                <a:extLst>
                  <a:ext uri="{FF2B5EF4-FFF2-40B4-BE49-F238E27FC236}">
                    <a16:creationId xmlns:a16="http://schemas.microsoft.com/office/drawing/2014/main" id="{89ED1FB9-821F-4CDA-9815-211AA67E68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" y="436"/>
                <a:ext cx="77" cy="108"/>
              </a:xfrm>
              <a:custGeom>
                <a:avLst/>
                <a:gdLst>
                  <a:gd name="T0" fmla="*/ 0 w 38"/>
                  <a:gd name="T1" fmla="*/ 53 h 53"/>
                  <a:gd name="T2" fmla="*/ 37 w 38"/>
                  <a:gd name="T3" fmla="*/ 13 h 53"/>
                  <a:gd name="T4" fmla="*/ 38 w 38"/>
                  <a:gd name="T5" fmla="*/ 12 h 53"/>
                  <a:gd name="T6" fmla="*/ 37 w 38"/>
                  <a:gd name="T7" fmla="*/ 1 h 53"/>
                  <a:gd name="T8" fmla="*/ 37 w 38"/>
                  <a:gd name="T9" fmla="*/ 0 h 53"/>
                  <a:gd name="T10" fmla="*/ 0 w 38"/>
                  <a:gd name="T11" fmla="*/ 34 h 53"/>
                  <a:gd name="T12" fmla="*/ 0 w 38"/>
                  <a:gd name="T13" fmla="*/ 43 h 53"/>
                  <a:gd name="T14" fmla="*/ 0 w 38"/>
                  <a:gd name="T15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" h="53">
                    <a:moveTo>
                      <a:pt x="0" y="53"/>
                    </a:moveTo>
                    <a:cubicBezTo>
                      <a:pt x="13" y="40"/>
                      <a:pt x="27" y="28"/>
                      <a:pt x="37" y="13"/>
                    </a:cubicBezTo>
                    <a:cubicBezTo>
                      <a:pt x="37" y="12"/>
                      <a:pt x="37" y="12"/>
                      <a:pt x="38" y="12"/>
                    </a:cubicBezTo>
                    <a:cubicBezTo>
                      <a:pt x="37" y="6"/>
                      <a:pt x="37" y="1"/>
                      <a:pt x="37" y="1"/>
                    </a:cubicBezTo>
                    <a:cubicBezTo>
                      <a:pt x="37" y="1"/>
                      <a:pt x="37" y="0"/>
                      <a:pt x="37" y="0"/>
                    </a:cubicBezTo>
                    <a:cubicBezTo>
                      <a:pt x="24" y="11"/>
                      <a:pt x="12" y="22"/>
                      <a:pt x="0" y="34"/>
                    </a:cubicBezTo>
                    <a:cubicBezTo>
                      <a:pt x="0" y="37"/>
                      <a:pt x="0" y="40"/>
                      <a:pt x="0" y="43"/>
                    </a:cubicBezTo>
                    <a:cubicBezTo>
                      <a:pt x="0" y="47"/>
                      <a:pt x="0" y="50"/>
                      <a:pt x="0" y="5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37" name="Freeform 28">
                <a:extLst>
                  <a:ext uri="{FF2B5EF4-FFF2-40B4-BE49-F238E27FC236}">
                    <a16:creationId xmlns:a16="http://schemas.microsoft.com/office/drawing/2014/main" id="{0A3943FE-366E-4D98-BB10-FB6CF37BF1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" y="473"/>
                <a:ext cx="79" cy="125"/>
              </a:xfrm>
              <a:custGeom>
                <a:avLst/>
                <a:gdLst>
                  <a:gd name="T0" fmla="*/ 17 w 39"/>
                  <a:gd name="T1" fmla="*/ 41 h 62"/>
                  <a:gd name="T2" fmla="*/ 36 w 39"/>
                  <a:gd name="T3" fmla="*/ 17 h 62"/>
                  <a:gd name="T4" fmla="*/ 37 w 39"/>
                  <a:gd name="T5" fmla="*/ 15 h 62"/>
                  <a:gd name="T6" fmla="*/ 39 w 39"/>
                  <a:gd name="T7" fmla="*/ 13 h 62"/>
                  <a:gd name="T8" fmla="*/ 39 w 39"/>
                  <a:gd name="T9" fmla="*/ 13 h 62"/>
                  <a:gd name="T10" fmla="*/ 39 w 39"/>
                  <a:gd name="T11" fmla="*/ 0 h 62"/>
                  <a:gd name="T12" fmla="*/ 1 w 39"/>
                  <a:gd name="T13" fmla="*/ 40 h 62"/>
                  <a:gd name="T14" fmla="*/ 0 w 39"/>
                  <a:gd name="T15" fmla="*/ 57 h 62"/>
                  <a:gd name="T16" fmla="*/ 1 w 39"/>
                  <a:gd name="T17" fmla="*/ 62 h 62"/>
                  <a:gd name="T18" fmla="*/ 17 w 39"/>
                  <a:gd name="T19" fmla="*/ 4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62">
                    <a:moveTo>
                      <a:pt x="17" y="41"/>
                    </a:moveTo>
                    <a:cubicBezTo>
                      <a:pt x="24" y="33"/>
                      <a:pt x="29" y="25"/>
                      <a:pt x="36" y="17"/>
                    </a:cubicBezTo>
                    <a:cubicBezTo>
                      <a:pt x="36" y="16"/>
                      <a:pt x="36" y="15"/>
                      <a:pt x="37" y="15"/>
                    </a:cubicBezTo>
                    <a:cubicBezTo>
                      <a:pt x="37" y="14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7"/>
                      <a:pt x="39" y="0"/>
                    </a:cubicBezTo>
                    <a:cubicBezTo>
                      <a:pt x="28" y="15"/>
                      <a:pt x="14" y="27"/>
                      <a:pt x="1" y="40"/>
                    </a:cubicBezTo>
                    <a:cubicBezTo>
                      <a:pt x="1" y="46"/>
                      <a:pt x="1" y="51"/>
                      <a:pt x="0" y="57"/>
                    </a:cubicBezTo>
                    <a:cubicBezTo>
                      <a:pt x="0" y="59"/>
                      <a:pt x="0" y="60"/>
                      <a:pt x="1" y="62"/>
                    </a:cubicBezTo>
                    <a:cubicBezTo>
                      <a:pt x="6" y="55"/>
                      <a:pt x="12" y="48"/>
                      <a:pt x="17" y="4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38" name="Freeform 29">
                <a:extLst>
                  <a:ext uri="{FF2B5EF4-FFF2-40B4-BE49-F238E27FC236}">
                    <a16:creationId xmlns:a16="http://schemas.microsoft.com/office/drawing/2014/main" id="{450C06AF-897C-4AC5-BBB3-DAE4FCDF38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" y="305"/>
                <a:ext cx="67" cy="83"/>
              </a:xfrm>
              <a:custGeom>
                <a:avLst/>
                <a:gdLst>
                  <a:gd name="T0" fmla="*/ 0 w 33"/>
                  <a:gd name="T1" fmla="*/ 41 h 41"/>
                  <a:gd name="T2" fmla="*/ 33 w 33"/>
                  <a:gd name="T3" fmla="*/ 13 h 41"/>
                  <a:gd name="T4" fmla="*/ 33 w 33"/>
                  <a:gd name="T5" fmla="*/ 0 h 41"/>
                  <a:gd name="T6" fmla="*/ 0 w 33"/>
                  <a:gd name="T7" fmla="*/ 22 h 41"/>
                  <a:gd name="T8" fmla="*/ 0 w 33"/>
                  <a:gd name="T9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1">
                    <a:moveTo>
                      <a:pt x="0" y="41"/>
                    </a:moveTo>
                    <a:cubicBezTo>
                      <a:pt x="11" y="32"/>
                      <a:pt x="22" y="22"/>
                      <a:pt x="33" y="13"/>
                    </a:cubicBezTo>
                    <a:cubicBezTo>
                      <a:pt x="33" y="9"/>
                      <a:pt x="33" y="4"/>
                      <a:pt x="33" y="0"/>
                    </a:cubicBezTo>
                    <a:cubicBezTo>
                      <a:pt x="21" y="7"/>
                      <a:pt x="11" y="15"/>
                      <a:pt x="0" y="22"/>
                    </a:cubicBezTo>
                    <a:cubicBezTo>
                      <a:pt x="0" y="28"/>
                      <a:pt x="0" y="35"/>
                      <a:pt x="0" y="4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39" name="Freeform 30">
                <a:extLst>
                  <a:ext uri="{FF2B5EF4-FFF2-40B4-BE49-F238E27FC236}">
                    <a16:creationId xmlns:a16="http://schemas.microsoft.com/office/drawing/2014/main" id="{CECFFD94-454D-4944-ABB2-5CB1C9387F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" y="230"/>
                <a:ext cx="67" cy="83"/>
              </a:xfrm>
              <a:custGeom>
                <a:avLst/>
                <a:gdLst>
                  <a:gd name="T0" fmla="*/ 33 w 33"/>
                  <a:gd name="T1" fmla="*/ 14 h 41"/>
                  <a:gd name="T2" fmla="*/ 32 w 33"/>
                  <a:gd name="T3" fmla="*/ 0 h 41"/>
                  <a:gd name="T4" fmla="*/ 0 w 33"/>
                  <a:gd name="T5" fmla="*/ 27 h 41"/>
                  <a:gd name="T6" fmla="*/ 0 w 33"/>
                  <a:gd name="T7" fmla="*/ 41 h 41"/>
                  <a:gd name="T8" fmla="*/ 33 w 33"/>
                  <a:gd name="T9" fmla="*/ 1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1">
                    <a:moveTo>
                      <a:pt x="33" y="14"/>
                    </a:moveTo>
                    <a:cubicBezTo>
                      <a:pt x="32" y="9"/>
                      <a:pt x="32" y="4"/>
                      <a:pt x="32" y="0"/>
                    </a:cubicBezTo>
                    <a:cubicBezTo>
                      <a:pt x="21" y="9"/>
                      <a:pt x="11" y="19"/>
                      <a:pt x="0" y="27"/>
                    </a:cubicBezTo>
                    <a:cubicBezTo>
                      <a:pt x="0" y="32"/>
                      <a:pt x="0" y="37"/>
                      <a:pt x="0" y="41"/>
                    </a:cubicBezTo>
                    <a:cubicBezTo>
                      <a:pt x="10" y="31"/>
                      <a:pt x="22" y="23"/>
                      <a:pt x="33" y="1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40" name="Freeform 31">
                <a:extLst>
                  <a:ext uri="{FF2B5EF4-FFF2-40B4-BE49-F238E27FC236}">
                    <a16:creationId xmlns:a16="http://schemas.microsoft.com/office/drawing/2014/main" id="{15833F62-CAEB-4BF1-B33F-856ADDFA2F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" y="162"/>
                <a:ext cx="61" cy="79"/>
              </a:xfrm>
              <a:custGeom>
                <a:avLst/>
                <a:gdLst>
                  <a:gd name="T0" fmla="*/ 29 w 30"/>
                  <a:gd name="T1" fmla="*/ 13 h 39"/>
                  <a:gd name="T2" fmla="*/ 30 w 30"/>
                  <a:gd name="T3" fmla="*/ 12 h 39"/>
                  <a:gd name="T4" fmla="*/ 30 w 30"/>
                  <a:gd name="T5" fmla="*/ 2 h 39"/>
                  <a:gd name="T6" fmla="*/ 30 w 30"/>
                  <a:gd name="T7" fmla="*/ 0 h 39"/>
                  <a:gd name="T8" fmla="*/ 0 w 30"/>
                  <a:gd name="T9" fmla="*/ 31 h 39"/>
                  <a:gd name="T10" fmla="*/ 0 w 30"/>
                  <a:gd name="T11" fmla="*/ 39 h 39"/>
                  <a:gd name="T12" fmla="*/ 29 w 30"/>
                  <a:gd name="T13" fmla="*/ 1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39">
                    <a:moveTo>
                      <a:pt x="29" y="13"/>
                    </a:moveTo>
                    <a:cubicBezTo>
                      <a:pt x="29" y="13"/>
                      <a:pt x="30" y="12"/>
                      <a:pt x="30" y="12"/>
                    </a:cubicBezTo>
                    <a:cubicBezTo>
                      <a:pt x="30" y="9"/>
                      <a:pt x="30" y="5"/>
                      <a:pt x="30" y="2"/>
                    </a:cubicBezTo>
                    <a:cubicBezTo>
                      <a:pt x="30" y="1"/>
                      <a:pt x="30" y="1"/>
                      <a:pt x="30" y="0"/>
                    </a:cubicBezTo>
                    <a:cubicBezTo>
                      <a:pt x="21" y="11"/>
                      <a:pt x="10" y="21"/>
                      <a:pt x="0" y="31"/>
                    </a:cubicBezTo>
                    <a:cubicBezTo>
                      <a:pt x="0" y="34"/>
                      <a:pt x="0" y="36"/>
                      <a:pt x="0" y="39"/>
                    </a:cubicBezTo>
                    <a:cubicBezTo>
                      <a:pt x="10" y="31"/>
                      <a:pt x="20" y="22"/>
                      <a:pt x="29" y="1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5942506" y="1000445"/>
              <a:ext cx="2563091" cy="5541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dist"/>
              <a:r>
                <a:rPr lang="zh-TW" altLang="en-US" sz="3500" dirty="0">
                  <a:solidFill>
                    <a:schemeClr val="bg1"/>
                  </a:solidFill>
                  <a:latin typeface="Noto Sans CJK TC Light" panose="020B0300000000000000" pitchFamily="34" charset="-120"/>
                  <a:ea typeface="Noto Sans CJK TC Light" panose="020B0300000000000000" pitchFamily="34" charset="-120"/>
                </a:rPr>
                <a:t>排行榜</a:t>
              </a:r>
            </a:p>
          </p:txBody>
        </p:sp>
      </p:grpSp>
      <p:pic>
        <p:nvPicPr>
          <p:cNvPr id="1026" name="Picture 2" descr="未提供說明。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" r="1" b="5863"/>
          <a:stretch/>
        </p:blipFill>
        <p:spPr bwMode="auto">
          <a:xfrm>
            <a:off x="2078205" y="633048"/>
            <a:ext cx="2966812" cy="561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相關圖片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1724" l="10000" r="90000">
                        <a14:foregroundMark x1="41475" y1="12069" x2="41475" y2="12069"/>
                        <a14:foregroundMark x1="30164" y1="25172" x2="30164" y2="25172"/>
                        <a14:foregroundMark x1="30984" y1="18103" x2="30984" y2="18103"/>
                        <a14:foregroundMark x1="30164" y1="16379" x2="30164" y2="16379"/>
                        <a14:foregroundMark x1="69016" y1="20690" x2="69016" y2="20690"/>
                        <a14:foregroundMark x1="69344" y1="33276" x2="69344" y2="33276"/>
                        <a14:foregroundMark x1="69180" y1="45345" x2="69180" y2="45345"/>
                        <a14:foregroundMark x1="30164" y1="43276" x2="30164" y2="43276"/>
                        <a14:foregroundMark x1="30164" y1="42414" x2="30164" y2="42414"/>
                        <a14:foregroundMark x1="31148" y1="47414" x2="31148" y2="47414"/>
                        <a14:foregroundMark x1="37541" y1="86379" x2="37541" y2="86379"/>
                        <a14:foregroundMark x1="50000" y1="87414" x2="50000" y2="87414"/>
                        <a14:foregroundMark x1="44754" y1="87414" x2="44754" y2="87414"/>
                        <a14:foregroundMark x1="49672" y1="91724" x2="49672" y2="91724"/>
                        <a14:foregroundMark x1="30328" y1="81724" x2="30328" y2="81724"/>
                        <a14:foregroundMark x1="69836" y1="20000" x2="69836" y2="20000"/>
                        <a14:foregroundMark x1="30492" y1="36379" x2="30492" y2="36379"/>
                        <a14:foregroundMark x1="30492" y1="37069" x2="30492" y2="37069"/>
                        <a14:foregroundMark x1="30328" y1="38276" x2="30328" y2="38276"/>
                        <a14:foregroundMark x1="30164" y1="19483" x2="30164" y2="19483"/>
                        <a14:foregroundMark x1="30328" y1="18621" x2="30328" y2="18621"/>
                        <a14:foregroundMark x1="30164" y1="17241" x2="30164" y2="17241"/>
                        <a14:foregroundMark x1="30328" y1="17586" x2="30328" y2="17586"/>
                        <a14:foregroundMark x1="30492" y1="15000" x2="30492" y2="15000"/>
                        <a14:foregroundMark x1="31148" y1="58276" x2="31148" y2="58276"/>
                        <a14:backgroundMark x1="53770" y1="41724" x2="53770" y2="417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880" t="6885" r="28448" b="5529"/>
          <a:stretch/>
        </p:blipFill>
        <p:spPr bwMode="auto">
          <a:xfrm>
            <a:off x="1757705" y="-77923"/>
            <a:ext cx="3532513" cy="713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22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00050" y="685800"/>
            <a:ext cx="11506200" cy="60356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57085" y="2478066"/>
            <a:ext cx="3623654" cy="2024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r>
              <a:rPr lang="zh-TW" altLang="en-US" sz="2800" dirty="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想知道啥、就去點啥</a:t>
            </a:r>
            <a:endParaRPr lang="en-US" altLang="zh-TW" sz="2800" dirty="0">
              <a:solidFill>
                <a:schemeClr val="tx1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>
              <a:lnSpc>
                <a:spcPct val="200000"/>
              </a:lnSpc>
            </a:pPr>
            <a:endParaRPr lang="en-US" altLang="zh-TW" sz="2800" dirty="0">
              <a:solidFill>
                <a:schemeClr val="tx1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>
              <a:lnSpc>
                <a:spcPct val="200000"/>
              </a:lnSpc>
            </a:pPr>
            <a:endParaRPr lang="en-US" altLang="zh-TW" sz="2800" dirty="0">
              <a:solidFill>
                <a:schemeClr val="tx1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6576578" y="978493"/>
            <a:ext cx="3110345" cy="1020825"/>
            <a:chOff x="5890780" y="845384"/>
            <a:chExt cx="3110345" cy="1020825"/>
          </a:xfrm>
        </p:grpSpPr>
        <p:grpSp>
          <p:nvGrpSpPr>
            <p:cNvPr id="12" name="Group 4">
              <a:extLst>
                <a:ext uri="{FF2B5EF4-FFF2-40B4-BE49-F238E27FC236}">
                  <a16:creationId xmlns:a16="http://schemas.microsoft.com/office/drawing/2014/main" id="{3FA5D064-46E6-4F68-B432-BDB50EE9453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5400000" flipH="1" flipV="1">
              <a:off x="6935540" y="-199376"/>
              <a:ext cx="1020825" cy="3110345"/>
              <a:chOff x="6" y="2"/>
              <a:chExt cx="418" cy="606"/>
            </a:xfrm>
          </p:grpSpPr>
          <p:sp>
            <p:nvSpPr>
              <p:cNvPr id="14" name="Freeform 5">
                <a:extLst>
                  <a:ext uri="{FF2B5EF4-FFF2-40B4-BE49-F238E27FC236}">
                    <a16:creationId xmlns:a16="http://schemas.microsoft.com/office/drawing/2014/main" id="{53932825-BB1A-4953-ADCC-9AEACEDCF2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" y="2"/>
                <a:ext cx="349" cy="533"/>
              </a:xfrm>
              <a:custGeom>
                <a:avLst/>
                <a:gdLst>
                  <a:gd name="T0" fmla="*/ 171 w 172"/>
                  <a:gd name="T1" fmla="*/ 193 h 264"/>
                  <a:gd name="T2" fmla="*/ 170 w 172"/>
                  <a:gd name="T3" fmla="*/ 126 h 264"/>
                  <a:gd name="T4" fmla="*/ 169 w 172"/>
                  <a:gd name="T5" fmla="*/ 82 h 264"/>
                  <a:gd name="T6" fmla="*/ 171 w 172"/>
                  <a:gd name="T7" fmla="*/ 34 h 264"/>
                  <a:gd name="T8" fmla="*/ 171 w 172"/>
                  <a:gd name="T9" fmla="*/ 11 h 264"/>
                  <a:gd name="T10" fmla="*/ 162 w 172"/>
                  <a:gd name="T11" fmla="*/ 4 h 264"/>
                  <a:gd name="T12" fmla="*/ 104 w 172"/>
                  <a:gd name="T13" fmla="*/ 2 h 264"/>
                  <a:gd name="T14" fmla="*/ 70 w 172"/>
                  <a:gd name="T15" fmla="*/ 2 h 264"/>
                  <a:gd name="T16" fmla="*/ 57 w 172"/>
                  <a:gd name="T17" fmla="*/ 1 h 264"/>
                  <a:gd name="T18" fmla="*/ 18 w 172"/>
                  <a:gd name="T19" fmla="*/ 0 h 264"/>
                  <a:gd name="T20" fmla="*/ 1 w 172"/>
                  <a:gd name="T21" fmla="*/ 0 h 264"/>
                  <a:gd name="T22" fmla="*/ 0 w 172"/>
                  <a:gd name="T23" fmla="*/ 10 h 264"/>
                  <a:gd name="T24" fmla="*/ 1 w 172"/>
                  <a:gd name="T25" fmla="*/ 36 h 264"/>
                  <a:gd name="T26" fmla="*/ 3 w 172"/>
                  <a:gd name="T27" fmla="*/ 116 h 264"/>
                  <a:gd name="T28" fmla="*/ 5 w 172"/>
                  <a:gd name="T29" fmla="*/ 162 h 264"/>
                  <a:gd name="T30" fmla="*/ 5 w 172"/>
                  <a:gd name="T31" fmla="*/ 164 h 264"/>
                  <a:gd name="T32" fmla="*/ 5 w 172"/>
                  <a:gd name="T33" fmla="*/ 164 h 264"/>
                  <a:gd name="T34" fmla="*/ 8 w 172"/>
                  <a:gd name="T35" fmla="*/ 209 h 264"/>
                  <a:gd name="T36" fmla="*/ 9 w 172"/>
                  <a:gd name="T37" fmla="*/ 242 h 264"/>
                  <a:gd name="T38" fmla="*/ 9 w 172"/>
                  <a:gd name="T39" fmla="*/ 247 h 264"/>
                  <a:gd name="T40" fmla="*/ 11 w 172"/>
                  <a:gd name="T41" fmla="*/ 249 h 264"/>
                  <a:gd name="T42" fmla="*/ 10 w 172"/>
                  <a:gd name="T43" fmla="*/ 251 h 264"/>
                  <a:gd name="T44" fmla="*/ 49 w 172"/>
                  <a:gd name="T45" fmla="*/ 254 h 264"/>
                  <a:gd name="T46" fmla="*/ 91 w 172"/>
                  <a:gd name="T47" fmla="*/ 253 h 264"/>
                  <a:gd name="T48" fmla="*/ 93 w 172"/>
                  <a:gd name="T49" fmla="*/ 253 h 264"/>
                  <a:gd name="T50" fmla="*/ 107 w 172"/>
                  <a:gd name="T51" fmla="*/ 254 h 264"/>
                  <a:gd name="T52" fmla="*/ 109 w 172"/>
                  <a:gd name="T53" fmla="*/ 254 h 264"/>
                  <a:gd name="T54" fmla="*/ 171 w 172"/>
                  <a:gd name="T55" fmla="*/ 264 h 264"/>
                  <a:gd name="T56" fmla="*/ 171 w 172"/>
                  <a:gd name="T57" fmla="*/ 245 h 264"/>
                  <a:gd name="T58" fmla="*/ 171 w 172"/>
                  <a:gd name="T59" fmla="*/ 193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72" h="264">
                    <a:moveTo>
                      <a:pt x="171" y="193"/>
                    </a:moveTo>
                    <a:cubicBezTo>
                      <a:pt x="171" y="171"/>
                      <a:pt x="170" y="148"/>
                      <a:pt x="170" y="126"/>
                    </a:cubicBezTo>
                    <a:cubicBezTo>
                      <a:pt x="171" y="111"/>
                      <a:pt x="169" y="96"/>
                      <a:pt x="169" y="82"/>
                    </a:cubicBezTo>
                    <a:cubicBezTo>
                      <a:pt x="168" y="66"/>
                      <a:pt x="169" y="50"/>
                      <a:pt x="171" y="34"/>
                    </a:cubicBezTo>
                    <a:cubicBezTo>
                      <a:pt x="172" y="26"/>
                      <a:pt x="172" y="19"/>
                      <a:pt x="171" y="11"/>
                    </a:cubicBezTo>
                    <a:cubicBezTo>
                      <a:pt x="169" y="5"/>
                      <a:pt x="167" y="3"/>
                      <a:pt x="162" y="4"/>
                    </a:cubicBezTo>
                    <a:cubicBezTo>
                      <a:pt x="143" y="4"/>
                      <a:pt x="123" y="4"/>
                      <a:pt x="104" y="2"/>
                    </a:cubicBezTo>
                    <a:cubicBezTo>
                      <a:pt x="93" y="2"/>
                      <a:pt x="82" y="1"/>
                      <a:pt x="70" y="2"/>
                    </a:cubicBezTo>
                    <a:cubicBezTo>
                      <a:pt x="66" y="2"/>
                      <a:pt x="61" y="1"/>
                      <a:pt x="57" y="1"/>
                    </a:cubicBezTo>
                    <a:cubicBezTo>
                      <a:pt x="44" y="0"/>
                      <a:pt x="31" y="0"/>
                      <a:pt x="18" y="0"/>
                    </a:cubicBezTo>
                    <a:cubicBezTo>
                      <a:pt x="12" y="1"/>
                      <a:pt x="6" y="1"/>
                      <a:pt x="1" y="0"/>
                    </a:cubicBezTo>
                    <a:cubicBezTo>
                      <a:pt x="0" y="4"/>
                      <a:pt x="0" y="8"/>
                      <a:pt x="0" y="10"/>
                    </a:cubicBezTo>
                    <a:cubicBezTo>
                      <a:pt x="0" y="19"/>
                      <a:pt x="1" y="28"/>
                      <a:pt x="1" y="36"/>
                    </a:cubicBezTo>
                    <a:cubicBezTo>
                      <a:pt x="2" y="63"/>
                      <a:pt x="2" y="89"/>
                      <a:pt x="3" y="116"/>
                    </a:cubicBezTo>
                    <a:cubicBezTo>
                      <a:pt x="3" y="131"/>
                      <a:pt x="4" y="147"/>
                      <a:pt x="5" y="162"/>
                    </a:cubicBezTo>
                    <a:cubicBezTo>
                      <a:pt x="6" y="162"/>
                      <a:pt x="6" y="163"/>
                      <a:pt x="5" y="164"/>
                    </a:cubicBezTo>
                    <a:cubicBezTo>
                      <a:pt x="5" y="164"/>
                      <a:pt x="5" y="164"/>
                      <a:pt x="5" y="164"/>
                    </a:cubicBezTo>
                    <a:cubicBezTo>
                      <a:pt x="6" y="179"/>
                      <a:pt x="7" y="194"/>
                      <a:pt x="8" y="209"/>
                    </a:cubicBezTo>
                    <a:cubicBezTo>
                      <a:pt x="8" y="220"/>
                      <a:pt x="9" y="231"/>
                      <a:pt x="9" y="242"/>
                    </a:cubicBezTo>
                    <a:cubicBezTo>
                      <a:pt x="9" y="244"/>
                      <a:pt x="9" y="245"/>
                      <a:pt x="9" y="247"/>
                    </a:cubicBezTo>
                    <a:cubicBezTo>
                      <a:pt x="10" y="247"/>
                      <a:pt x="11" y="248"/>
                      <a:pt x="11" y="249"/>
                    </a:cubicBezTo>
                    <a:cubicBezTo>
                      <a:pt x="11" y="250"/>
                      <a:pt x="10" y="250"/>
                      <a:pt x="10" y="251"/>
                    </a:cubicBezTo>
                    <a:cubicBezTo>
                      <a:pt x="22" y="257"/>
                      <a:pt x="37" y="255"/>
                      <a:pt x="49" y="254"/>
                    </a:cubicBezTo>
                    <a:cubicBezTo>
                      <a:pt x="63" y="253"/>
                      <a:pt x="77" y="252"/>
                      <a:pt x="91" y="253"/>
                    </a:cubicBezTo>
                    <a:cubicBezTo>
                      <a:pt x="92" y="252"/>
                      <a:pt x="93" y="252"/>
                      <a:pt x="93" y="253"/>
                    </a:cubicBezTo>
                    <a:cubicBezTo>
                      <a:pt x="98" y="253"/>
                      <a:pt x="102" y="253"/>
                      <a:pt x="107" y="254"/>
                    </a:cubicBezTo>
                    <a:cubicBezTo>
                      <a:pt x="107" y="253"/>
                      <a:pt x="108" y="253"/>
                      <a:pt x="109" y="254"/>
                    </a:cubicBezTo>
                    <a:cubicBezTo>
                      <a:pt x="130" y="255"/>
                      <a:pt x="151" y="259"/>
                      <a:pt x="171" y="264"/>
                    </a:cubicBezTo>
                    <a:cubicBezTo>
                      <a:pt x="171" y="257"/>
                      <a:pt x="170" y="251"/>
                      <a:pt x="171" y="245"/>
                    </a:cubicBezTo>
                    <a:cubicBezTo>
                      <a:pt x="171" y="228"/>
                      <a:pt x="171" y="211"/>
                      <a:pt x="171" y="19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15" name="Freeform 6">
                <a:extLst>
                  <a:ext uri="{FF2B5EF4-FFF2-40B4-BE49-F238E27FC236}">
                    <a16:creationId xmlns:a16="http://schemas.microsoft.com/office/drawing/2014/main" id="{F24C6780-F0EB-4EDD-B5F2-FE0CEDD51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" y="521"/>
                <a:ext cx="65" cy="83"/>
              </a:xfrm>
              <a:custGeom>
                <a:avLst/>
                <a:gdLst>
                  <a:gd name="T0" fmla="*/ 32 w 32"/>
                  <a:gd name="T1" fmla="*/ 1 h 41"/>
                  <a:gd name="T2" fmla="*/ 21 w 32"/>
                  <a:gd name="T3" fmla="*/ 0 h 41"/>
                  <a:gd name="T4" fmla="*/ 0 w 32"/>
                  <a:gd name="T5" fmla="*/ 41 h 41"/>
                  <a:gd name="T6" fmla="*/ 15 w 32"/>
                  <a:gd name="T7" fmla="*/ 41 h 41"/>
                  <a:gd name="T8" fmla="*/ 32 w 32"/>
                  <a:gd name="T9" fmla="*/ 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1">
                    <a:moveTo>
                      <a:pt x="32" y="1"/>
                    </a:moveTo>
                    <a:cubicBezTo>
                      <a:pt x="29" y="1"/>
                      <a:pt x="25" y="1"/>
                      <a:pt x="21" y="0"/>
                    </a:cubicBezTo>
                    <a:cubicBezTo>
                      <a:pt x="14" y="13"/>
                      <a:pt x="7" y="27"/>
                      <a:pt x="0" y="41"/>
                    </a:cubicBezTo>
                    <a:cubicBezTo>
                      <a:pt x="5" y="41"/>
                      <a:pt x="10" y="41"/>
                      <a:pt x="15" y="41"/>
                    </a:cubicBezTo>
                    <a:cubicBezTo>
                      <a:pt x="20" y="28"/>
                      <a:pt x="27" y="15"/>
                      <a:pt x="3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16" name="Freeform 7">
                <a:extLst>
                  <a:ext uri="{FF2B5EF4-FFF2-40B4-BE49-F238E27FC236}">
                    <a16:creationId xmlns:a16="http://schemas.microsoft.com/office/drawing/2014/main" id="{ACBFB828-6C0F-4A6F-BB0B-0038A9D2D5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" y="523"/>
                <a:ext cx="63" cy="81"/>
              </a:xfrm>
              <a:custGeom>
                <a:avLst/>
                <a:gdLst>
                  <a:gd name="T0" fmla="*/ 31 w 31"/>
                  <a:gd name="T1" fmla="*/ 0 h 40"/>
                  <a:gd name="T2" fmla="*/ 27 w 31"/>
                  <a:gd name="T3" fmla="*/ 1 h 40"/>
                  <a:gd name="T4" fmla="*/ 18 w 31"/>
                  <a:gd name="T5" fmla="*/ 1 h 40"/>
                  <a:gd name="T6" fmla="*/ 18 w 31"/>
                  <a:gd name="T7" fmla="*/ 1 h 40"/>
                  <a:gd name="T8" fmla="*/ 0 w 31"/>
                  <a:gd name="T9" fmla="*/ 40 h 40"/>
                  <a:gd name="T10" fmla="*/ 7 w 31"/>
                  <a:gd name="T11" fmla="*/ 40 h 40"/>
                  <a:gd name="T12" fmla="*/ 31 w 31"/>
                  <a:gd name="T13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40">
                    <a:moveTo>
                      <a:pt x="31" y="0"/>
                    </a:moveTo>
                    <a:cubicBezTo>
                      <a:pt x="29" y="0"/>
                      <a:pt x="28" y="0"/>
                      <a:pt x="27" y="1"/>
                    </a:cubicBezTo>
                    <a:cubicBezTo>
                      <a:pt x="24" y="1"/>
                      <a:pt x="21" y="1"/>
                      <a:pt x="18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3" y="14"/>
                      <a:pt x="6" y="27"/>
                      <a:pt x="0" y="40"/>
                    </a:cubicBezTo>
                    <a:cubicBezTo>
                      <a:pt x="3" y="40"/>
                      <a:pt x="5" y="40"/>
                      <a:pt x="7" y="40"/>
                    </a:cubicBezTo>
                    <a:cubicBezTo>
                      <a:pt x="15" y="27"/>
                      <a:pt x="24" y="14"/>
                      <a:pt x="3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17" name="Freeform 8">
                <a:extLst>
                  <a:ext uri="{FF2B5EF4-FFF2-40B4-BE49-F238E27FC236}">
                    <a16:creationId xmlns:a16="http://schemas.microsoft.com/office/drawing/2014/main" id="{7763F887-197B-4C0C-B566-D9139564BD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" y="521"/>
                <a:ext cx="67" cy="83"/>
              </a:xfrm>
              <a:custGeom>
                <a:avLst/>
                <a:gdLst>
                  <a:gd name="T0" fmla="*/ 33 w 33"/>
                  <a:gd name="T1" fmla="*/ 0 h 41"/>
                  <a:gd name="T2" fmla="*/ 23 w 33"/>
                  <a:gd name="T3" fmla="*/ 1 h 41"/>
                  <a:gd name="T4" fmla="*/ 0 w 33"/>
                  <a:gd name="T5" fmla="*/ 41 h 41"/>
                  <a:gd name="T6" fmla="*/ 16 w 33"/>
                  <a:gd name="T7" fmla="*/ 41 h 41"/>
                  <a:gd name="T8" fmla="*/ 33 w 33"/>
                  <a:gd name="T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1">
                    <a:moveTo>
                      <a:pt x="33" y="0"/>
                    </a:moveTo>
                    <a:cubicBezTo>
                      <a:pt x="30" y="1"/>
                      <a:pt x="26" y="1"/>
                      <a:pt x="23" y="1"/>
                    </a:cubicBezTo>
                    <a:cubicBezTo>
                      <a:pt x="16" y="15"/>
                      <a:pt x="7" y="28"/>
                      <a:pt x="0" y="41"/>
                    </a:cubicBezTo>
                    <a:cubicBezTo>
                      <a:pt x="5" y="41"/>
                      <a:pt x="10" y="41"/>
                      <a:pt x="16" y="41"/>
                    </a:cubicBezTo>
                    <a:cubicBezTo>
                      <a:pt x="22" y="28"/>
                      <a:pt x="28" y="14"/>
                      <a:pt x="3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18" name="Freeform 9">
                <a:extLst>
                  <a:ext uri="{FF2B5EF4-FFF2-40B4-BE49-F238E27FC236}">
                    <a16:creationId xmlns:a16="http://schemas.microsoft.com/office/drawing/2014/main" id="{00B5355C-7C59-4AD0-8B9A-1E3B2AC92B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" y="519"/>
                <a:ext cx="63" cy="85"/>
              </a:xfrm>
              <a:custGeom>
                <a:avLst/>
                <a:gdLst>
                  <a:gd name="T0" fmla="*/ 31 w 31"/>
                  <a:gd name="T1" fmla="*/ 0 h 42"/>
                  <a:gd name="T2" fmla="*/ 17 w 31"/>
                  <a:gd name="T3" fmla="*/ 1 h 42"/>
                  <a:gd name="T4" fmla="*/ 17 w 31"/>
                  <a:gd name="T5" fmla="*/ 1 h 42"/>
                  <a:gd name="T6" fmla="*/ 0 w 31"/>
                  <a:gd name="T7" fmla="*/ 42 h 42"/>
                  <a:gd name="T8" fmla="*/ 13 w 31"/>
                  <a:gd name="T9" fmla="*/ 42 h 42"/>
                  <a:gd name="T10" fmla="*/ 31 w 31"/>
                  <a:gd name="T11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" h="42">
                    <a:moveTo>
                      <a:pt x="31" y="0"/>
                    </a:moveTo>
                    <a:cubicBezTo>
                      <a:pt x="26" y="0"/>
                      <a:pt x="22" y="1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2" y="15"/>
                      <a:pt x="6" y="29"/>
                      <a:pt x="0" y="42"/>
                    </a:cubicBezTo>
                    <a:cubicBezTo>
                      <a:pt x="4" y="42"/>
                      <a:pt x="8" y="42"/>
                      <a:pt x="13" y="42"/>
                    </a:cubicBezTo>
                    <a:cubicBezTo>
                      <a:pt x="18" y="28"/>
                      <a:pt x="24" y="14"/>
                      <a:pt x="3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19" name="Freeform 10">
                <a:extLst>
                  <a:ext uri="{FF2B5EF4-FFF2-40B4-BE49-F238E27FC236}">
                    <a16:creationId xmlns:a16="http://schemas.microsoft.com/office/drawing/2014/main" id="{E9E69F9F-B037-45C5-AACB-BB542FE952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" y="521"/>
                <a:ext cx="69" cy="85"/>
              </a:xfrm>
              <a:custGeom>
                <a:avLst/>
                <a:gdLst>
                  <a:gd name="T0" fmla="*/ 34 w 34"/>
                  <a:gd name="T1" fmla="*/ 0 h 42"/>
                  <a:gd name="T2" fmla="*/ 22 w 34"/>
                  <a:gd name="T3" fmla="*/ 0 h 42"/>
                  <a:gd name="T4" fmla="*/ 0 w 34"/>
                  <a:gd name="T5" fmla="*/ 42 h 42"/>
                  <a:gd name="T6" fmla="*/ 12 w 34"/>
                  <a:gd name="T7" fmla="*/ 42 h 42"/>
                  <a:gd name="T8" fmla="*/ 34 w 34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2">
                    <a:moveTo>
                      <a:pt x="34" y="0"/>
                    </a:moveTo>
                    <a:cubicBezTo>
                      <a:pt x="30" y="0"/>
                      <a:pt x="26" y="0"/>
                      <a:pt x="22" y="0"/>
                    </a:cubicBezTo>
                    <a:cubicBezTo>
                      <a:pt x="16" y="14"/>
                      <a:pt x="8" y="28"/>
                      <a:pt x="0" y="42"/>
                    </a:cubicBezTo>
                    <a:cubicBezTo>
                      <a:pt x="4" y="42"/>
                      <a:pt x="8" y="42"/>
                      <a:pt x="12" y="42"/>
                    </a:cubicBezTo>
                    <a:cubicBezTo>
                      <a:pt x="19" y="28"/>
                      <a:pt x="26" y="14"/>
                      <a:pt x="3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20" name="Freeform 11">
                <a:extLst>
                  <a:ext uri="{FF2B5EF4-FFF2-40B4-BE49-F238E27FC236}">
                    <a16:creationId xmlns:a16="http://schemas.microsoft.com/office/drawing/2014/main" id="{87CED92F-0559-4E1B-92E1-B46AFB78DC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" y="521"/>
                <a:ext cx="67" cy="85"/>
              </a:xfrm>
              <a:custGeom>
                <a:avLst/>
                <a:gdLst>
                  <a:gd name="T0" fmla="*/ 33 w 33"/>
                  <a:gd name="T1" fmla="*/ 2 h 42"/>
                  <a:gd name="T2" fmla="*/ 22 w 33"/>
                  <a:gd name="T3" fmla="*/ 0 h 42"/>
                  <a:gd name="T4" fmla="*/ 0 w 33"/>
                  <a:gd name="T5" fmla="*/ 42 h 42"/>
                  <a:gd name="T6" fmla="*/ 14 w 33"/>
                  <a:gd name="T7" fmla="*/ 42 h 42"/>
                  <a:gd name="T8" fmla="*/ 33 w 33"/>
                  <a:gd name="T9" fmla="*/ 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2">
                    <a:moveTo>
                      <a:pt x="33" y="2"/>
                    </a:moveTo>
                    <a:cubicBezTo>
                      <a:pt x="29" y="1"/>
                      <a:pt x="25" y="1"/>
                      <a:pt x="22" y="0"/>
                    </a:cubicBezTo>
                    <a:cubicBezTo>
                      <a:pt x="15" y="14"/>
                      <a:pt x="7" y="28"/>
                      <a:pt x="0" y="42"/>
                    </a:cubicBezTo>
                    <a:cubicBezTo>
                      <a:pt x="4" y="42"/>
                      <a:pt x="9" y="42"/>
                      <a:pt x="14" y="42"/>
                    </a:cubicBezTo>
                    <a:cubicBezTo>
                      <a:pt x="20" y="28"/>
                      <a:pt x="26" y="15"/>
                      <a:pt x="33" y="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21" name="Freeform 12">
                <a:extLst>
                  <a:ext uri="{FF2B5EF4-FFF2-40B4-BE49-F238E27FC236}">
                    <a16:creationId xmlns:a16="http://schemas.microsoft.com/office/drawing/2014/main" id="{44535E2F-0301-4770-AC21-19D099EA7C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" y="525"/>
                <a:ext cx="59" cy="81"/>
              </a:xfrm>
              <a:custGeom>
                <a:avLst/>
                <a:gdLst>
                  <a:gd name="T0" fmla="*/ 29 w 29"/>
                  <a:gd name="T1" fmla="*/ 1 h 40"/>
                  <a:gd name="T2" fmla="*/ 18 w 29"/>
                  <a:gd name="T3" fmla="*/ 0 h 40"/>
                  <a:gd name="T4" fmla="*/ 18 w 29"/>
                  <a:gd name="T5" fmla="*/ 1 h 40"/>
                  <a:gd name="T6" fmla="*/ 0 w 29"/>
                  <a:gd name="T7" fmla="*/ 40 h 40"/>
                  <a:gd name="T8" fmla="*/ 7 w 29"/>
                  <a:gd name="T9" fmla="*/ 40 h 40"/>
                  <a:gd name="T10" fmla="*/ 29 w 29"/>
                  <a:gd name="T11" fmla="*/ 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40">
                    <a:moveTo>
                      <a:pt x="29" y="1"/>
                    </a:moveTo>
                    <a:cubicBezTo>
                      <a:pt x="25" y="1"/>
                      <a:pt x="22" y="0"/>
                      <a:pt x="18" y="0"/>
                    </a:cubicBezTo>
                    <a:cubicBezTo>
                      <a:pt x="18" y="0"/>
                      <a:pt x="18" y="0"/>
                      <a:pt x="18" y="1"/>
                    </a:cubicBezTo>
                    <a:cubicBezTo>
                      <a:pt x="12" y="14"/>
                      <a:pt x="6" y="27"/>
                      <a:pt x="0" y="40"/>
                    </a:cubicBezTo>
                    <a:cubicBezTo>
                      <a:pt x="3" y="40"/>
                      <a:pt x="5" y="40"/>
                      <a:pt x="7" y="40"/>
                    </a:cubicBezTo>
                    <a:cubicBezTo>
                      <a:pt x="15" y="27"/>
                      <a:pt x="21" y="14"/>
                      <a:pt x="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22" name="Freeform 13">
                <a:extLst>
                  <a:ext uri="{FF2B5EF4-FFF2-40B4-BE49-F238E27FC236}">
                    <a16:creationId xmlns:a16="http://schemas.microsoft.com/office/drawing/2014/main" id="{3436A9D9-8F28-4E5E-85F5-6183DA5C4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" y="529"/>
                <a:ext cx="67" cy="77"/>
              </a:xfrm>
              <a:custGeom>
                <a:avLst/>
                <a:gdLst>
                  <a:gd name="T0" fmla="*/ 14 w 33"/>
                  <a:gd name="T1" fmla="*/ 38 h 38"/>
                  <a:gd name="T2" fmla="*/ 33 w 33"/>
                  <a:gd name="T3" fmla="*/ 2 h 38"/>
                  <a:gd name="T4" fmla="*/ 21 w 33"/>
                  <a:gd name="T5" fmla="*/ 0 h 38"/>
                  <a:gd name="T6" fmla="*/ 21 w 33"/>
                  <a:gd name="T7" fmla="*/ 1 h 38"/>
                  <a:gd name="T8" fmla="*/ 0 w 33"/>
                  <a:gd name="T9" fmla="*/ 38 h 38"/>
                  <a:gd name="T10" fmla="*/ 4 w 33"/>
                  <a:gd name="T11" fmla="*/ 38 h 38"/>
                  <a:gd name="T12" fmla="*/ 14 w 33"/>
                  <a:gd name="T13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38">
                    <a:moveTo>
                      <a:pt x="14" y="38"/>
                    </a:moveTo>
                    <a:cubicBezTo>
                      <a:pt x="21" y="26"/>
                      <a:pt x="27" y="14"/>
                      <a:pt x="33" y="2"/>
                    </a:cubicBezTo>
                    <a:cubicBezTo>
                      <a:pt x="29" y="1"/>
                      <a:pt x="25" y="0"/>
                      <a:pt x="21" y="0"/>
                    </a:cubicBezTo>
                    <a:cubicBezTo>
                      <a:pt x="21" y="0"/>
                      <a:pt x="21" y="0"/>
                      <a:pt x="21" y="1"/>
                    </a:cubicBezTo>
                    <a:cubicBezTo>
                      <a:pt x="14" y="13"/>
                      <a:pt x="8" y="26"/>
                      <a:pt x="0" y="38"/>
                    </a:cubicBezTo>
                    <a:cubicBezTo>
                      <a:pt x="2" y="38"/>
                      <a:pt x="3" y="38"/>
                      <a:pt x="4" y="38"/>
                    </a:cubicBezTo>
                    <a:cubicBezTo>
                      <a:pt x="8" y="38"/>
                      <a:pt x="11" y="38"/>
                      <a:pt x="14" y="3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23" name="Freeform 14">
                <a:extLst>
                  <a:ext uri="{FF2B5EF4-FFF2-40B4-BE49-F238E27FC236}">
                    <a16:creationId xmlns:a16="http://schemas.microsoft.com/office/drawing/2014/main" id="{87359992-7EED-4253-9747-6BEEA36799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" y="533"/>
                <a:ext cx="55" cy="75"/>
              </a:xfrm>
              <a:custGeom>
                <a:avLst/>
                <a:gdLst>
                  <a:gd name="T0" fmla="*/ 11 w 27"/>
                  <a:gd name="T1" fmla="*/ 35 h 37"/>
                  <a:gd name="T2" fmla="*/ 14 w 27"/>
                  <a:gd name="T3" fmla="*/ 31 h 37"/>
                  <a:gd name="T4" fmla="*/ 27 w 27"/>
                  <a:gd name="T5" fmla="*/ 2 h 37"/>
                  <a:gd name="T6" fmla="*/ 19 w 27"/>
                  <a:gd name="T7" fmla="*/ 0 h 37"/>
                  <a:gd name="T8" fmla="*/ 0 w 27"/>
                  <a:gd name="T9" fmla="*/ 36 h 37"/>
                  <a:gd name="T10" fmla="*/ 4 w 27"/>
                  <a:gd name="T11" fmla="*/ 37 h 37"/>
                  <a:gd name="T12" fmla="*/ 11 w 27"/>
                  <a:gd name="T13" fmla="*/ 3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37">
                    <a:moveTo>
                      <a:pt x="11" y="35"/>
                    </a:moveTo>
                    <a:cubicBezTo>
                      <a:pt x="12" y="33"/>
                      <a:pt x="13" y="32"/>
                      <a:pt x="14" y="31"/>
                    </a:cubicBezTo>
                    <a:cubicBezTo>
                      <a:pt x="18" y="22"/>
                      <a:pt x="23" y="12"/>
                      <a:pt x="27" y="2"/>
                    </a:cubicBezTo>
                    <a:cubicBezTo>
                      <a:pt x="25" y="2"/>
                      <a:pt x="22" y="1"/>
                      <a:pt x="19" y="0"/>
                    </a:cubicBezTo>
                    <a:cubicBezTo>
                      <a:pt x="13" y="13"/>
                      <a:pt x="7" y="25"/>
                      <a:pt x="0" y="36"/>
                    </a:cubicBezTo>
                    <a:cubicBezTo>
                      <a:pt x="2" y="36"/>
                      <a:pt x="3" y="37"/>
                      <a:pt x="4" y="37"/>
                    </a:cubicBezTo>
                    <a:cubicBezTo>
                      <a:pt x="7" y="37"/>
                      <a:pt x="10" y="37"/>
                      <a:pt x="11" y="3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24" name="Freeform 15">
                <a:extLst>
                  <a:ext uri="{FF2B5EF4-FFF2-40B4-BE49-F238E27FC236}">
                    <a16:creationId xmlns:a16="http://schemas.microsoft.com/office/drawing/2014/main" id="{A38E0BCE-7D80-4D4A-99F3-19BC0CBD85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" y="540"/>
                <a:ext cx="32" cy="42"/>
              </a:xfrm>
              <a:custGeom>
                <a:avLst/>
                <a:gdLst>
                  <a:gd name="T0" fmla="*/ 10 w 16"/>
                  <a:gd name="T1" fmla="*/ 0 h 21"/>
                  <a:gd name="T2" fmla="*/ 0 w 16"/>
                  <a:gd name="T3" fmla="*/ 21 h 21"/>
                  <a:gd name="T4" fmla="*/ 13 w 16"/>
                  <a:gd name="T5" fmla="*/ 9 h 21"/>
                  <a:gd name="T6" fmla="*/ 15 w 16"/>
                  <a:gd name="T7" fmla="*/ 3 h 21"/>
                  <a:gd name="T8" fmla="*/ 16 w 16"/>
                  <a:gd name="T9" fmla="*/ 2 h 21"/>
                  <a:gd name="T10" fmla="*/ 10 w 16"/>
                  <a:gd name="T11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21">
                    <a:moveTo>
                      <a:pt x="10" y="0"/>
                    </a:moveTo>
                    <a:cubicBezTo>
                      <a:pt x="7" y="7"/>
                      <a:pt x="3" y="14"/>
                      <a:pt x="0" y="21"/>
                    </a:cubicBezTo>
                    <a:cubicBezTo>
                      <a:pt x="4" y="17"/>
                      <a:pt x="9" y="13"/>
                      <a:pt x="13" y="9"/>
                    </a:cubicBezTo>
                    <a:cubicBezTo>
                      <a:pt x="14" y="8"/>
                      <a:pt x="15" y="6"/>
                      <a:pt x="15" y="3"/>
                    </a:cubicBezTo>
                    <a:cubicBezTo>
                      <a:pt x="15" y="3"/>
                      <a:pt x="15" y="2"/>
                      <a:pt x="16" y="2"/>
                    </a:cubicBezTo>
                    <a:cubicBezTo>
                      <a:pt x="14" y="1"/>
                      <a:pt x="12" y="1"/>
                      <a:pt x="1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25" name="Freeform 16">
                <a:extLst>
                  <a:ext uri="{FF2B5EF4-FFF2-40B4-BE49-F238E27FC236}">
                    <a16:creationId xmlns:a16="http://schemas.microsoft.com/office/drawing/2014/main" id="{7CB16070-F707-4F48-9F64-10EAE354EE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" y="519"/>
                <a:ext cx="59" cy="87"/>
              </a:xfrm>
              <a:custGeom>
                <a:avLst/>
                <a:gdLst>
                  <a:gd name="T0" fmla="*/ 0 w 29"/>
                  <a:gd name="T1" fmla="*/ 43 h 43"/>
                  <a:gd name="T2" fmla="*/ 7 w 29"/>
                  <a:gd name="T3" fmla="*/ 43 h 43"/>
                  <a:gd name="T4" fmla="*/ 29 w 29"/>
                  <a:gd name="T5" fmla="*/ 0 h 43"/>
                  <a:gd name="T6" fmla="*/ 24 w 29"/>
                  <a:gd name="T7" fmla="*/ 0 h 43"/>
                  <a:gd name="T8" fmla="*/ 18 w 29"/>
                  <a:gd name="T9" fmla="*/ 0 h 43"/>
                  <a:gd name="T10" fmla="*/ 18 w 29"/>
                  <a:gd name="T11" fmla="*/ 2 h 43"/>
                  <a:gd name="T12" fmla="*/ 0 w 29"/>
                  <a:gd name="T13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43">
                    <a:moveTo>
                      <a:pt x="0" y="43"/>
                    </a:moveTo>
                    <a:cubicBezTo>
                      <a:pt x="3" y="43"/>
                      <a:pt x="5" y="43"/>
                      <a:pt x="7" y="43"/>
                    </a:cubicBezTo>
                    <a:cubicBezTo>
                      <a:pt x="14" y="29"/>
                      <a:pt x="22" y="15"/>
                      <a:pt x="29" y="0"/>
                    </a:cubicBezTo>
                    <a:cubicBezTo>
                      <a:pt x="27" y="0"/>
                      <a:pt x="26" y="0"/>
                      <a:pt x="24" y="0"/>
                    </a:cubicBezTo>
                    <a:cubicBezTo>
                      <a:pt x="22" y="0"/>
                      <a:pt x="20" y="0"/>
                      <a:pt x="18" y="0"/>
                    </a:cubicBezTo>
                    <a:cubicBezTo>
                      <a:pt x="18" y="1"/>
                      <a:pt x="18" y="1"/>
                      <a:pt x="18" y="2"/>
                    </a:cubicBezTo>
                    <a:cubicBezTo>
                      <a:pt x="11" y="15"/>
                      <a:pt x="5" y="29"/>
                      <a:pt x="0" y="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26" name="Freeform 17">
                <a:extLst>
                  <a:ext uri="{FF2B5EF4-FFF2-40B4-BE49-F238E27FC236}">
                    <a16:creationId xmlns:a16="http://schemas.microsoft.com/office/drawing/2014/main" id="{82D41EC9-6472-4F53-9C4A-1B87884CA5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" y="515"/>
                <a:ext cx="77" cy="89"/>
              </a:xfrm>
              <a:custGeom>
                <a:avLst/>
                <a:gdLst>
                  <a:gd name="T0" fmla="*/ 35 w 38"/>
                  <a:gd name="T1" fmla="*/ 0 h 44"/>
                  <a:gd name="T2" fmla="*/ 32 w 38"/>
                  <a:gd name="T3" fmla="*/ 1 h 44"/>
                  <a:gd name="T4" fmla="*/ 32 w 38"/>
                  <a:gd name="T5" fmla="*/ 1 h 44"/>
                  <a:gd name="T6" fmla="*/ 19 w 38"/>
                  <a:gd name="T7" fmla="*/ 18 h 44"/>
                  <a:gd name="T8" fmla="*/ 0 w 38"/>
                  <a:gd name="T9" fmla="*/ 44 h 44"/>
                  <a:gd name="T10" fmla="*/ 16 w 38"/>
                  <a:gd name="T11" fmla="*/ 44 h 44"/>
                  <a:gd name="T12" fmla="*/ 38 w 38"/>
                  <a:gd name="T13" fmla="*/ 2 h 44"/>
                  <a:gd name="T14" fmla="*/ 35 w 38"/>
                  <a:gd name="T1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" h="44">
                    <a:moveTo>
                      <a:pt x="35" y="0"/>
                    </a:moveTo>
                    <a:cubicBezTo>
                      <a:pt x="34" y="1"/>
                      <a:pt x="33" y="1"/>
                      <a:pt x="32" y="1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27" y="6"/>
                      <a:pt x="23" y="12"/>
                      <a:pt x="19" y="18"/>
                    </a:cubicBezTo>
                    <a:cubicBezTo>
                      <a:pt x="13" y="26"/>
                      <a:pt x="6" y="35"/>
                      <a:pt x="0" y="44"/>
                    </a:cubicBezTo>
                    <a:cubicBezTo>
                      <a:pt x="6" y="44"/>
                      <a:pt x="11" y="44"/>
                      <a:pt x="16" y="44"/>
                    </a:cubicBezTo>
                    <a:cubicBezTo>
                      <a:pt x="23" y="29"/>
                      <a:pt x="31" y="16"/>
                      <a:pt x="38" y="2"/>
                    </a:cubicBezTo>
                    <a:cubicBezTo>
                      <a:pt x="37" y="1"/>
                      <a:pt x="36" y="1"/>
                      <a:pt x="3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27" name="Freeform 18">
                <a:extLst>
                  <a:ext uri="{FF2B5EF4-FFF2-40B4-BE49-F238E27FC236}">
                    <a16:creationId xmlns:a16="http://schemas.microsoft.com/office/drawing/2014/main" id="{1904170D-2FDB-4EF3-B302-7FE8EE5F75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" y="2"/>
                <a:ext cx="59" cy="79"/>
              </a:xfrm>
              <a:custGeom>
                <a:avLst/>
                <a:gdLst>
                  <a:gd name="T0" fmla="*/ 0 w 29"/>
                  <a:gd name="T1" fmla="*/ 39 h 39"/>
                  <a:gd name="T2" fmla="*/ 26 w 29"/>
                  <a:gd name="T3" fmla="*/ 8 h 39"/>
                  <a:gd name="T4" fmla="*/ 28 w 29"/>
                  <a:gd name="T5" fmla="*/ 8 h 39"/>
                  <a:gd name="T6" fmla="*/ 28 w 29"/>
                  <a:gd name="T7" fmla="*/ 8 h 39"/>
                  <a:gd name="T8" fmla="*/ 29 w 29"/>
                  <a:gd name="T9" fmla="*/ 0 h 39"/>
                  <a:gd name="T10" fmla="*/ 26 w 29"/>
                  <a:gd name="T11" fmla="*/ 2 h 39"/>
                  <a:gd name="T12" fmla="*/ 3 w 29"/>
                  <a:gd name="T13" fmla="*/ 28 h 39"/>
                  <a:gd name="T14" fmla="*/ 0 w 29"/>
                  <a:gd name="T15" fmla="*/ 38 h 39"/>
                  <a:gd name="T16" fmla="*/ 0 w 29"/>
                  <a:gd name="T17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39">
                    <a:moveTo>
                      <a:pt x="0" y="39"/>
                    </a:moveTo>
                    <a:cubicBezTo>
                      <a:pt x="9" y="29"/>
                      <a:pt x="18" y="19"/>
                      <a:pt x="26" y="8"/>
                    </a:cubicBezTo>
                    <a:cubicBezTo>
                      <a:pt x="27" y="7"/>
                      <a:pt x="28" y="7"/>
                      <a:pt x="28" y="8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5"/>
                      <a:pt x="28" y="3"/>
                      <a:pt x="29" y="0"/>
                    </a:cubicBezTo>
                    <a:cubicBezTo>
                      <a:pt x="28" y="0"/>
                      <a:pt x="27" y="1"/>
                      <a:pt x="26" y="2"/>
                    </a:cubicBezTo>
                    <a:cubicBezTo>
                      <a:pt x="18" y="10"/>
                      <a:pt x="10" y="19"/>
                      <a:pt x="3" y="28"/>
                    </a:cubicBezTo>
                    <a:cubicBezTo>
                      <a:pt x="1" y="31"/>
                      <a:pt x="0" y="34"/>
                      <a:pt x="0" y="38"/>
                    </a:cubicBezTo>
                    <a:cubicBezTo>
                      <a:pt x="0" y="38"/>
                      <a:pt x="0" y="38"/>
                      <a:pt x="0" y="3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28" name="Freeform 19">
                <a:extLst>
                  <a:ext uri="{FF2B5EF4-FFF2-40B4-BE49-F238E27FC236}">
                    <a16:creationId xmlns:a16="http://schemas.microsoft.com/office/drawing/2014/main" id="{98B87443-6665-4CC3-8157-DBDEABBB0B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" y="24"/>
                <a:ext cx="57" cy="83"/>
              </a:xfrm>
              <a:custGeom>
                <a:avLst/>
                <a:gdLst>
                  <a:gd name="T0" fmla="*/ 0 w 28"/>
                  <a:gd name="T1" fmla="*/ 41 h 41"/>
                  <a:gd name="T2" fmla="*/ 28 w 28"/>
                  <a:gd name="T3" fmla="*/ 13 h 41"/>
                  <a:gd name="T4" fmla="*/ 28 w 28"/>
                  <a:gd name="T5" fmla="*/ 8 h 41"/>
                  <a:gd name="T6" fmla="*/ 27 w 28"/>
                  <a:gd name="T7" fmla="*/ 0 h 41"/>
                  <a:gd name="T8" fmla="*/ 0 w 28"/>
                  <a:gd name="T9" fmla="*/ 33 h 41"/>
                  <a:gd name="T10" fmla="*/ 0 w 28"/>
                  <a:gd name="T11" fmla="*/ 40 h 41"/>
                  <a:gd name="T12" fmla="*/ 0 w 28"/>
                  <a:gd name="T13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41">
                    <a:moveTo>
                      <a:pt x="0" y="41"/>
                    </a:moveTo>
                    <a:cubicBezTo>
                      <a:pt x="9" y="31"/>
                      <a:pt x="18" y="22"/>
                      <a:pt x="28" y="13"/>
                    </a:cubicBezTo>
                    <a:cubicBezTo>
                      <a:pt x="28" y="11"/>
                      <a:pt x="28" y="9"/>
                      <a:pt x="28" y="8"/>
                    </a:cubicBezTo>
                    <a:cubicBezTo>
                      <a:pt x="28" y="6"/>
                      <a:pt x="27" y="3"/>
                      <a:pt x="27" y="0"/>
                    </a:cubicBezTo>
                    <a:cubicBezTo>
                      <a:pt x="19" y="11"/>
                      <a:pt x="9" y="22"/>
                      <a:pt x="0" y="33"/>
                    </a:cubicBezTo>
                    <a:cubicBezTo>
                      <a:pt x="0" y="35"/>
                      <a:pt x="0" y="38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29" name="Freeform 20">
                <a:extLst>
                  <a:ext uri="{FF2B5EF4-FFF2-40B4-BE49-F238E27FC236}">
                    <a16:creationId xmlns:a16="http://schemas.microsoft.com/office/drawing/2014/main" id="{73FF26EE-345C-4737-B9C1-DC97D1F8DD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" y="61"/>
                <a:ext cx="57" cy="75"/>
              </a:xfrm>
              <a:custGeom>
                <a:avLst/>
                <a:gdLst>
                  <a:gd name="T0" fmla="*/ 27 w 28"/>
                  <a:gd name="T1" fmla="*/ 9 h 37"/>
                  <a:gd name="T2" fmla="*/ 28 w 28"/>
                  <a:gd name="T3" fmla="*/ 8 h 37"/>
                  <a:gd name="T4" fmla="*/ 28 w 28"/>
                  <a:gd name="T5" fmla="*/ 0 h 37"/>
                  <a:gd name="T6" fmla="*/ 0 w 28"/>
                  <a:gd name="T7" fmla="*/ 29 h 37"/>
                  <a:gd name="T8" fmla="*/ 0 w 28"/>
                  <a:gd name="T9" fmla="*/ 37 h 37"/>
                  <a:gd name="T10" fmla="*/ 27 w 28"/>
                  <a:gd name="T11" fmla="*/ 9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37">
                    <a:moveTo>
                      <a:pt x="27" y="9"/>
                    </a:moveTo>
                    <a:cubicBezTo>
                      <a:pt x="27" y="8"/>
                      <a:pt x="28" y="8"/>
                      <a:pt x="28" y="8"/>
                    </a:cubicBezTo>
                    <a:cubicBezTo>
                      <a:pt x="28" y="5"/>
                      <a:pt x="28" y="3"/>
                      <a:pt x="28" y="0"/>
                    </a:cubicBezTo>
                    <a:cubicBezTo>
                      <a:pt x="18" y="10"/>
                      <a:pt x="8" y="19"/>
                      <a:pt x="0" y="29"/>
                    </a:cubicBezTo>
                    <a:cubicBezTo>
                      <a:pt x="0" y="31"/>
                      <a:pt x="0" y="34"/>
                      <a:pt x="0" y="37"/>
                    </a:cubicBezTo>
                    <a:cubicBezTo>
                      <a:pt x="9" y="27"/>
                      <a:pt x="18" y="18"/>
                      <a:pt x="27" y="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30" name="Freeform 21">
                <a:extLst>
                  <a:ext uri="{FF2B5EF4-FFF2-40B4-BE49-F238E27FC236}">
                    <a16:creationId xmlns:a16="http://schemas.microsoft.com/office/drawing/2014/main" id="{209A3250-ED4B-48D5-9F62-AE681EC88E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" y="87"/>
                <a:ext cx="57" cy="83"/>
              </a:xfrm>
              <a:custGeom>
                <a:avLst/>
                <a:gdLst>
                  <a:gd name="T0" fmla="*/ 26 w 28"/>
                  <a:gd name="T1" fmla="*/ 13 h 41"/>
                  <a:gd name="T2" fmla="*/ 28 w 28"/>
                  <a:gd name="T3" fmla="*/ 13 h 41"/>
                  <a:gd name="T4" fmla="*/ 28 w 28"/>
                  <a:gd name="T5" fmla="*/ 0 h 41"/>
                  <a:gd name="T6" fmla="*/ 0 w 28"/>
                  <a:gd name="T7" fmla="*/ 29 h 41"/>
                  <a:gd name="T8" fmla="*/ 0 w 28"/>
                  <a:gd name="T9" fmla="*/ 41 h 41"/>
                  <a:gd name="T10" fmla="*/ 26 w 28"/>
                  <a:gd name="T11" fmla="*/ 13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41">
                    <a:moveTo>
                      <a:pt x="26" y="13"/>
                    </a:moveTo>
                    <a:cubicBezTo>
                      <a:pt x="26" y="13"/>
                      <a:pt x="27" y="12"/>
                      <a:pt x="28" y="13"/>
                    </a:cubicBezTo>
                    <a:cubicBezTo>
                      <a:pt x="28" y="9"/>
                      <a:pt x="28" y="4"/>
                      <a:pt x="28" y="0"/>
                    </a:cubicBezTo>
                    <a:cubicBezTo>
                      <a:pt x="19" y="10"/>
                      <a:pt x="9" y="19"/>
                      <a:pt x="0" y="29"/>
                    </a:cubicBezTo>
                    <a:cubicBezTo>
                      <a:pt x="0" y="33"/>
                      <a:pt x="0" y="37"/>
                      <a:pt x="0" y="41"/>
                    </a:cubicBezTo>
                    <a:cubicBezTo>
                      <a:pt x="9" y="33"/>
                      <a:pt x="18" y="24"/>
                      <a:pt x="26" y="1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31" name="Freeform 22">
                <a:extLst>
                  <a:ext uri="{FF2B5EF4-FFF2-40B4-BE49-F238E27FC236}">
                    <a16:creationId xmlns:a16="http://schemas.microsoft.com/office/drawing/2014/main" id="{9FD2817A-43A9-4067-845F-9401E8C145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" y="119"/>
                <a:ext cx="59" cy="95"/>
              </a:xfrm>
              <a:custGeom>
                <a:avLst/>
                <a:gdLst>
                  <a:gd name="T0" fmla="*/ 0 w 29"/>
                  <a:gd name="T1" fmla="*/ 47 h 47"/>
                  <a:gd name="T2" fmla="*/ 27 w 29"/>
                  <a:gd name="T3" fmla="*/ 17 h 47"/>
                  <a:gd name="T4" fmla="*/ 29 w 29"/>
                  <a:gd name="T5" fmla="*/ 17 h 47"/>
                  <a:gd name="T6" fmla="*/ 28 w 29"/>
                  <a:gd name="T7" fmla="*/ 0 h 47"/>
                  <a:gd name="T8" fmla="*/ 0 w 29"/>
                  <a:gd name="T9" fmla="*/ 30 h 47"/>
                  <a:gd name="T10" fmla="*/ 0 w 29"/>
                  <a:gd name="T11" fmla="*/ 39 h 47"/>
                  <a:gd name="T12" fmla="*/ 0 w 29"/>
                  <a:gd name="T13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47">
                    <a:moveTo>
                      <a:pt x="0" y="47"/>
                    </a:moveTo>
                    <a:cubicBezTo>
                      <a:pt x="9" y="37"/>
                      <a:pt x="19" y="28"/>
                      <a:pt x="27" y="17"/>
                    </a:cubicBezTo>
                    <a:cubicBezTo>
                      <a:pt x="27" y="17"/>
                      <a:pt x="28" y="17"/>
                      <a:pt x="29" y="17"/>
                    </a:cubicBezTo>
                    <a:cubicBezTo>
                      <a:pt x="29" y="11"/>
                      <a:pt x="28" y="6"/>
                      <a:pt x="28" y="0"/>
                    </a:cubicBezTo>
                    <a:cubicBezTo>
                      <a:pt x="20" y="11"/>
                      <a:pt x="10" y="21"/>
                      <a:pt x="0" y="30"/>
                    </a:cubicBezTo>
                    <a:cubicBezTo>
                      <a:pt x="0" y="33"/>
                      <a:pt x="0" y="36"/>
                      <a:pt x="0" y="39"/>
                    </a:cubicBezTo>
                    <a:cubicBezTo>
                      <a:pt x="0" y="41"/>
                      <a:pt x="0" y="44"/>
                      <a:pt x="0" y="4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32" name="Freeform 23">
                <a:extLst>
                  <a:ext uri="{FF2B5EF4-FFF2-40B4-BE49-F238E27FC236}">
                    <a16:creationId xmlns:a16="http://schemas.microsoft.com/office/drawing/2014/main" id="{C0B92CEB-AB68-4595-ADFB-B7298439EE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" y="196"/>
                <a:ext cx="65" cy="81"/>
              </a:xfrm>
              <a:custGeom>
                <a:avLst/>
                <a:gdLst>
                  <a:gd name="T0" fmla="*/ 31 w 32"/>
                  <a:gd name="T1" fmla="*/ 12 h 40"/>
                  <a:gd name="T2" fmla="*/ 32 w 32"/>
                  <a:gd name="T3" fmla="*/ 12 h 40"/>
                  <a:gd name="T4" fmla="*/ 31 w 32"/>
                  <a:gd name="T5" fmla="*/ 0 h 40"/>
                  <a:gd name="T6" fmla="*/ 1 w 32"/>
                  <a:gd name="T7" fmla="*/ 27 h 40"/>
                  <a:gd name="T8" fmla="*/ 0 w 32"/>
                  <a:gd name="T9" fmla="*/ 40 h 40"/>
                  <a:gd name="T10" fmla="*/ 31 w 32"/>
                  <a:gd name="T11" fmla="*/ 1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40">
                    <a:moveTo>
                      <a:pt x="31" y="12"/>
                    </a:moveTo>
                    <a:cubicBezTo>
                      <a:pt x="31" y="12"/>
                      <a:pt x="31" y="12"/>
                      <a:pt x="32" y="12"/>
                    </a:cubicBezTo>
                    <a:cubicBezTo>
                      <a:pt x="32" y="8"/>
                      <a:pt x="31" y="4"/>
                      <a:pt x="31" y="0"/>
                    </a:cubicBezTo>
                    <a:cubicBezTo>
                      <a:pt x="22" y="10"/>
                      <a:pt x="12" y="19"/>
                      <a:pt x="1" y="27"/>
                    </a:cubicBezTo>
                    <a:cubicBezTo>
                      <a:pt x="1" y="31"/>
                      <a:pt x="0" y="35"/>
                      <a:pt x="0" y="40"/>
                    </a:cubicBezTo>
                    <a:cubicBezTo>
                      <a:pt x="11" y="31"/>
                      <a:pt x="21" y="21"/>
                      <a:pt x="31" y="1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33" name="Freeform 24">
                <a:extLst>
                  <a:ext uri="{FF2B5EF4-FFF2-40B4-BE49-F238E27FC236}">
                    <a16:creationId xmlns:a16="http://schemas.microsoft.com/office/drawing/2014/main" id="{BD92433A-72FB-4EA8-B927-10BFB0D91E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" y="269"/>
                <a:ext cx="67" cy="73"/>
              </a:xfrm>
              <a:custGeom>
                <a:avLst/>
                <a:gdLst>
                  <a:gd name="T0" fmla="*/ 1 w 33"/>
                  <a:gd name="T1" fmla="*/ 36 h 36"/>
                  <a:gd name="T2" fmla="*/ 32 w 33"/>
                  <a:gd name="T3" fmla="*/ 15 h 36"/>
                  <a:gd name="T4" fmla="*/ 33 w 33"/>
                  <a:gd name="T5" fmla="*/ 15 h 36"/>
                  <a:gd name="T6" fmla="*/ 33 w 33"/>
                  <a:gd name="T7" fmla="*/ 0 h 36"/>
                  <a:gd name="T8" fmla="*/ 2 w 33"/>
                  <a:gd name="T9" fmla="*/ 25 h 36"/>
                  <a:gd name="T10" fmla="*/ 0 w 33"/>
                  <a:gd name="T11" fmla="*/ 25 h 36"/>
                  <a:gd name="T12" fmla="*/ 0 w 33"/>
                  <a:gd name="T13" fmla="*/ 33 h 36"/>
                  <a:gd name="T14" fmla="*/ 1 w 33"/>
                  <a:gd name="T15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" h="36">
                    <a:moveTo>
                      <a:pt x="1" y="36"/>
                    </a:moveTo>
                    <a:cubicBezTo>
                      <a:pt x="11" y="29"/>
                      <a:pt x="21" y="21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0"/>
                      <a:pt x="33" y="5"/>
                      <a:pt x="33" y="0"/>
                    </a:cubicBezTo>
                    <a:cubicBezTo>
                      <a:pt x="22" y="8"/>
                      <a:pt x="12" y="16"/>
                      <a:pt x="2" y="25"/>
                    </a:cubicBezTo>
                    <a:cubicBezTo>
                      <a:pt x="2" y="26"/>
                      <a:pt x="1" y="26"/>
                      <a:pt x="0" y="25"/>
                    </a:cubicBezTo>
                    <a:cubicBezTo>
                      <a:pt x="0" y="28"/>
                      <a:pt x="0" y="30"/>
                      <a:pt x="0" y="33"/>
                    </a:cubicBezTo>
                    <a:cubicBezTo>
                      <a:pt x="0" y="34"/>
                      <a:pt x="0" y="35"/>
                      <a:pt x="1" y="3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34" name="Freeform 25">
                <a:extLst>
                  <a:ext uri="{FF2B5EF4-FFF2-40B4-BE49-F238E27FC236}">
                    <a16:creationId xmlns:a16="http://schemas.microsoft.com/office/drawing/2014/main" id="{BA4BEE9B-4C4C-4579-8C7C-54E636EC14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" y="340"/>
                <a:ext cx="71" cy="86"/>
              </a:xfrm>
              <a:custGeom>
                <a:avLst/>
                <a:gdLst>
                  <a:gd name="T0" fmla="*/ 33 w 35"/>
                  <a:gd name="T1" fmla="*/ 15 h 43"/>
                  <a:gd name="T2" fmla="*/ 35 w 35"/>
                  <a:gd name="T3" fmla="*/ 15 h 43"/>
                  <a:gd name="T4" fmla="*/ 35 w 35"/>
                  <a:gd name="T5" fmla="*/ 5 h 43"/>
                  <a:gd name="T6" fmla="*/ 35 w 35"/>
                  <a:gd name="T7" fmla="*/ 0 h 43"/>
                  <a:gd name="T8" fmla="*/ 1 w 35"/>
                  <a:gd name="T9" fmla="*/ 29 h 43"/>
                  <a:gd name="T10" fmla="*/ 0 w 35"/>
                  <a:gd name="T11" fmla="*/ 43 h 43"/>
                  <a:gd name="T12" fmla="*/ 33 w 35"/>
                  <a:gd name="T13" fmla="*/ 15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43">
                    <a:moveTo>
                      <a:pt x="33" y="15"/>
                    </a:moveTo>
                    <a:cubicBezTo>
                      <a:pt x="34" y="14"/>
                      <a:pt x="35" y="14"/>
                      <a:pt x="35" y="15"/>
                    </a:cubicBezTo>
                    <a:cubicBezTo>
                      <a:pt x="35" y="12"/>
                      <a:pt x="35" y="8"/>
                      <a:pt x="35" y="5"/>
                    </a:cubicBezTo>
                    <a:cubicBezTo>
                      <a:pt x="35" y="3"/>
                      <a:pt x="35" y="2"/>
                      <a:pt x="35" y="0"/>
                    </a:cubicBezTo>
                    <a:cubicBezTo>
                      <a:pt x="23" y="10"/>
                      <a:pt x="12" y="19"/>
                      <a:pt x="1" y="29"/>
                    </a:cubicBezTo>
                    <a:cubicBezTo>
                      <a:pt x="1" y="33"/>
                      <a:pt x="0" y="38"/>
                      <a:pt x="0" y="43"/>
                    </a:cubicBezTo>
                    <a:cubicBezTo>
                      <a:pt x="11" y="34"/>
                      <a:pt x="22" y="24"/>
                      <a:pt x="33" y="1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35" name="Freeform 26">
                <a:extLst>
                  <a:ext uri="{FF2B5EF4-FFF2-40B4-BE49-F238E27FC236}">
                    <a16:creationId xmlns:a16="http://schemas.microsoft.com/office/drawing/2014/main" id="{8C6D85B7-4998-4DC7-BC10-5E6FBA93E0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" y="374"/>
                <a:ext cx="77" cy="121"/>
              </a:xfrm>
              <a:custGeom>
                <a:avLst/>
                <a:gdLst>
                  <a:gd name="T0" fmla="*/ 36 w 38"/>
                  <a:gd name="T1" fmla="*/ 18 h 60"/>
                  <a:gd name="T2" fmla="*/ 0 w 38"/>
                  <a:gd name="T3" fmla="*/ 42 h 60"/>
                  <a:gd name="T4" fmla="*/ 0 w 38"/>
                  <a:gd name="T5" fmla="*/ 48 h 60"/>
                  <a:gd name="T6" fmla="*/ 1 w 38"/>
                  <a:gd name="T7" fmla="*/ 60 h 60"/>
                  <a:gd name="T8" fmla="*/ 36 w 38"/>
                  <a:gd name="T9" fmla="*/ 28 h 60"/>
                  <a:gd name="T10" fmla="*/ 38 w 38"/>
                  <a:gd name="T11" fmla="*/ 28 h 60"/>
                  <a:gd name="T12" fmla="*/ 37 w 38"/>
                  <a:gd name="T13" fmla="*/ 0 h 60"/>
                  <a:gd name="T14" fmla="*/ 36 w 38"/>
                  <a:gd name="T15" fmla="*/ 1 h 60"/>
                  <a:gd name="T16" fmla="*/ 1 w 38"/>
                  <a:gd name="T17" fmla="*/ 31 h 60"/>
                  <a:gd name="T18" fmla="*/ 0 w 38"/>
                  <a:gd name="T19" fmla="*/ 38 h 60"/>
                  <a:gd name="T20" fmla="*/ 34 w 38"/>
                  <a:gd name="T21" fmla="*/ 15 h 60"/>
                  <a:gd name="T22" fmla="*/ 37 w 38"/>
                  <a:gd name="T23" fmla="*/ 16 h 60"/>
                  <a:gd name="T24" fmla="*/ 36 w 38"/>
                  <a:gd name="T25" fmla="*/ 1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8" h="60">
                    <a:moveTo>
                      <a:pt x="36" y="18"/>
                    </a:moveTo>
                    <a:cubicBezTo>
                      <a:pt x="24" y="26"/>
                      <a:pt x="12" y="34"/>
                      <a:pt x="0" y="42"/>
                    </a:cubicBezTo>
                    <a:cubicBezTo>
                      <a:pt x="0" y="44"/>
                      <a:pt x="0" y="46"/>
                      <a:pt x="0" y="48"/>
                    </a:cubicBezTo>
                    <a:cubicBezTo>
                      <a:pt x="1" y="52"/>
                      <a:pt x="1" y="56"/>
                      <a:pt x="1" y="60"/>
                    </a:cubicBezTo>
                    <a:cubicBezTo>
                      <a:pt x="12" y="49"/>
                      <a:pt x="24" y="39"/>
                      <a:pt x="36" y="28"/>
                    </a:cubicBezTo>
                    <a:cubicBezTo>
                      <a:pt x="36" y="28"/>
                      <a:pt x="37" y="28"/>
                      <a:pt x="38" y="28"/>
                    </a:cubicBezTo>
                    <a:cubicBezTo>
                      <a:pt x="38" y="19"/>
                      <a:pt x="37" y="10"/>
                      <a:pt x="37" y="0"/>
                    </a:cubicBezTo>
                    <a:cubicBezTo>
                      <a:pt x="37" y="1"/>
                      <a:pt x="36" y="1"/>
                      <a:pt x="36" y="1"/>
                    </a:cubicBezTo>
                    <a:cubicBezTo>
                      <a:pt x="24" y="11"/>
                      <a:pt x="13" y="21"/>
                      <a:pt x="1" y="31"/>
                    </a:cubicBezTo>
                    <a:cubicBezTo>
                      <a:pt x="1" y="33"/>
                      <a:pt x="0" y="36"/>
                      <a:pt x="0" y="38"/>
                    </a:cubicBezTo>
                    <a:cubicBezTo>
                      <a:pt x="11" y="30"/>
                      <a:pt x="23" y="22"/>
                      <a:pt x="34" y="15"/>
                    </a:cubicBezTo>
                    <a:cubicBezTo>
                      <a:pt x="35" y="15"/>
                      <a:pt x="36" y="15"/>
                      <a:pt x="37" y="16"/>
                    </a:cubicBezTo>
                    <a:cubicBezTo>
                      <a:pt x="37" y="17"/>
                      <a:pt x="37" y="18"/>
                      <a:pt x="36" y="1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36" name="Freeform 27">
                <a:extLst>
                  <a:ext uri="{FF2B5EF4-FFF2-40B4-BE49-F238E27FC236}">
                    <a16:creationId xmlns:a16="http://schemas.microsoft.com/office/drawing/2014/main" id="{89ED1FB9-821F-4CDA-9815-211AA67E68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" y="436"/>
                <a:ext cx="77" cy="108"/>
              </a:xfrm>
              <a:custGeom>
                <a:avLst/>
                <a:gdLst>
                  <a:gd name="T0" fmla="*/ 0 w 38"/>
                  <a:gd name="T1" fmla="*/ 53 h 53"/>
                  <a:gd name="T2" fmla="*/ 37 w 38"/>
                  <a:gd name="T3" fmla="*/ 13 h 53"/>
                  <a:gd name="T4" fmla="*/ 38 w 38"/>
                  <a:gd name="T5" fmla="*/ 12 h 53"/>
                  <a:gd name="T6" fmla="*/ 37 w 38"/>
                  <a:gd name="T7" fmla="*/ 1 h 53"/>
                  <a:gd name="T8" fmla="*/ 37 w 38"/>
                  <a:gd name="T9" fmla="*/ 0 h 53"/>
                  <a:gd name="T10" fmla="*/ 0 w 38"/>
                  <a:gd name="T11" fmla="*/ 34 h 53"/>
                  <a:gd name="T12" fmla="*/ 0 w 38"/>
                  <a:gd name="T13" fmla="*/ 43 h 53"/>
                  <a:gd name="T14" fmla="*/ 0 w 38"/>
                  <a:gd name="T15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" h="53">
                    <a:moveTo>
                      <a:pt x="0" y="53"/>
                    </a:moveTo>
                    <a:cubicBezTo>
                      <a:pt x="13" y="40"/>
                      <a:pt x="27" y="28"/>
                      <a:pt x="37" y="13"/>
                    </a:cubicBezTo>
                    <a:cubicBezTo>
                      <a:pt x="37" y="12"/>
                      <a:pt x="37" y="12"/>
                      <a:pt x="38" y="12"/>
                    </a:cubicBezTo>
                    <a:cubicBezTo>
                      <a:pt x="37" y="6"/>
                      <a:pt x="37" y="1"/>
                      <a:pt x="37" y="1"/>
                    </a:cubicBezTo>
                    <a:cubicBezTo>
                      <a:pt x="37" y="1"/>
                      <a:pt x="37" y="0"/>
                      <a:pt x="37" y="0"/>
                    </a:cubicBezTo>
                    <a:cubicBezTo>
                      <a:pt x="24" y="11"/>
                      <a:pt x="12" y="22"/>
                      <a:pt x="0" y="34"/>
                    </a:cubicBezTo>
                    <a:cubicBezTo>
                      <a:pt x="0" y="37"/>
                      <a:pt x="0" y="40"/>
                      <a:pt x="0" y="43"/>
                    </a:cubicBezTo>
                    <a:cubicBezTo>
                      <a:pt x="0" y="47"/>
                      <a:pt x="0" y="50"/>
                      <a:pt x="0" y="5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37" name="Freeform 28">
                <a:extLst>
                  <a:ext uri="{FF2B5EF4-FFF2-40B4-BE49-F238E27FC236}">
                    <a16:creationId xmlns:a16="http://schemas.microsoft.com/office/drawing/2014/main" id="{0A3943FE-366E-4D98-BB10-FB6CF37BF1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" y="473"/>
                <a:ext cx="79" cy="125"/>
              </a:xfrm>
              <a:custGeom>
                <a:avLst/>
                <a:gdLst>
                  <a:gd name="T0" fmla="*/ 17 w 39"/>
                  <a:gd name="T1" fmla="*/ 41 h 62"/>
                  <a:gd name="T2" fmla="*/ 36 w 39"/>
                  <a:gd name="T3" fmla="*/ 17 h 62"/>
                  <a:gd name="T4" fmla="*/ 37 w 39"/>
                  <a:gd name="T5" fmla="*/ 15 h 62"/>
                  <a:gd name="T6" fmla="*/ 39 w 39"/>
                  <a:gd name="T7" fmla="*/ 13 h 62"/>
                  <a:gd name="T8" fmla="*/ 39 w 39"/>
                  <a:gd name="T9" fmla="*/ 13 h 62"/>
                  <a:gd name="T10" fmla="*/ 39 w 39"/>
                  <a:gd name="T11" fmla="*/ 0 h 62"/>
                  <a:gd name="T12" fmla="*/ 1 w 39"/>
                  <a:gd name="T13" fmla="*/ 40 h 62"/>
                  <a:gd name="T14" fmla="*/ 0 w 39"/>
                  <a:gd name="T15" fmla="*/ 57 h 62"/>
                  <a:gd name="T16" fmla="*/ 1 w 39"/>
                  <a:gd name="T17" fmla="*/ 62 h 62"/>
                  <a:gd name="T18" fmla="*/ 17 w 39"/>
                  <a:gd name="T19" fmla="*/ 4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62">
                    <a:moveTo>
                      <a:pt x="17" y="41"/>
                    </a:moveTo>
                    <a:cubicBezTo>
                      <a:pt x="24" y="33"/>
                      <a:pt x="29" y="25"/>
                      <a:pt x="36" y="17"/>
                    </a:cubicBezTo>
                    <a:cubicBezTo>
                      <a:pt x="36" y="16"/>
                      <a:pt x="36" y="15"/>
                      <a:pt x="37" y="15"/>
                    </a:cubicBezTo>
                    <a:cubicBezTo>
                      <a:pt x="37" y="14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7"/>
                      <a:pt x="39" y="0"/>
                    </a:cubicBezTo>
                    <a:cubicBezTo>
                      <a:pt x="28" y="15"/>
                      <a:pt x="14" y="27"/>
                      <a:pt x="1" y="40"/>
                    </a:cubicBezTo>
                    <a:cubicBezTo>
                      <a:pt x="1" y="46"/>
                      <a:pt x="1" y="51"/>
                      <a:pt x="0" y="57"/>
                    </a:cubicBezTo>
                    <a:cubicBezTo>
                      <a:pt x="0" y="59"/>
                      <a:pt x="0" y="60"/>
                      <a:pt x="1" y="62"/>
                    </a:cubicBezTo>
                    <a:cubicBezTo>
                      <a:pt x="6" y="55"/>
                      <a:pt x="12" y="48"/>
                      <a:pt x="17" y="4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38" name="Freeform 29">
                <a:extLst>
                  <a:ext uri="{FF2B5EF4-FFF2-40B4-BE49-F238E27FC236}">
                    <a16:creationId xmlns:a16="http://schemas.microsoft.com/office/drawing/2014/main" id="{450C06AF-897C-4AC5-BBB3-DAE4FCDF38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" y="305"/>
                <a:ext cx="67" cy="83"/>
              </a:xfrm>
              <a:custGeom>
                <a:avLst/>
                <a:gdLst>
                  <a:gd name="T0" fmla="*/ 0 w 33"/>
                  <a:gd name="T1" fmla="*/ 41 h 41"/>
                  <a:gd name="T2" fmla="*/ 33 w 33"/>
                  <a:gd name="T3" fmla="*/ 13 h 41"/>
                  <a:gd name="T4" fmla="*/ 33 w 33"/>
                  <a:gd name="T5" fmla="*/ 0 h 41"/>
                  <a:gd name="T6" fmla="*/ 0 w 33"/>
                  <a:gd name="T7" fmla="*/ 22 h 41"/>
                  <a:gd name="T8" fmla="*/ 0 w 33"/>
                  <a:gd name="T9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1">
                    <a:moveTo>
                      <a:pt x="0" y="41"/>
                    </a:moveTo>
                    <a:cubicBezTo>
                      <a:pt x="11" y="32"/>
                      <a:pt x="22" y="22"/>
                      <a:pt x="33" y="13"/>
                    </a:cubicBezTo>
                    <a:cubicBezTo>
                      <a:pt x="33" y="9"/>
                      <a:pt x="33" y="4"/>
                      <a:pt x="33" y="0"/>
                    </a:cubicBezTo>
                    <a:cubicBezTo>
                      <a:pt x="21" y="7"/>
                      <a:pt x="11" y="15"/>
                      <a:pt x="0" y="22"/>
                    </a:cubicBezTo>
                    <a:cubicBezTo>
                      <a:pt x="0" y="28"/>
                      <a:pt x="0" y="35"/>
                      <a:pt x="0" y="4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39" name="Freeform 30">
                <a:extLst>
                  <a:ext uri="{FF2B5EF4-FFF2-40B4-BE49-F238E27FC236}">
                    <a16:creationId xmlns:a16="http://schemas.microsoft.com/office/drawing/2014/main" id="{CECFFD94-454D-4944-ABB2-5CB1C9387F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" y="230"/>
                <a:ext cx="67" cy="83"/>
              </a:xfrm>
              <a:custGeom>
                <a:avLst/>
                <a:gdLst>
                  <a:gd name="T0" fmla="*/ 33 w 33"/>
                  <a:gd name="T1" fmla="*/ 14 h 41"/>
                  <a:gd name="T2" fmla="*/ 32 w 33"/>
                  <a:gd name="T3" fmla="*/ 0 h 41"/>
                  <a:gd name="T4" fmla="*/ 0 w 33"/>
                  <a:gd name="T5" fmla="*/ 27 h 41"/>
                  <a:gd name="T6" fmla="*/ 0 w 33"/>
                  <a:gd name="T7" fmla="*/ 41 h 41"/>
                  <a:gd name="T8" fmla="*/ 33 w 33"/>
                  <a:gd name="T9" fmla="*/ 1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1">
                    <a:moveTo>
                      <a:pt x="33" y="14"/>
                    </a:moveTo>
                    <a:cubicBezTo>
                      <a:pt x="32" y="9"/>
                      <a:pt x="32" y="4"/>
                      <a:pt x="32" y="0"/>
                    </a:cubicBezTo>
                    <a:cubicBezTo>
                      <a:pt x="21" y="9"/>
                      <a:pt x="11" y="19"/>
                      <a:pt x="0" y="27"/>
                    </a:cubicBezTo>
                    <a:cubicBezTo>
                      <a:pt x="0" y="32"/>
                      <a:pt x="0" y="37"/>
                      <a:pt x="0" y="41"/>
                    </a:cubicBezTo>
                    <a:cubicBezTo>
                      <a:pt x="10" y="31"/>
                      <a:pt x="22" y="23"/>
                      <a:pt x="33" y="1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40" name="Freeform 31">
                <a:extLst>
                  <a:ext uri="{FF2B5EF4-FFF2-40B4-BE49-F238E27FC236}">
                    <a16:creationId xmlns:a16="http://schemas.microsoft.com/office/drawing/2014/main" id="{15833F62-CAEB-4BF1-B33F-856ADDFA2F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" y="162"/>
                <a:ext cx="61" cy="79"/>
              </a:xfrm>
              <a:custGeom>
                <a:avLst/>
                <a:gdLst>
                  <a:gd name="T0" fmla="*/ 29 w 30"/>
                  <a:gd name="T1" fmla="*/ 13 h 39"/>
                  <a:gd name="T2" fmla="*/ 30 w 30"/>
                  <a:gd name="T3" fmla="*/ 12 h 39"/>
                  <a:gd name="T4" fmla="*/ 30 w 30"/>
                  <a:gd name="T5" fmla="*/ 2 h 39"/>
                  <a:gd name="T6" fmla="*/ 30 w 30"/>
                  <a:gd name="T7" fmla="*/ 0 h 39"/>
                  <a:gd name="T8" fmla="*/ 0 w 30"/>
                  <a:gd name="T9" fmla="*/ 31 h 39"/>
                  <a:gd name="T10" fmla="*/ 0 w 30"/>
                  <a:gd name="T11" fmla="*/ 39 h 39"/>
                  <a:gd name="T12" fmla="*/ 29 w 30"/>
                  <a:gd name="T13" fmla="*/ 1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39">
                    <a:moveTo>
                      <a:pt x="29" y="13"/>
                    </a:moveTo>
                    <a:cubicBezTo>
                      <a:pt x="29" y="13"/>
                      <a:pt x="30" y="12"/>
                      <a:pt x="30" y="12"/>
                    </a:cubicBezTo>
                    <a:cubicBezTo>
                      <a:pt x="30" y="9"/>
                      <a:pt x="30" y="5"/>
                      <a:pt x="30" y="2"/>
                    </a:cubicBezTo>
                    <a:cubicBezTo>
                      <a:pt x="30" y="1"/>
                      <a:pt x="30" y="1"/>
                      <a:pt x="30" y="0"/>
                    </a:cubicBezTo>
                    <a:cubicBezTo>
                      <a:pt x="21" y="11"/>
                      <a:pt x="10" y="21"/>
                      <a:pt x="0" y="31"/>
                    </a:cubicBezTo>
                    <a:cubicBezTo>
                      <a:pt x="0" y="34"/>
                      <a:pt x="0" y="36"/>
                      <a:pt x="0" y="39"/>
                    </a:cubicBezTo>
                    <a:cubicBezTo>
                      <a:pt x="10" y="31"/>
                      <a:pt x="20" y="22"/>
                      <a:pt x="29" y="1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5942506" y="1000445"/>
              <a:ext cx="2563091" cy="5541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dist"/>
              <a:r>
                <a:rPr lang="zh-TW" altLang="en-US" sz="3500" dirty="0" smtClean="0">
                  <a:solidFill>
                    <a:schemeClr val="bg1"/>
                  </a:solidFill>
                  <a:latin typeface="Noto Sans CJK TC Light" panose="020B0300000000000000" pitchFamily="34" charset="-120"/>
                  <a:ea typeface="Noto Sans CJK TC Light" panose="020B0300000000000000" pitchFamily="34" charset="-120"/>
                </a:rPr>
                <a:t>商品介紹</a:t>
              </a:r>
              <a:endParaRPr lang="zh-TW" altLang="en-US" sz="3500" dirty="0">
                <a:solidFill>
                  <a:schemeClr val="bg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endParaRPr>
            </a:p>
          </p:txBody>
        </p:sp>
      </p:grpSp>
      <p:pic>
        <p:nvPicPr>
          <p:cNvPr id="4098" name="Picture 2" descr="未提供說明。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7"/>
          <a:stretch/>
        </p:blipFill>
        <p:spPr bwMode="auto">
          <a:xfrm>
            <a:off x="2138505" y="685800"/>
            <a:ext cx="2890548" cy="5477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相關圖片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1724" l="10000" r="90000">
                        <a14:foregroundMark x1="41475" y1="12069" x2="41475" y2="12069"/>
                        <a14:foregroundMark x1="30164" y1="25172" x2="30164" y2="25172"/>
                        <a14:foregroundMark x1="30984" y1="18103" x2="30984" y2="18103"/>
                        <a14:foregroundMark x1="30164" y1="16379" x2="30164" y2="16379"/>
                        <a14:foregroundMark x1="69016" y1="20690" x2="69016" y2="20690"/>
                        <a14:foregroundMark x1="69344" y1="33276" x2="69344" y2="33276"/>
                        <a14:foregroundMark x1="69180" y1="45345" x2="69180" y2="45345"/>
                        <a14:foregroundMark x1="30164" y1="43276" x2="30164" y2="43276"/>
                        <a14:foregroundMark x1="30164" y1="42414" x2="30164" y2="42414"/>
                        <a14:foregroundMark x1="31148" y1="47414" x2="31148" y2="47414"/>
                        <a14:foregroundMark x1="37541" y1="86379" x2="37541" y2="86379"/>
                        <a14:foregroundMark x1="50000" y1="87414" x2="50000" y2="87414"/>
                        <a14:foregroundMark x1="44754" y1="87414" x2="44754" y2="87414"/>
                        <a14:foregroundMark x1="49672" y1="91724" x2="49672" y2="91724"/>
                        <a14:foregroundMark x1="30328" y1="81724" x2="30328" y2="81724"/>
                        <a14:foregroundMark x1="69836" y1="20000" x2="69836" y2="20000"/>
                        <a14:foregroundMark x1="30492" y1="36379" x2="30492" y2="36379"/>
                        <a14:foregroundMark x1="30492" y1="37069" x2="30492" y2="37069"/>
                        <a14:foregroundMark x1="30328" y1="38276" x2="30328" y2="38276"/>
                        <a14:foregroundMark x1="30164" y1="19483" x2="30164" y2="19483"/>
                        <a14:foregroundMark x1="30328" y1="18621" x2="30328" y2="18621"/>
                        <a14:foregroundMark x1="30164" y1="17241" x2="30164" y2="17241"/>
                        <a14:foregroundMark x1="30328" y1="17586" x2="30328" y2="17586"/>
                        <a14:foregroundMark x1="30492" y1="15000" x2="30492" y2="15000"/>
                        <a14:foregroundMark x1="31148" y1="58276" x2="31148" y2="58276"/>
                        <a14:backgroundMark x1="53770" y1="41724" x2="53770" y2="417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880" t="6885" r="28448" b="5529"/>
          <a:stretch/>
        </p:blipFill>
        <p:spPr bwMode="auto">
          <a:xfrm>
            <a:off x="1757705" y="-77923"/>
            <a:ext cx="3532513" cy="713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6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00050" y="685800"/>
            <a:ext cx="11506200" cy="60356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57085" y="2478066"/>
            <a:ext cx="3623654" cy="2024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r>
              <a:rPr lang="zh-TW" altLang="en-US" sz="2800" dirty="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想知道啥、就去點啥</a:t>
            </a:r>
            <a:endParaRPr lang="en-US" altLang="zh-TW" sz="2800" dirty="0">
              <a:solidFill>
                <a:schemeClr val="tx1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>
              <a:lnSpc>
                <a:spcPct val="200000"/>
              </a:lnSpc>
            </a:pPr>
            <a:endParaRPr lang="en-US" altLang="zh-TW" sz="2800" dirty="0">
              <a:solidFill>
                <a:schemeClr val="tx1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>
              <a:lnSpc>
                <a:spcPct val="200000"/>
              </a:lnSpc>
            </a:pPr>
            <a:endParaRPr lang="en-US" altLang="zh-TW" sz="2800" dirty="0">
              <a:solidFill>
                <a:schemeClr val="tx1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6576578" y="978493"/>
            <a:ext cx="3110345" cy="1020825"/>
            <a:chOff x="5890780" y="845384"/>
            <a:chExt cx="3110345" cy="1020825"/>
          </a:xfrm>
        </p:grpSpPr>
        <p:grpSp>
          <p:nvGrpSpPr>
            <p:cNvPr id="12" name="Group 4">
              <a:extLst>
                <a:ext uri="{FF2B5EF4-FFF2-40B4-BE49-F238E27FC236}">
                  <a16:creationId xmlns:a16="http://schemas.microsoft.com/office/drawing/2014/main" id="{3FA5D064-46E6-4F68-B432-BDB50EE9453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5400000" flipH="1" flipV="1">
              <a:off x="6935540" y="-199376"/>
              <a:ext cx="1020825" cy="3110345"/>
              <a:chOff x="6" y="2"/>
              <a:chExt cx="418" cy="606"/>
            </a:xfrm>
          </p:grpSpPr>
          <p:sp>
            <p:nvSpPr>
              <p:cNvPr id="14" name="Freeform 5">
                <a:extLst>
                  <a:ext uri="{FF2B5EF4-FFF2-40B4-BE49-F238E27FC236}">
                    <a16:creationId xmlns:a16="http://schemas.microsoft.com/office/drawing/2014/main" id="{53932825-BB1A-4953-ADCC-9AEACEDCF2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" y="2"/>
                <a:ext cx="349" cy="533"/>
              </a:xfrm>
              <a:custGeom>
                <a:avLst/>
                <a:gdLst>
                  <a:gd name="T0" fmla="*/ 171 w 172"/>
                  <a:gd name="T1" fmla="*/ 193 h 264"/>
                  <a:gd name="T2" fmla="*/ 170 w 172"/>
                  <a:gd name="T3" fmla="*/ 126 h 264"/>
                  <a:gd name="T4" fmla="*/ 169 w 172"/>
                  <a:gd name="T5" fmla="*/ 82 h 264"/>
                  <a:gd name="T6" fmla="*/ 171 w 172"/>
                  <a:gd name="T7" fmla="*/ 34 h 264"/>
                  <a:gd name="T8" fmla="*/ 171 w 172"/>
                  <a:gd name="T9" fmla="*/ 11 h 264"/>
                  <a:gd name="T10" fmla="*/ 162 w 172"/>
                  <a:gd name="T11" fmla="*/ 4 h 264"/>
                  <a:gd name="T12" fmla="*/ 104 w 172"/>
                  <a:gd name="T13" fmla="*/ 2 h 264"/>
                  <a:gd name="T14" fmla="*/ 70 w 172"/>
                  <a:gd name="T15" fmla="*/ 2 h 264"/>
                  <a:gd name="T16" fmla="*/ 57 w 172"/>
                  <a:gd name="T17" fmla="*/ 1 h 264"/>
                  <a:gd name="T18" fmla="*/ 18 w 172"/>
                  <a:gd name="T19" fmla="*/ 0 h 264"/>
                  <a:gd name="T20" fmla="*/ 1 w 172"/>
                  <a:gd name="T21" fmla="*/ 0 h 264"/>
                  <a:gd name="T22" fmla="*/ 0 w 172"/>
                  <a:gd name="T23" fmla="*/ 10 h 264"/>
                  <a:gd name="T24" fmla="*/ 1 w 172"/>
                  <a:gd name="T25" fmla="*/ 36 h 264"/>
                  <a:gd name="T26" fmla="*/ 3 w 172"/>
                  <a:gd name="T27" fmla="*/ 116 h 264"/>
                  <a:gd name="T28" fmla="*/ 5 w 172"/>
                  <a:gd name="T29" fmla="*/ 162 h 264"/>
                  <a:gd name="T30" fmla="*/ 5 w 172"/>
                  <a:gd name="T31" fmla="*/ 164 h 264"/>
                  <a:gd name="T32" fmla="*/ 5 w 172"/>
                  <a:gd name="T33" fmla="*/ 164 h 264"/>
                  <a:gd name="T34" fmla="*/ 8 w 172"/>
                  <a:gd name="T35" fmla="*/ 209 h 264"/>
                  <a:gd name="T36" fmla="*/ 9 w 172"/>
                  <a:gd name="T37" fmla="*/ 242 h 264"/>
                  <a:gd name="T38" fmla="*/ 9 w 172"/>
                  <a:gd name="T39" fmla="*/ 247 h 264"/>
                  <a:gd name="T40" fmla="*/ 11 w 172"/>
                  <a:gd name="T41" fmla="*/ 249 h 264"/>
                  <a:gd name="T42" fmla="*/ 10 w 172"/>
                  <a:gd name="T43" fmla="*/ 251 h 264"/>
                  <a:gd name="T44" fmla="*/ 49 w 172"/>
                  <a:gd name="T45" fmla="*/ 254 h 264"/>
                  <a:gd name="T46" fmla="*/ 91 w 172"/>
                  <a:gd name="T47" fmla="*/ 253 h 264"/>
                  <a:gd name="T48" fmla="*/ 93 w 172"/>
                  <a:gd name="T49" fmla="*/ 253 h 264"/>
                  <a:gd name="T50" fmla="*/ 107 w 172"/>
                  <a:gd name="T51" fmla="*/ 254 h 264"/>
                  <a:gd name="T52" fmla="*/ 109 w 172"/>
                  <a:gd name="T53" fmla="*/ 254 h 264"/>
                  <a:gd name="T54" fmla="*/ 171 w 172"/>
                  <a:gd name="T55" fmla="*/ 264 h 264"/>
                  <a:gd name="T56" fmla="*/ 171 w 172"/>
                  <a:gd name="T57" fmla="*/ 245 h 264"/>
                  <a:gd name="T58" fmla="*/ 171 w 172"/>
                  <a:gd name="T59" fmla="*/ 193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72" h="264">
                    <a:moveTo>
                      <a:pt x="171" y="193"/>
                    </a:moveTo>
                    <a:cubicBezTo>
                      <a:pt x="171" y="171"/>
                      <a:pt x="170" y="148"/>
                      <a:pt x="170" y="126"/>
                    </a:cubicBezTo>
                    <a:cubicBezTo>
                      <a:pt x="171" y="111"/>
                      <a:pt x="169" y="96"/>
                      <a:pt x="169" y="82"/>
                    </a:cubicBezTo>
                    <a:cubicBezTo>
                      <a:pt x="168" y="66"/>
                      <a:pt x="169" y="50"/>
                      <a:pt x="171" y="34"/>
                    </a:cubicBezTo>
                    <a:cubicBezTo>
                      <a:pt x="172" y="26"/>
                      <a:pt x="172" y="19"/>
                      <a:pt x="171" y="11"/>
                    </a:cubicBezTo>
                    <a:cubicBezTo>
                      <a:pt x="169" y="5"/>
                      <a:pt x="167" y="3"/>
                      <a:pt x="162" y="4"/>
                    </a:cubicBezTo>
                    <a:cubicBezTo>
                      <a:pt x="143" y="4"/>
                      <a:pt x="123" y="4"/>
                      <a:pt x="104" y="2"/>
                    </a:cubicBezTo>
                    <a:cubicBezTo>
                      <a:pt x="93" y="2"/>
                      <a:pt x="82" y="1"/>
                      <a:pt x="70" y="2"/>
                    </a:cubicBezTo>
                    <a:cubicBezTo>
                      <a:pt x="66" y="2"/>
                      <a:pt x="61" y="1"/>
                      <a:pt x="57" y="1"/>
                    </a:cubicBezTo>
                    <a:cubicBezTo>
                      <a:pt x="44" y="0"/>
                      <a:pt x="31" y="0"/>
                      <a:pt x="18" y="0"/>
                    </a:cubicBezTo>
                    <a:cubicBezTo>
                      <a:pt x="12" y="1"/>
                      <a:pt x="6" y="1"/>
                      <a:pt x="1" y="0"/>
                    </a:cubicBezTo>
                    <a:cubicBezTo>
                      <a:pt x="0" y="4"/>
                      <a:pt x="0" y="8"/>
                      <a:pt x="0" y="10"/>
                    </a:cubicBezTo>
                    <a:cubicBezTo>
                      <a:pt x="0" y="19"/>
                      <a:pt x="1" y="28"/>
                      <a:pt x="1" y="36"/>
                    </a:cubicBezTo>
                    <a:cubicBezTo>
                      <a:pt x="2" y="63"/>
                      <a:pt x="2" y="89"/>
                      <a:pt x="3" y="116"/>
                    </a:cubicBezTo>
                    <a:cubicBezTo>
                      <a:pt x="3" y="131"/>
                      <a:pt x="4" y="147"/>
                      <a:pt x="5" y="162"/>
                    </a:cubicBezTo>
                    <a:cubicBezTo>
                      <a:pt x="6" y="162"/>
                      <a:pt x="6" y="163"/>
                      <a:pt x="5" y="164"/>
                    </a:cubicBezTo>
                    <a:cubicBezTo>
                      <a:pt x="5" y="164"/>
                      <a:pt x="5" y="164"/>
                      <a:pt x="5" y="164"/>
                    </a:cubicBezTo>
                    <a:cubicBezTo>
                      <a:pt x="6" y="179"/>
                      <a:pt x="7" y="194"/>
                      <a:pt x="8" y="209"/>
                    </a:cubicBezTo>
                    <a:cubicBezTo>
                      <a:pt x="8" y="220"/>
                      <a:pt x="9" y="231"/>
                      <a:pt x="9" y="242"/>
                    </a:cubicBezTo>
                    <a:cubicBezTo>
                      <a:pt x="9" y="244"/>
                      <a:pt x="9" y="245"/>
                      <a:pt x="9" y="247"/>
                    </a:cubicBezTo>
                    <a:cubicBezTo>
                      <a:pt x="10" y="247"/>
                      <a:pt x="11" y="248"/>
                      <a:pt x="11" y="249"/>
                    </a:cubicBezTo>
                    <a:cubicBezTo>
                      <a:pt x="11" y="250"/>
                      <a:pt x="10" y="250"/>
                      <a:pt x="10" y="251"/>
                    </a:cubicBezTo>
                    <a:cubicBezTo>
                      <a:pt x="22" y="257"/>
                      <a:pt x="37" y="255"/>
                      <a:pt x="49" y="254"/>
                    </a:cubicBezTo>
                    <a:cubicBezTo>
                      <a:pt x="63" y="253"/>
                      <a:pt x="77" y="252"/>
                      <a:pt x="91" y="253"/>
                    </a:cubicBezTo>
                    <a:cubicBezTo>
                      <a:pt x="92" y="252"/>
                      <a:pt x="93" y="252"/>
                      <a:pt x="93" y="253"/>
                    </a:cubicBezTo>
                    <a:cubicBezTo>
                      <a:pt x="98" y="253"/>
                      <a:pt x="102" y="253"/>
                      <a:pt x="107" y="254"/>
                    </a:cubicBezTo>
                    <a:cubicBezTo>
                      <a:pt x="107" y="253"/>
                      <a:pt x="108" y="253"/>
                      <a:pt x="109" y="254"/>
                    </a:cubicBezTo>
                    <a:cubicBezTo>
                      <a:pt x="130" y="255"/>
                      <a:pt x="151" y="259"/>
                      <a:pt x="171" y="264"/>
                    </a:cubicBezTo>
                    <a:cubicBezTo>
                      <a:pt x="171" y="257"/>
                      <a:pt x="170" y="251"/>
                      <a:pt x="171" y="245"/>
                    </a:cubicBezTo>
                    <a:cubicBezTo>
                      <a:pt x="171" y="228"/>
                      <a:pt x="171" y="211"/>
                      <a:pt x="171" y="19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15" name="Freeform 6">
                <a:extLst>
                  <a:ext uri="{FF2B5EF4-FFF2-40B4-BE49-F238E27FC236}">
                    <a16:creationId xmlns:a16="http://schemas.microsoft.com/office/drawing/2014/main" id="{F24C6780-F0EB-4EDD-B5F2-FE0CEDD51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" y="521"/>
                <a:ext cx="65" cy="83"/>
              </a:xfrm>
              <a:custGeom>
                <a:avLst/>
                <a:gdLst>
                  <a:gd name="T0" fmla="*/ 32 w 32"/>
                  <a:gd name="T1" fmla="*/ 1 h 41"/>
                  <a:gd name="T2" fmla="*/ 21 w 32"/>
                  <a:gd name="T3" fmla="*/ 0 h 41"/>
                  <a:gd name="T4" fmla="*/ 0 w 32"/>
                  <a:gd name="T5" fmla="*/ 41 h 41"/>
                  <a:gd name="T6" fmla="*/ 15 w 32"/>
                  <a:gd name="T7" fmla="*/ 41 h 41"/>
                  <a:gd name="T8" fmla="*/ 32 w 32"/>
                  <a:gd name="T9" fmla="*/ 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1">
                    <a:moveTo>
                      <a:pt x="32" y="1"/>
                    </a:moveTo>
                    <a:cubicBezTo>
                      <a:pt x="29" y="1"/>
                      <a:pt x="25" y="1"/>
                      <a:pt x="21" y="0"/>
                    </a:cubicBezTo>
                    <a:cubicBezTo>
                      <a:pt x="14" y="13"/>
                      <a:pt x="7" y="27"/>
                      <a:pt x="0" y="41"/>
                    </a:cubicBezTo>
                    <a:cubicBezTo>
                      <a:pt x="5" y="41"/>
                      <a:pt x="10" y="41"/>
                      <a:pt x="15" y="41"/>
                    </a:cubicBezTo>
                    <a:cubicBezTo>
                      <a:pt x="20" y="28"/>
                      <a:pt x="27" y="15"/>
                      <a:pt x="3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16" name="Freeform 7">
                <a:extLst>
                  <a:ext uri="{FF2B5EF4-FFF2-40B4-BE49-F238E27FC236}">
                    <a16:creationId xmlns:a16="http://schemas.microsoft.com/office/drawing/2014/main" id="{ACBFB828-6C0F-4A6F-BB0B-0038A9D2D5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" y="523"/>
                <a:ext cx="63" cy="81"/>
              </a:xfrm>
              <a:custGeom>
                <a:avLst/>
                <a:gdLst>
                  <a:gd name="T0" fmla="*/ 31 w 31"/>
                  <a:gd name="T1" fmla="*/ 0 h 40"/>
                  <a:gd name="T2" fmla="*/ 27 w 31"/>
                  <a:gd name="T3" fmla="*/ 1 h 40"/>
                  <a:gd name="T4" fmla="*/ 18 w 31"/>
                  <a:gd name="T5" fmla="*/ 1 h 40"/>
                  <a:gd name="T6" fmla="*/ 18 w 31"/>
                  <a:gd name="T7" fmla="*/ 1 h 40"/>
                  <a:gd name="T8" fmla="*/ 0 w 31"/>
                  <a:gd name="T9" fmla="*/ 40 h 40"/>
                  <a:gd name="T10" fmla="*/ 7 w 31"/>
                  <a:gd name="T11" fmla="*/ 40 h 40"/>
                  <a:gd name="T12" fmla="*/ 31 w 31"/>
                  <a:gd name="T13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40">
                    <a:moveTo>
                      <a:pt x="31" y="0"/>
                    </a:moveTo>
                    <a:cubicBezTo>
                      <a:pt x="29" y="0"/>
                      <a:pt x="28" y="0"/>
                      <a:pt x="27" y="1"/>
                    </a:cubicBezTo>
                    <a:cubicBezTo>
                      <a:pt x="24" y="1"/>
                      <a:pt x="21" y="1"/>
                      <a:pt x="18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3" y="14"/>
                      <a:pt x="6" y="27"/>
                      <a:pt x="0" y="40"/>
                    </a:cubicBezTo>
                    <a:cubicBezTo>
                      <a:pt x="3" y="40"/>
                      <a:pt x="5" y="40"/>
                      <a:pt x="7" y="40"/>
                    </a:cubicBezTo>
                    <a:cubicBezTo>
                      <a:pt x="15" y="27"/>
                      <a:pt x="24" y="14"/>
                      <a:pt x="3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17" name="Freeform 8">
                <a:extLst>
                  <a:ext uri="{FF2B5EF4-FFF2-40B4-BE49-F238E27FC236}">
                    <a16:creationId xmlns:a16="http://schemas.microsoft.com/office/drawing/2014/main" id="{7763F887-197B-4C0C-B566-D9139564BD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" y="521"/>
                <a:ext cx="67" cy="83"/>
              </a:xfrm>
              <a:custGeom>
                <a:avLst/>
                <a:gdLst>
                  <a:gd name="T0" fmla="*/ 33 w 33"/>
                  <a:gd name="T1" fmla="*/ 0 h 41"/>
                  <a:gd name="T2" fmla="*/ 23 w 33"/>
                  <a:gd name="T3" fmla="*/ 1 h 41"/>
                  <a:gd name="T4" fmla="*/ 0 w 33"/>
                  <a:gd name="T5" fmla="*/ 41 h 41"/>
                  <a:gd name="T6" fmla="*/ 16 w 33"/>
                  <a:gd name="T7" fmla="*/ 41 h 41"/>
                  <a:gd name="T8" fmla="*/ 33 w 33"/>
                  <a:gd name="T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1">
                    <a:moveTo>
                      <a:pt x="33" y="0"/>
                    </a:moveTo>
                    <a:cubicBezTo>
                      <a:pt x="30" y="1"/>
                      <a:pt x="26" y="1"/>
                      <a:pt x="23" y="1"/>
                    </a:cubicBezTo>
                    <a:cubicBezTo>
                      <a:pt x="16" y="15"/>
                      <a:pt x="7" y="28"/>
                      <a:pt x="0" y="41"/>
                    </a:cubicBezTo>
                    <a:cubicBezTo>
                      <a:pt x="5" y="41"/>
                      <a:pt x="10" y="41"/>
                      <a:pt x="16" y="41"/>
                    </a:cubicBezTo>
                    <a:cubicBezTo>
                      <a:pt x="22" y="28"/>
                      <a:pt x="28" y="14"/>
                      <a:pt x="3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18" name="Freeform 9">
                <a:extLst>
                  <a:ext uri="{FF2B5EF4-FFF2-40B4-BE49-F238E27FC236}">
                    <a16:creationId xmlns:a16="http://schemas.microsoft.com/office/drawing/2014/main" id="{00B5355C-7C59-4AD0-8B9A-1E3B2AC92B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" y="519"/>
                <a:ext cx="63" cy="85"/>
              </a:xfrm>
              <a:custGeom>
                <a:avLst/>
                <a:gdLst>
                  <a:gd name="T0" fmla="*/ 31 w 31"/>
                  <a:gd name="T1" fmla="*/ 0 h 42"/>
                  <a:gd name="T2" fmla="*/ 17 w 31"/>
                  <a:gd name="T3" fmla="*/ 1 h 42"/>
                  <a:gd name="T4" fmla="*/ 17 w 31"/>
                  <a:gd name="T5" fmla="*/ 1 h 42"/>
                  <a:gd name="T6" fmla="*/ 0 w 31"/>
                  <a:gd name="T7" fmla="*/ 42 h 42"/>
                  <a:gd name="T8" fmla="*/ 13 w 31"/>
                  <a:gd name="T9" fmla="*/ 42 h 42"/>
                  <a:gd name="T10" fmla="*/ 31 w 31"/>
                  <a:gd name="T11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" h="42">
                    <a:moveTo>
                      <a:pt x="31" y="0"/>
                    </a:moveTo>
                    <a:cubicBezTo>
                      <a:pt x="26" y="0"/>
                      <a:pt x="22" y="1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2" y="15"/>
                      <a:pt x="6" y="29"/>
                      <a:pt x="0" y="42"/>
                    </a:cubicBezTo>
                    <a:cubicBezTo>
                      <a:pt x="4" y="42"/>
                      <a:pt x="8" y="42"/>
                      <a:pt x="13" y="42"/>
                    </a:cubicBezTo>
                    <a:cubicBezTo>
                      <a:pt x="18" y="28"/>
                      <a:pt x="24" y="14"/>
                      <a:pt x="3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19" name="Freeform 10">
                <a:extLst>
                  <a:ext uri="{FF2B5EF4-FFF2-40B4-BE49-F238E27FC236}">
                    <a16:creationId xmlns:a16="http://schemas.microsoft.com/office/drawing/2014/main" id="{E9E69F9F-B037-45C5-AACB-BB542FE952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" y="521"/>
                <a:ext cx="69" cy="85"/>
              </a:xfrm>
              <a:custGeom>
                <a:avLst/>
                <a:gdLst>
                  <a:gd name="T0" fmla="*/ 34 w 34"/>
                  <a:gd name="T1" fmla="*/ 0 h 42"/>
                  <a:gd name="T2" fmla="*/ 22 w 34"/>
                  <a:gd name="T3" fmla="*/ 0 h 42"/>
                  <a:gd name="T4" fmla="*/ 0 w 34"/>
                  <a:gd name="T5" fmla="*/ 42 h 42"/>
                  <a:gd name="T6" fmla="*/ 12 w 34"/>
                  <a:gd name="T7" fmla="*/ 42 h 42"/>
                  <a:gd name="T8" fmla="*/ 34 w 34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2">
                    <a:moveTo>
                      <a:pt x="34" y="0"/>
                    </a:moveTo>
                    <a:cubicBezTo>
                      <a:pt x="30" y="0"/>
                      <a:pt x="26" y="0"/>
                      <a:pt x="22" y="0"/>
                    </a:cubicBezTo>
                    <a:cubicBezTo>
                      <a:pt x="16" y="14"/>
                      <a:pt x="8" y="28"/>
                      <a:pt x="0" y="42"/>
                    </a:cubicBezTo>
                    <a:cubicBezTo>
                      <a:pt x="4" y="42"/>
                      <a:pt x="8" y="42"/>
                      <a:pt x="12" y="42"/>
                    </a:cubicBezTo>
                    <a:cubicBezTo>
                      <a:pt x="19" y="28"/>
                      <a:pt x="26" y="14"/>
                      <a:pt x="3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20" name="Freeform 11">
                <a:extLst>
                  <a:ext uri="{FF2B5EF4-FFF2-40B4-BE49-F238E27FC236}">
                    <a16:creationId xmlns:a16="http://schemas.microsoft.com/office/drawing/2014/main" id="{87CED92F-0559-4E1B-92E1-B46AFB78DC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" y="521"/>
                <a:ext cx="67" cy="85"/>
              </a:xfrm>
              <a:custGeom>
                <a:avLst/>
                <a:gdLst>
                  <a:gd name="T0" fmla="*/ 33 w 33"/>
                  <a:gd name="T1" fmla="*/ 2 h 42"/>
                  <a:gd name="T2" fmla="*/ 22 w 33"/>
                  <a:gd name="T3" fmla="*/ 0 h 42"/>
                  <a:gd name="T4" fmla="*/ 0 w 33"/>
                  <a:gd name="T5" fmla="*/ 42 h 42"/>
                  <a:gd name="T6" fmla="*/ 14 w 33"/>
                  <a:gd name="T7" fmla="*/ 42 h 42"/>
                  <a:gd name="T8" fmla="*/ 33 w 33"/>
                  <a:gd name="T9" fmla="*/ 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2">
                    <a:moveTo>
                      <a:pt x="33" y="2"/>
                    </a:moveTo>
                    <a:cubicBezTo>
                      <a:pt x="29" y="1"/>
                      <a:pt x="25" y="1"/>
                      <a:pt x="22" y="0"/>
                    </a:cubicBezTo>
                    <a:cubicBezTo>
                      <a:pt x="15" y="14"/>
                      <a:pt x="7" y="28"/>
                      <a:pt x="0" y="42"/>
                    </a:cubicBezTo>
                    <a:cubicBezTo>
                      <a:pt x="4" y="42"/>
                      <a:pt x="9" y="42"/>
                      <a:pt x="14" y="42"/>
                    </a:cubicBezTo>
                    <a:cubicBezTo>
                      <a:pt x="20" y="28"/>
                      <a:pt x="26" y="15"/>
                      <a:pt x="33" y="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21" name="Freeform 12">
                <a:extLst>
                  <a:ext uri="{FF2B5EF4-FFF2-40B4-BE49-F238E27FC236}">
                    <a16:creationId xmlns:a16="http://schemas.microsoft.com/office/drawing/2014/main" id="{44535E2F-0301-4770-AC21-19D099EA7C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" y="525"/>
                <a:ext cx="59" cy="81"/>
              </a:xfrm>
              <a:custGeom>
                <a:avLst/>
                <a:gdLst>
                  <a:gd name="T0" fmla="*/ 29 w 29"/>
                  <a:gd name="T1" fmla="*/ 1 h 40"/>
                  <a:gd name="T2" fmla="*/ 18 w 29"/>
                  <a:gd name="T3" fmla="*/ 0 h 40"/>
                  <a:gd name="T4" fmla="*/ 18 w 29"/>
                  <a:gd name="T5" fmla="*/ 1 h 40"/>
                  <a:gd name="T6" fmla="*/ 0 w 29"/>
                  <a:gd name="T7" fmla="*/ 40 h 40"/>
                  <a:gd name="T8" fmla="*/ 7 w 29"/>
                  <a:gd name="T9" fmla="*/ 40 h 40"/>
                  <a:gd name="T10" fmla="*/ 29 w 29"/>
                  <a:gd name="T11" fmla="*/ 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40">
                    <a:moveTo>
                      <a:pt x="29" y="1"/>
                    </a:moveTo>
                    <a:cubicBezTo>
                      <a:pt x="25" y="1"/>
                      <a:pt x="22" y="0"/>
                      <a:pt x="18" y="0"/>
                    </a:cubicBezTo>
                    <a:cubicBezTo>
                      <a:pt x="18" y="0"/>
                      <a:pt x="18" y="0"/>
                      <a:pt x="18" y="1"/>
                    </a:cubicBezTo>
                    <a:cubicBezTo>
                      <a:pt x="12" y="14"/>
                      <a:pt x="6" y="27"/>
                      <a:pt x="0" y="40"/>
                    </a:cubicBezTo>
                    <a:cubicBezTo>
                      <a:pt x="3" y="40"/>
                      <a:pt x="5" y="40"/>
                      <a:pt x="7" y="40"/>
                    </a:cubicBezTo>
                    <a:cubicBezTo>
                      <a:pt x="15" y="27"/>
                      <a:pt x="21" y="14"/>
                      <a:pt x="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22" name="Freeform 13">
                <a:extLst>
                  <a:ext uri="{FF2B5EF4-FFF2-40B4-BE49-F238E27FC236}">
                    <a16:creationId xmlns:a16="http://schemas.microsoft.com/office/drawing/2014/main" id="{3436A9D9-8F28-4E5E-85F5-6183DA5C4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" y="529"/>
                <a:ext cx="67" cy="77"/>
              </a:xfrm>
              <a:custGeom>
                <a:avLst/>
                <a:gdLst>
                  <a:gd name="T0" fmla="*/ 14 w 33"/>
                  <a:gd name="T1" fmla="*/ 38 h 38"/>
                  <a:gd name="T2" fmla="*/ 33 w 33"/>
                  <a:gd name="T3" fmla="*/ 2 h 38"/>
                  <a:gd name="T4" fmla="*/ 21 w 33"/>
                  <a:gd name="T5" fmla="*/ 0 h 38"/>
                  <a:gd name="T6" fmla="*/ 21 w 33"/>
                  <a:gd name="T7" fmla="*/ 1 h 38"/>
                  <a:gd name="T8" fmla="*/ 0 w 33"/>
                  <a:gd name="T9" fmla="*/ 38 h 38"/>
                  <a:gd name="T10" fmla="*/ 4 w 33"/>
                  <a:gd name="T11" fmla="*/ 38 h 38"/>
                  <a:gd name="T12" fmla="*/ 14 w 33"/>
                  <a:gd name="T13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38">
                    <a:moveTo>
                      <a:pt x="14" y="38"/>
                    </a:moveTo>
                    <a:cubicBezTo>
                      <a:pt x="21" y="26"/>
                      <a:pt x="27" y="14"/>
                      <a:pt x="33" y="2"/>
                    </a:cubicBezTo>
                    <a:cubicBezTo>
                      <a:pt x="29" y="1"/>
                      <a:pt x="25" y="0"/>
                      <a:pt x="21" y="0"/>
                    </a:cubicBezTo>
                    <a:cubicBezTo>
                      <a:pt x="21" y="0"/>
                      <a:pt x="21" y="0"/>
                      <a:pt x="21" y="1"/>
                    </a:cubicBezTo>
                    <a:cubicBezTo>
                      <a:pt x="14" y="13"/>
                      <a:pt x="8" y="26"/>
                      <a:pt x="0" y="38"/>
                    </a:cubicBezTo>
                    <a:cubicBezTo>
                      <a:pt x="2" y="38"/>
                      <a:pt x="3" y="38"/>
                      <a:pt x="4" y="38"/>
                    </a:cubicBezTo>
                    <a:cubicBezTo>
                      <a:pt x="8" y="38"/>
                      <a:pt x="11" y="38"/>
                      <a:pt x="14" y="3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23" name="Freeform 14">
                <a:extLst>
                  <a:ext uri="{FF2B5EF4-FFF2-40B4-BE49-F238E27FC236}">
                    <a16:creationId xmlns:a16="http://schemas.microsoft.com/office/drawing/2014/main" id="{87359992-7EED-4253-9747-6BEEA36799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" y="533"/>
                <a:ext cx="55" cy="75"/>
              </a:xfrm>
              <a:custGeom>
                <a:avLst/>
                <a:gdLst>
                  <a:gd name="T0" fmla="*/ 11 w 27"/>
                  <a:gd name="T1" fmla="*/ 35 h 37"/>
                  <a:gd name="T2" fmla="*/ 14 w 27"/>
                  <a:gd name="T3" fmla="*/ 31 h 37"/>
                  <a:gd name="T4" fmla="*/ 27 w 27"/>
                  <a:gd name="T5" fmla="*/ 2 h 37"/>
                  <a:gd name="T6" fmla="*/ 19 w 27"/>
                  <a:gd name="T7" fmla="*/ 0 h 37"/>
                  <a:gd name="T8" fmla="*/ 0 w 27"/>
                  <a:gd name="T9" fmla="*/ 36 h 37"/>
                  <a:gd name="T10" fmla="*/ 4 w 27"/>
                  <a:gd name="T11" fmla="*/ 37 h 37"/>
                  <a:gd name="T12" fmla="*/ 11 w 27"/>
                  <a:gd name="T13" fmla="*/ 3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37">
                    <a:moveTo>
                      <a:pt x="11" y="35"/>
                    </a:moveTo>
                    <a:cubicBezTo>
                      <a:pt x="12" y="33"/>
                      <a:pt x="13" y="32"/>
                      <a:pt x="14" y="31"/>
                    </a:cubicBezTo>
                    <a:cubicBezTo>
                      <a:pt x="18" y="22"/>
                      <a:pt x="23" y="12"/>
                      <a:pt x="27" y="2"/>
                    </a:cubicBezTo>
                    <a:cubicBezTo>
                      <a:pt x="25" y="2"/>
                      <a:pt x="22" y="1"/>
                      <a:pt x="19" y="0"/>
                    </a:cubicBezTo>
                    <a:cubicBezTo>
                      <a:pt x="13" y="13"/>
                      <a:pt x="7" y="25"/>
                      <a:pt x="0" y="36"/>
                    </a:cubicBezTo>
                    <a:cubicBezTo>
                      <a:pt x="2" y="36"/>
                      <a:pt x="3" y="37"/>
                      <a:pt x="4" y="37"/>
                    </a:cubicBezTo>
                    <a:cubicBezTo>
                      <a:pt x="7" y="37"/>
                      <a:pt x="10" y="37"/>
                      <a:pt x="11" y="3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24" name="Freeform 15">
                <a:extLst>
                  <a:ext uri="{FF2B5EF4-FFF2-40B4-BE49-F238E27FC236}">
                    <a16:creationId xmlns:a16="http://schemas.microsoft.com/office/drawing/2014/main" id="{A38E0BCE-7D80-4D4A-99F3-19BC0CBD85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" y="540"/>
                <a:ext cx="32" cy="42"/>
              </a:xfrm>
              <a:custGeom>
                <a:avLst/>
                <a:gdLst>
                  <a:gd name="T0" fmla="*/ 10 w 16"/>
                  <a:gd name="T1" fmla="*/ 0 h 21"/>
                  <a:gd name="T2" fmla="*/ 0 w 16"/>
                  <a:gd name="T3" fmla="*/ 21 h 21"/>
                  <a:gd name="T4" fmla="*/ 13 w 16"/>
                  <a:gd name="T5" fmla="*/ 9 h 21"/>
                  <a:gd name="T6" fmla="*/ 15 w 16"/>
                  <a:gd name="T7" fmla="*/ 3 h 21"/>
                  <a:gd name="T8" fmla="*/ 16 w 16"/>
                  <a:gd name="T9" fmla="*/ 2 h 21"/>
                  <a:gd name="T10" fmla="*/ 10 w 16"/>
                  <a:gd name="T11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21">
                    <a:moveTo>
                      <a:pt x="10" y="0"/>
                    </a:moveTo>
                    <a:cubicBezTo>
                      <a:pt x="7" y="7"/>
                      <a:pt x="3" y="14"/>
                      <a:pt x="0" y="21"/>
                    </a:cubicBezTo>
                    <a:cubicBezTo>
                      <a:pt x="4" y="17"/>
                      <a:pt x="9" y="13"/>
                      <a:pt x="13" y="9"/>
                    </a:cubicBezTo>
                    <a:cubicBezTo>
                      <a:pt x="14" y="8"/>
                      <a:pt x="15" y="6"/>
                      <a:pt x="15" y="3"/>
                    </a:cubicBezTo>
                    <a:cubicBezTo>
                      <a:pt x="15" y="3"/>
                      <a:pt x="15" y="2"/>
                      <a:pt x="16" y="2"/>
                    </a:cubicBezTo>
                    <a:cubicBezTo>
                      <a:pt x="14" y="1"/>
                      <a:pt x="12" y="1"/>
                      <a:pt x="1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25" name="Freeform 16">
                <a:extLst>
                  <a:ext uri="{FF2B5EF4-FFF2-40B4-BE49-F238E27FC236}">
                    <a16:creationId xmlns:a16="http://schemas.microsoft.com/office/drawing/2014/main" id="{7CB16070-F707-4F48-9F64-10EAE354EE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" y="519"/>
                <a:ext cx="59" cy="87"/>
              </a:xfrm>
              <a:custGeom>
                <a:avLst/>
                <a:gdLst>
                  <a:gd name="T0" fmla="*/ 0 w 29"/>
                  <a:gd name="T1" fmla="*/ 43 h 43"/>
                  <a:gd name="T2" fmla="*/ 7 w 29"/>
                  <a:gd name="T3" fmla="*/ 43 h 43"/>
                  <a:gd name="T4" fmla="*/ 29 w 29"/>
                  <a:gd name="T5" fmla="*/ 0 h 43"/>
                  <a:gd name="T6" fmla="*/ 24 w 29"/>
                  <a:gd name="T7" fmla="*/ 0 h 43"/>
                  <a:gd name="T8" fmla="*/ 18 w 29"/>
                  <a:gd name="T9" fmla="*/ 0 h 43"/>
                  <a:gd name="T10" fmla="*/ 18 w 29"/>
                  <a:gd name="T11" fmla="*/ 2 h 43"/>
                  <a:gd name="T12" fmla="*/ 0 w 29"/>
                  <a:gd name="T13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43">
                    <a:moveTo>
                      <a:pt x="0" y="43"/>
                    </a:moveTo>
                    <a:cubicBezTo>
                      <a:pt x="3" y="43"/>
                      <a:pt x="5" y="43"/>
                      <a:pt x="7" y="43"/>
                    </a:cubicBezTo>
                    <a:cubicBezTo>
                      <a:pt x="14" y="29"/>
                      <a:pt x="22" y="15"/>
                      <a:pt x="29" y="0"/>
                    </a:cubicBezTo>
                    <a:cubicBezTo>
                      <a:pt x="27" y="0"/>
                      <a:pt x="26" y="0"/>
                      <a:pt x="24" y="0"/>
                    </a:cubicBezTo>
                    <a:cubicBezTo>
                      <a:pt x="22" y="0"/>
                      <a:pt x="20" y="0"/>
                      <a:pt x="18" y="0"/>
                    </a:cubicBezTo>
                    <a:cubicBezTo>
                      <a:pt x="18" y="1"/>
                      <a:pt x="18" y="1"/>
                      <a:pt x="18" y="2"/>
                    </a:cubicBezTo>
                    <a:cubicBezTo>
                      <a:pt x="11" y="15"/>
                      <a:pt x="5" y="29"/>
                      <a:pt x="0" y="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26" name="Freeform 17">
                <a:extLst>
                  <a:ext uri="{FF2B5EF4-FFF2-40B4-BE49-F238E27FC236}">
                    <a16:creationId xmlns:a16="http://schemas.microsoft.com/office/drawing/2014/main" id="{82D41EC9-6472-4F53-9C4A-1B87884CA5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" y="515"/>
                <a:ext cx="77" cy="89"/>
              </a:xfrm>
              <a:custGeom>
                <a:avLst/>
                <a:gdLst>
                  <a:gd name="T0" fmla="*/ 35 w 38"/>
                  <a:gd name="T1" fmla="*/ 0 h 44"/>
                  <a:gd name="T2" fmla="*/ 32 w 38"/>
                  <a:gd name="T3" fmla="*/ 1 h 44"/>
                  <a:gd name="T4" fmla="*/ 32 w 38"/>
                  <a:gd name="T5" fmla="*/ 1 h 44"/>
                  <a:gd name="T6" fmla="*/ 19 w 38"/>
                  <a:gd name="T7" fmla="*/ 18 h 44"/>
                  <a:gd name="T8" fmla="*/ 0 w 38"/>
                  <a:gd name="T9" fmla="*/ 44 h 44"/>
                  <a:gd name="T10" fmla="*/ 16 w 38"/>
                  <a:gd name="T11" fmla="*/ 44 h 44"/>
                  <a:gd name="T12" fmla="*/ 38 w 38"/>
                  <a:gd name="T13" fmla="*/ 2 h 44"/>
                  <a:gd name="T14" fmla="*/ 35 w 38"/>
                  <a:gd name="T1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" h="44">
                    <a:moveTo>
                      <a:pt x="35" y="0"/>
                    </a:moveTo>
                    <a:cubicBezTo>
                      <a:pt x="34" y="1"/>
                      <a:pt x="33" y="1"/>
                      <a:pt x="32" y="1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27" y="6"/>
                      <a:pt x="23" y="12"/>
                      <a:pt x="19" y="18"/>
                    </a:cubicBezTo>
                    <a:cubicBezTo>
                      <a:pt x="13" y="26"/>
                      <a:pt x="6" y="35"/>
                      <a:pt x="0" y="44"/>
                    </a:cubicBezTo>
                    <a:cubicBezTo>
                      <a:pt x="6" y="44"/>
                      <a:pt x="11" y="44"/>
                      <a:pt x="16" y="44"/>
                    </a:cubicBezTo>
                    <a:cubicBezTo>
                      <a:pt x="23" y="29"/>
                      <a:pt x="31" y="16"/>
                      <a:pt x="38" y="2"/>
                    </a:cubicBezTo>
                    <a:cubicBezTo>
                      <a:pt x="37" y="1"/>
                      <a:pt x="36" y="1"/>
                      <a:pt x="3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27" name="Freeform 18">
                <a:extLst>
                  <a:ext uri="{FF2B5EF4-FFF2-40B4-BE49-F238E27FC236}">
                    <a16:creationId xmlns:a16="http://schemas.microsoft.com/office/drawing/2014/main" id="{1904170D-2FDB-4EF3-B302-7FE8EE5F75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" y="2"/>
                <a:ext cx="59" cy="79"/>
              </a:xfrm>
              <a:custGeom>
                <a:avLst/>
                <a:gdLst>
                  <a:gd name="T0" fmla="*/ 0 w 29"/>
                  <a:gd name="T1" fmla="*/ 39 h 39"/>
                  <a:gd name="T2" fmla="*/ 26 w 29"/>
                  <a:gd name="T3" fmla="*/ 8 h 39"/>
                  <a:gd name="T4" fmla="*/ 28 w 29"/>
                  <a:gd name="T5" fmla="*/ 8 h 39"/>
                  <a:gd name="T6" fmla="*/ 28 w 29"/>
                  <a:gd name="T7" fmla="*/ 8 h 39"/>
                  <a:gd name="T8" fmla="*/ 29 w 29"/>
                  <a:gd name="T9" fmla="*/ 0 h 39"/>
                  <a:gd name="T10" fmla="*/ 26 w 29"/>
                  <a:gd name="T11" fmla="*/ 2 h 39"/>
                  <a:gd name="T12" fmla="*/ 3 w 29"/>
                  <a:gd name="T13" fmla="*/ 28 h 39"/>
                  <a:gd name="T14" fmla="*/ 0 w 29"/>
                  <a:gd name="T15" fmla="*/ 38 h 39"/>
                  <a:gd name="T16" fmla="*/ 0 w 29"/>
                  <a:gd name="T17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39">
                    <a:moveTo>
                      <a:pt x="0" y="39"/>
                    </a:moveTo>
                    <a:cubicBezTo>
                      <a:pt x="9" y="29"/>
                      <a:pt x="18" y="19"/>
                      <a:pt x="26" y="8"/>
                    </a:cubicBezTo>
                    <a:cubicBezTo>
                      <a:pt x="27" y="7"/>
                      <a:pt x="28" y="7"/>
                      <a:pt x="28" y="8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5"/>
                      <a:pt x="28" y="3"/>
                      <a:pt x="29" y="0"/>
                    </a:cubicBezTo>
                    <a:cubicBezTo>
                      <a:pt x="28" y="0"/>
                      <a:pt x="27" y="1"/>
                      <a:pt x="26" y="2"/>
                    </a:cubicBezTo>
                    <a:cubicBezTo>
                      <a:pt x="18" y="10"/>
                      <a:pt x="10" y="19"/>
                      <a:pt x="3" y="28"/>
                    </a:cubicBezTo>
                    <a:cubicBezTo>
                      <a:pt x="1" y="31"/>
                      <a:pt x="0" y="34"/>
                      <a:pt x="0" y="38"/>
                    </a:cubicBezTo>
                    <a:cubicBezTo>
                      <a:pt x="0" y="38"/>
                      <a:pt x="0" y="38"/>
                      <a:pt x="0" y="3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28" name="Freeform 19">
                <a:extLst>
                  <a:ext uri="{FF2B5EF4-FFF2-40B4-BE49-F238E27FC236}">
                    <a16:creationId xmlns:a16="http://schemas.microsoft.com/office/drawing/2014/main" id="{98B87443-6665-4CC3-8157-DBDEABBB0B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" y="24"/>
                <a:ext cx="57" cy="83"/>
              </a:xfrm>
              <a:custGeom>
                <a:avLst/>
                <a:gdLst>
                  <a:gd name="T0" fmla="*/ 0 w 28"/>
                  <a:gd name="T1" fmla="*/ 41 h 41"/>
                  <a:gd name="T2" fmla="*/ 28 w 28"/>
                  <a:gd name="T3" fmla="*/ 13 h 41"/>
                  <a:gd name="T4" fmla="*/ 28 w 28"/>
                  <a:gd name="T5" fmla="*/ 8 h 41"/>
                  <a:gd name="T6" fmla="*/ 27 w 28"/>
                  <a:gd name="T7" fmla="*/ 0 h 41"/>
                  <a:gd name="T8" fmla="*/ 0 w 28"/>
                  <a:gd name="T9" fmla="*/ 33 h 41"/>
                  <a:gd name="T10" fmla="*/ 0 w 28"/>
                  <a:gd name="T11" fmla="*/ 40 h 41"/>
                  <a:gd name="T12" fmla="*/ 0 w 28"/>
                  <a:gd name="T13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41">
                    <a:moveTo>
                      <a:pt x="0" y="41"/>
                    </a:moveTo>
                    <a:cubicBezTo>
                      <a:pt x="9" y="31"/>
                      <a:pt x="18" y="22"/>
                      <a:pt x="28" y="13"/>
                    </a:cubicBezTo>
                    <a:cubicBezTo>
                      <a:pt x="28" y="11"/>
                      <a:pt x="28" y="9"/>
                      <a:pt x="28" y="8"/>
                    </a:cubicBezTo>
                    <a:cubicBezTo>
                      <a:pt x="28" y="6"/>
                      <a:pt x="27" y="3"/>
                      <a:pt x="27" y="0"/>
                    </a:cubicBezTo>
                    <a:cubicBezTo>
                      <a:pt x="19" y="11"/>
                      <a:pt x="9" y="22"/>
                      <a:pt x="0" y="33"/>
                    </a:cubicBezTo>
                    <a:cubicBezTo>
                      <a:pt x="0" y="35"/>
                      <a:pt x="0" y="38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29" name="Freeform 20">
                <a:extLst>
                  <a:ext uri="{FF2B5EF4-FFF2-40B4-BE49-F238E27FC236}">
                    <a16:creationId xmlns:a16="http://schemas.microsoft.com/office/drawing/2014/main" id="{73FF26EE-345C-4737-B9C1-DC97D1F8DD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" y="61"/>
                <a:ext cx="57" cy="75"/>
              </a:xfrm>
              <a:custGeom>
                <a:avLst/>
                <a:gdLst>
                  <a:gd name="T0" fmla="*/ 27 w 28"/>
                  <a:gd name="T1" fmla="*/ 9 h 37"/>
                  <a:gd name="T2" fmla="*/ 28 w 28"/>
                  <a:gd name="T3" fmla="*/ 8 h 37"/>
                  <a:gd name="T4" fmla="*/ 28 w 28"/>
                  <a:gd name="T5" fmla="*/ 0 h 37"/>
                  <a:gd name="T6" fmla="*/ 0 w 28"/>
                  <a:gd name="T7" fmla="*/ 29 h 37"/>
                  <a:gd name="T8" fmla="*/ 0 w 28"/>
                  <a:gd name="T9" fmla="*/ 37 h 37"/>
                  <a:gd name="T10" fmla="*/ 27 w 28"/>
                  <a:gd name="T11" fmla="*/ 9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37">
                    <a:moveTo>
                      <a:pt x="27" y="9"/>
                    </a:moveTo>
                    <a:cubicBezTo>
                      <a:pt x="27" y="8"/>
                      <a:pt x="28" y="8"/>
                      <a:pt x="28" y="8"/>
                    </a:cubicBezTo>
                    <a:cubicBezTo>
                      <a:pt x="28" y="5"/>
                      <a:pt x="28" y="3"/>
                      <a:pt x="28" y="0"/>
                    </a:cubicBezTo>
                    <a:cubicBezTo>
                      <a:pt x="18" y="10"/>
                      <a:pt x="8" y="19"/>
                      <a:pt x="0" y="29"/>
                    </a:cubicBezTo>
                    <a:cubicBezTo>
                      <a:pt x="0" y="31"/>
                      <a:pt x="0" y="34"/>
                      <a:pt x="0" y="37"/>
                    </a:cubicBezTo>
                    <a:cubicBezTo>
                      <a:pt x="9" y="27"/>
                      <a:pt x="18" y="18"/>
                      <a:pt x="27" y="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30" name="Freeform 21">
                <a:extLst>
                  <a:ext uri="{FF2B5EF4-FFF2-40B4-BE49-F238E27FC236}">
                    <a16:creationId xmlns:a16="http://schemas.microsoft.com/office/drawing/2014/main" id="{209A3250-ED4B-48D5-9F62-AE681EC88E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" y="87"/>
                <a:ext cx="57" cy="83"/>
              </a:xfrm>
              <a:custGeom>
                <a:avLst/>
                <a:gdLst>
                  <a:gd name="T0" fmla="*/ 26 w 28"/>
                  <a:gd name="T1" fmla="*/ 13 h 41"/>
                  <a:gd name="T2" fmla="*/ 28 w 28"/>
                  <a:gd name="T3" fmla="*/ 13 h 41"/>
                  <a:gd name="T4" fmla="*/ 28 w 28"/>
                  <a:gd name="T5" fmla="*/ 0 h 41"/>
                  <a:gd name="T6" fmla="*/ 0 w 28"/>
                  <a:gd name="T7" fmla="*/ 29 h 41"/>
                  <a:gd name="T8" fmla="*/ 0 w 28"/>
                  <a:gd name="T9" fmla="*/ 41 h 41"/>
                  <a:gd name="T10" fmla="*/ 26 w 28"/>
                  <a:gd name="T11" fmla="*/ 13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41">
                    <a:moveTo>
                      <a:pt x="26" y="13"/>
                    </a:moveTo>
                    <a:cubicBezTo>
                      <a:pt x="26" y="13"/>
                      <a:pt x="27" y="12"/>
                      <a:pt x="28" y="13"/>
                    </a:cubicBezTo>
                    <a:cubicBezTo>
                      <a:pt x="28" y="9"/>
                      <a:pt x="28" y="4"/>
                      <a:pt x="28" y="0"/>
                    </a:cubicBezTo>
                    <a:cubicBezTo>
                      <a:pt x="19" y="10"/>
                      <a:pt x="9" y="19"/>
                      <a:pt x="0" y="29"/>
                    </a:cubicBezTo>
                    <a:cubicBezTo>
                      <a:pt x="0" y="33"/>
                      <a:pt x="0" y="37"/>
                      <a:pt x="0" y="41"/>
                    </a:cubicBezTo>
                    <a:cubicBezTo>
                      <a:pt x="9" y="33"/>
                      <a:pt x="18" y="24"/>
                      <a:pt x="26" y="1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31" name="Freeform 22">
                <a:extLst>
                  <a:ext uri="{FF2B5EF4-FFF2-40B4-BE49-F238E27FC236}">
                    <a16:creationId xmlns:a16="http://schemas.microsoft.com/office/drawing/2014/main" id="{9FD2817A-43A9-4067-845F-9401E8C145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" y="119"/>
                <a:ext cx="59" cy="95"/>
              </a:xfrm>
              <a:custGeom>
                <a:avLst/>
                <a:gdLst>
                  <a:gd name="T0" fmla="*/ 0 w 29"/>
                  <a:gd name="T1" fmla="*/ 47 h 47"/>
                  <a:gd name="T2" fmla="*/ 27 w 29"/>
                  <a:gd name="T3" fmla="*/ 17 h 47"/>
                  <a:gd name="T4" fmla="*/ 29 w 29"/>
                  <a:gd name="T5" fmla="*/ 17 h 47"/>
                  <a:gd name="T6" fmla="*/ 28 w 29"/>
                  <a:gd name="T7" fmla="*/ 0 h 47"/>
                  <a:gd name="T8" fmla="*/ 0 w 29"/>
                  <a:gd name="T9" fmla="*/ 30 h 47"/>
                  <a:gd name="T10" fmla="*/ 0 w 29"/>
                  <a:gd name="T11" fmla="*/ 39 h 47"/>
                  <a:gd name="T12" fmla="*/ 0 w 29"/>
                  <a:gd name="T13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47">
                    <a:moveTo>
                      <a:pt x="0" y="47"/>
                    </a:moveTo>
                    <a:cubicBezTo>
                      <a:pt x="9" y="37"/>
                      <a:pt x="19" y="28"/>
                      <a:pt x="27" y="17"/>
                    </a:cubicBezTo>
                    <a:cubicBezTo>
                      <a:pt x="27" y="17"/>
                      <a:pt x="28" y="17"/>
                      <a:pt x="29" y="17"/>
                    </a:cubicBezTo>
                    <a:cubicBezTo>
                      <a:pt x="29" y="11"/>
                      <a:pt x="28" y="6"/>
                      <a:pt x="28" y="0"/>
                    </a:cubicBezTo>
                    <a:cubicBezTo>
                      <a:pt x="20" y="11"/>
                      <a:pt x="10" y="21"/>
                      <a:pt x="0" y="30"/>
                    </a:cubicBezTo>
                    <a:cubicBezTo>
                      <a:pt x="0" y="33"/>
                      <a:pt x="0" y="36"/>
                      <a:pt x="0" y="39"/>
                    </a:cubicBezTo>
                    <a:cubicBezTo>
                      <a:pt x="0" y="41"/>
                      <a:pt x="0" y="44"/>
                      <a:pt x="0" y="4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32" name="Freeform 23">
                <a:extLst>
                  <a:ext uri="{FF2B5EF4-FFF2-40B4-BE49-F238E27FC236}">
                    <a16:creationId xmlns:a16="http://schemas.microsoft.com/office/drawing/2014/main" id="{C0B92CEB-AB68-4595-ADFB-B7298439EE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" y="196"/>
                <a:ext cx="65" cy="81"/>
              </a:xfrm>
              <a:custGeom>
                <a:avLst/>
                <a:gdLst>
                  <a:gd name="T0" fmla="*/ 31 w 32"/>
                  <a:gd name="T1" fmla="*/ 12 h 40"/>
                  <a:gd name="T2" fmla="*/ 32 w 32"/>
                  <a:gd name="T3" fmla="*/ 12 h 40"/>
                  <a:gd name="T4" fmla="*/ 31 w 32"/>
                  <a:gd name="T5" fmla="*/ 0 h 40"/>
                  <a:gd name="T6" fmla="*/ 1 w 32"/>
                  <a:gd name="T7" fmla="*/ 27 h 40"/>
                  <a:gd name="T8" fmla="*/ 0 w 32"/>
                  <a:gd name="T9" fmla="*/ 40 h 40"/>
                  <a:gd name="T10" fmla="*/ 31 w 32"/>
                  <a:gd name="T11" fmla="*/ 1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40">
                    <a:moveTo>
                      <a:pt x="31" y="12"/>
                    </a:moveTo>
                    <a:cubicBezTo>
                      <a:pt x="31" y="12"/>
                      <a:pt x="31" y="12"/>
                      <a:pt x="32" y="12"/>
                    </a:cubicBezTo>
                    <a:cubicBezTo>
                      <a:pt x="32" y="8"/>
                      <a:pt x="31" y="4"/>
                      <a:pt x="31" y="0"/>
                    </a:cubicBezTo>
                    <a:cubicBezTo>
                      <a:pt x="22" y="10"/>
                      <a:pt x="12" y="19"/>
                      <a:pt x="1" y="27"/>
                    </a:cubicBezTo>
                    <a:cubicBezTo>
                      <a:pt x="1" y="31"/>
                      <a:pt x="0" y="35"/>
                      <a:pt x="0" y="40"/>
                    </a:cubicBezTo>
                    <a:cubicBezTo>
                      <a:pt x="11" y="31"/>
                      <a:pt x="21" y="21"/>
                      <a:pt x="31" y="1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33" name="Freeform 24">
                <a:extLst>
                  <a:ext uri="{FF2B5EF4-FFF2-40B4-BE49-F238E27FC236}">
                    <a16:creationId xmlns:a16="http://schemas.microsoft.com/office/drawing/2014/main" id="{BD92433A-72FB-4EA8-B927-10BFB0D91E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" y="269"/>
                <a:ext cx="67" cy="73"/>
              </a:xfrm>
              <a:custGeom>
                <a:avLst/>
                <a:gdLst>
                  <a:gd name="T0" fmla="*/ 1 w 33"/>
                  <a:gd name="T1" fmla="*/ 36 h 36"/>
                  <a:gd name="T2" fmla="*/ 32 w 33"/>
                  <a:gd name="T3" fmla="*/ 15 h 36"/>
                  <a:gd name="T4" fmla="*/ 33 w 33"/>
                  <a:gd name="T5" fmla="*/ 15 h 36"/>
                  <a:gd name="T6" fmla="*/ 33 w 33"/>
                  <a:gd name="T7" fmla="*/ 0 h 36"/>
                  <a:gd name="T8" fmla="*/ 2 w 33"/>
                  <a:gd name="T9" fmla="*/ 25 h 36"/>
                  <a:gd name="T10" fmla="*/ 0 w 33"/>
                  <a:gd name="T11" fmla="*/ 25 h 36"/>
                  <a:gd name="T12" fmla="*/ 0 w 33"/>
                  <a:gd name="T13" fmla="*/ 33 h 36"/>
                  <a:gd name="T14" fmla="*/ 1 w 33"/>
                  <a:gd name="T15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" h="36">
                    <a:moveTo>
                      <a:pt x="1" y="36"/>
                    </a:moveTo>
                    <a:cubicBezTo>
                      <a:pt x="11" y="29"/>
                      <a:pt x="21" y="21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0"/>
                      <a:pt x="33" y="5"/>
                      <a:pt x="33" y="0"/>
                    </a:cubicBezTo>
                    <a:cubicBezTo>
                      <a:pt x="22" y="8"/>
                      <a:pt x="12" y="16"/>
                      <a:pt x="2" y="25"/>
                    </a:cubicBezTo>
                    <a:cubicBezTo>
                      <a:pt x="2" y="26"/>
                      <a:pt x="1" y="26"/>
                      <a:pt x="0" y="25"/>
                    </a:cubicBezTo>
                    <a:cubicBezTo>
                      <a:pt x="0" y="28"/>
                      <a:pt x="0" y="30"/>
                      <a:pt x="0" y="33"/>
                    </a:cubicBezTo>
                    <a:cubicBezTo>
                      <a:pt x="0" y="34"/>
                      <a:pt x="0" y="35"/>
                      <a:pt x="1" y="3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34" name="Freeform 25">
                <a:extLst>
                  <a:ext uri="{FF2B5EF4-FFF2-40B4-BE49-F238E27FC236}">
                    <a16:creationId xmlns:a16="http://schemas.microsoft.com/office/drawing/2014/main" id="{BA4BEE9B-4C4C-4579-8C7C-54E636EC14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" y="340"/>
                <a:ext cx="71" cy="86"/>
              </a:xfrm>
              <a:custGeom>
                <a:avLst/>
                <a:gdLst>
                  <a:gd name="T0" fmla="*/ 33 w 35"/>
                  <a:gd name="T1" fmla="*/ 15 h 43"/>
                  <a:gd name="T2" fmla="*/ 35 w 35"/>
                  <a:gd name="T3" fmla="*/ 15 h 43"/>
                  <a:gd name="T4" fmla="*/ 35 w 35"/>
                  <a:gd name="T5" fmla="*/ 5 h 43"/>
                  <a:gd name="T6" fmla="*/ 35 w 35"/>
                  <a:gd name="T7" fmla="*/ 0 h 43"/>
                  <a:gd name="T8" fmla="*/ 1 w 35"/>
                  <a:gd name="T9" fmla="*/ 29 h 43"/>
                  <a:gd name="T10" fmla="*/ 0 w 35"/>
                  <a:gd name="T11" fmla="*/ 43 h 43"/>
                  <a:gd name="T12" fmla="*/ 33 w 35"/>
                  <a:gd name="T13" fmla="*/ 15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43">
                    <a:moveTo>
                      <a:pt x="33" y="15"/>
                    </a:moveTo>
                    <a:cubicBezTo>
                      <a:pt x="34" y="14"/>
                      <a:pt x="35" y="14"/>
                      <a:pt x="35" y="15"/>
                    </a:cubicBezTo>
                    <a:cubicBezTo>
                      <a:pt x="35" y="12"/>
                      <a:pt x="35" y="8"/>
                      <a:pt x="35" y="5"/>
                    </a:cubicBezTo>
                    <a:cubicBezTo>
                      <a:pt x="35" y="3"/>
                      <a:pt x="35" y="2"/>
                      <a:pt x="35" y="0"/>
                    </a:cubicBezTo>
                    <a:cubicBezTo>
                      <a:pt x="23" y="10"/>
                      <a:pt x="12" y="19"/>
                      <a:pt x="1" y="29"/>
                    </a:cubicBezTo>
                    <a:cubicBezTo>
                      <a:pt x="1" y="33"/>
                      <a:pt x="0" y="38"/>
                      <a:pt x="0" y="43"/>
                    </a:cubicBezTo>
                    <a:cubicBezTo>
                      <a:pt x="11" y="34"/>
                      <a:pt x="22" y="24"/>
                      <a:pt x="33" y="1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35" name="Freeform 26">
                <a:extLst>
                  <a:ext uri="{FF2B5EF4-FFF2-40B4-BE49-F238E27FC236}">
                    <a16:creationId xmlns:a16="http://schemas.microsoft.com/office/drawing/2014/main" id="{8C6D85B7-4998-4DC7-BC10-5E6FBA93E0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" y="374"/>
                <a:ext cx="77" cy="121"/>
              </a:xfrm>
              <a:custGeom>
                <a:avLst/>
                <a:gdLst>
                  <a:gd name="T0" fmla="*/ 36 w 38"/>
                  <a:gd name="T1" fmla="*/ 18 h 60"/>
                  <a:gd name="T2" fmla="*/ 0 w 38"/>
                  <a:gd name="T3" fmla="*/ 42 h 60"/>
                  <a:gd name="T4" fmla="*/ 0 w 38"/>
                  <a:gd name="T5" fmla="*/ 48 h 60"/>
                  <a:gd name="T6" fmla="*/ 1 w 38"/>
                  <a:gd name="T7" fmla="*/ 60 h 60"/>
                  <a:gd name="T8" fmla="*/ 36 w 38"/>
                  <a:gd name="T9" fmla="*/ 28 h 60"/>
                  <a:gd name="T10" fmla="*/ 38 w 38"/>
                  <a:gd name="T11" fmla="*/ 28 h 60"/>
                  <a:gd name="T12" fmla="*/ 37 w 38"/>
                  <a:gd name="T13" fmla="*/ 0 h 60"/>
                  <a:gd name="T14" fmla="*/ 36 w 38"/>
                  <a:gd name="T15" fmla="*/ 1 h 60"/>
                  <a:gd name="T16" fmla="*/ 1 w 38"/>
                  <a:gd name="T17" fmla="*/ 31 h 60"/>
                  <a:gd name="T18" fmla="*/ 0 w 38"/>
                  <a:gd name="T19" fmla="*/ 38 h 60"/>
                  <a:gd name="T20" fmla="*/ 34 w 38"/>
                  <a:gd name="T21" fmla="*/ 15 h 60"/>
                  <a:gd name="T22" fmla="*/ 37 w 38"/>
                  <a:gd name="T23" fmla="*/ 16 h 60"/>
                  <a:gd name="T24" fmla="*/ 36 w 38"/>
                  <a:gd name="T25" fmla="*/ 1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8" h="60">
                    <a:moveTo>
                      <a:pt x="36" y="18"/>
                    </a:moveTo>
                    <a:cubicBezTo>
                      <a:pt x="24" y="26"/>
                      <a:pt x="12" y="34"/>
                      <a:pt x="0" y="42"/>
                    </a:cubicBezTo>
                    <a:cubicBezTo>
                      <a:pt x="0" y="44"/>
                      <a:pt x="0" y="46"/>
                      <a:pt x="0" y="48"/>
                    </a:cubicBezTo>
                    <a:cubicBezTo>
                      <a:pt x="1" y="52"/>
                      <a:pt x="1" y="56"/>
                      <a:pt x="1" y="60"/>
                    </a:cubicBezTo>
                    <a:cubicBezTo>
                      <a:pt x="12" y="49"/>
                      <a:pt x="24" y="39"/>
                      <a:pt x="36" y="28"/>
                    </a:cubicBezTo>
                    <a:cubicBezTo>
                      <a:pt x="36" y="28"/>
                      <a:pt x="37" y="28"/>
                      <a:pt x="38" y="28"/>
                    </a:cubicBezTo>
                    <a:cubicBezTo>
                      <a:pt x="38" y="19"/>
                      <a:pt x="37" y="10"/>
                      <a:pt x="37" y="0"/>
                    </a:cubicBezTo>
                    <a:cubicBezTo>
                      <a:pt x="37" y="1"/>
                      <a:pt x="36" y="1"/>
                      <a:pt x="36" y="1"/>
                    </a:cubicBezTo>
                    <a:cubicBezTo>
                      <a:pt x="24" y="11"/>
                      <a:pt x="13" y="21"/>
                      <a:pt x="1" y="31"/>
                    </a:cubicBezTo>
                    <a:cubicBezTo>
                      <a:pt x="1" y="33"/>
                      <a:pt x="0" y="36"/>
                      <a:pt x="0" y="38"/>
                    </a:cubicBezTo>
                    <a:cubicBezTo>
                      <a:pt x="11" y="30"/>
                      <a:pt x="23" y="22"/>
                      <a:pt x="34" y="15"/>
                    </a:cubicBezTo>
                    <a:cubicBezTo>
                      <a:pt x="35" y="15"/>
                      <a:pt x="36" y="15"/>
                      <a:pt x="37" y="16"/>
                    </a:cubicBezTo>
                    <a:cubicBezTo>
                      <a:pt x="37" y="17"/>
                      <a:pt x="37" y="18"/>
                      <a:pt x="36" y="1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36" name="Freeform 27">
                <a:extLst>
                  <a:ext uri="{FF2B5EF4-FFF2-40B4-BE49-F238E27FC236}">
                    <a16:creationId xmlns:a16="http://schemas.microsoft.com/office/drawing/2014/main" id="{89ED1FB9-821F-4CDA-9815-211AA67E68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" y="436"/>
                <a:ext cx="77" cy="108"/>
              </a:xfrm>
              <a:custGeom>
                <a:avLst/>
                <a:gdLst>
                  <a:gd name="T0" fmla="*/ 0 w 38"/>
                  <a:gd name="T1" fmla="*/ 53 h 53"/>
                  <a:gd name="T2" fmla="*/ 37 w 38"/>
                  <a:gd name="T3" fmla="*/ 13 h 53"/>
                  <a:gd name="T4" fmla="*/ 38 w 38"/>
                  <a:gd name="T5" fmla="*/ 12 h 53"/>
                  <a:gd name="T6" fmla="*/ 37 w 38"/>
                  <a:gd name="T7" fmla="*/ 1 h 53"/>
                  <a:gd name="T8" fmla="*/ 37 w 38"/>
                  <a:gd name="T9" fmla="*/ 0 h 53"/>
                  <a:gd name="T10" fmla="*/ 0 w 38"/>
                  <a:gd name="T11" fmla="*/ 34 h 53"/>
                  <a:gd name="T12" fmla="*/ 0 w 38"/>
                  <a:gd name="T13" fmla="*/ 43 h 53"/>
                  <a:gd name="T14" fmla="*/ 0 w 38"/>
                  <a:gd name="T15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" h="53">
                    <a:moveTo>
                      <a:pt x="0" y="53"/>
                    </a:moveTo>
                    <a:cubicBezTo>
                      <a:pt x="13" y="40"/>
                      <a:pt x="27" y="28"/>
                      <a:pt x="37" y="13"/>
                    </a:cubicBezTo>
                    <a:cubicBezTo>
                      <a:pt x="37" y="12"/>
                      <a:pt x="37" y="12"/>
                      <a:pt x="38" y="12"/>
                    </a:cubicBezTo>
                    <a:cubicBezTo>
                      <a:pt x="37" y="6"/>
                      <a:pt x="37" y="1"/>
                      <a:pt x="37" y="1"/>
                    </a:cubicBezTo>
                    <a:cubicBezTo>
                      <a:pt x="37" y="1"/>
                      <a:pt x="37" y="0"/>
                      <a:pt x="37" y="0"/>
                    </a:cubicBezTo>
                    <a:cubicBezTo>
                      <a:pt x="24" y="11"/>
                      <a:pt x="12" y="22"/>
                      <a:pt x="0" y="34"/>
                    </a:cubicBezTo>
                    <a:cubicBezTo>
                      <a:pt x="0" y="37"/>
                      <a:pt x="0" y="40"/>
                      <a:pt x="0" y="43"/>
                    </a:cubicBezTo>
                    <a:cubicBezTo>
                      <a:pt x="0" y="47"/>
                      <a:pt x="0" y="50"/>
                      <a:pt x="0" y="5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37" name="Freeform 28">
                <a:extLst>
                  <a:ext uri="{FF2B5EF4-FFF2-40B4-BE49-F238E27FC236}">
                    <a16:creationId xmlns:a16="http://schemas.microsoft.com/office/drawing/2014/main" id="{0A3943FE-366E-4D98-BB10-FB6CF37BF1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" y="473"/>
                <a:ext cx="79" cy="125"/>
              </a:xfrm>
              <a:custGeom>
                <a:avLst/>
                <a:gdLst>
                  <a:gd name="T0" fmla="*/ 17 w 39"/>
                  <a:gd name="T1" fmla="*/ 41 h 62"/>
                  <a:gd name="T2" fmla="*/ 36 w 39"/>
                  <a:gd name="T3" fmla="*/ 17 h 62"/>
                  <a:gd name="T4" fmla="*/ 37 w 39"/>
                  <a:gd name="T5" fmla="*/ 15 h 62"/>
                  <a:gd name="T6" fmla="*/ 39 w 39"/>
                  <a:gd name="T7" fmla="*/ 13 h 62"/>
                  <a:gd name="T8" fmla="*/ 39 w 39"/>
                  <a:gd name="T9" fmla="*/ 13 h 62"/>
                  <a:gd name="T10" fmla="*/ 39 w 39"/>
                  <a:gd name="T11" fmla="*/ 0 h 62"/>
                  <a:gd name="T12" fmla="*/ 1 w 39"/>
                  <a:gd name="T13" fmla="*/ 40 h 62"/>
                  <a:gd name="T14" fmla="*/ 0 w 39"/>
                  <a:gd name="T15" fmla="*/ 57 h 62"/>
                  <a:gd name="T16" fmla="*/ 1 w 39"/>
                  <a:gd name="T17" fmla="*/ 62 h 62"/>
                  <a:gd name="T18" fmla="*/ 17 w 39"/>
                  <a:gd name="T19" fmla="*/ 4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62">
                    <a:moveTo>
                      <a:pt x="17" y="41"/>
                    </a:moveTo>
                    <a:cubicBezTo>
                      <a:pt x="24" y="33"/>
                      <a:pt x="29" y="25"/>
                      <a:pt x="36" y="17"/>
                    </a:cubicBezTo>
                    <a:cubicBezTo>
                      <a:pt x="36" y="16"/>
                      <a:pt x="36" y="15"/>
                      <a:pt x="37" y="15"/>
                    </a:cubicBezTo>
                    <a:cubicBezTo>
                      <a:pt x="37" y="14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7"/>
                      <a:pt x="39" y="0"/>
                    </a:cubicBezTo>
                    <a:cubicBezTo>
                      <a:pt x="28" y="15"/>
                      <a:pt x="14" y="27"/>
                      <a:pt x="1" y="40"/>
                    </a:cubicBezTo>
                    <a:cubicBezTo>
                      <a:pt x="1" y="46"/>
                      <a:pt x="1" y="51"/>
                      <a:pt x="0" y="57"/>
                    </a:cubicBezTo>
                    <a:cubicBezTo>
                      <a:pt x="0" y="59"/>
                      <a:pt x="0" y="60"/>
                      <a:pt x="1" y="62"/>
                    </a:cubicBezTo>
                    <a:cubicBezTo>
                      <a:pt x="6" y="55"/>
                      <a:pt x="12" y="48"/>
                      <a:pt x="17" y="4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38" name="Freeform 29">
                <a:extLst>
                  <a:ext uri="{FF2B5EF4-FFF2-40B4-BE49-F238E27FC236}">
                    <a16:creationId xmlns:a16="http://schemas.microsoft.com/office/drawing/2014/main" id="{450C06AF-897C-4AC5-BBB3-DAE4FCDF38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" y="305"/>
                <a:ext cx="67" cy="83"/>
              </a:xfrm>
              <a:custGeom>
                <a:avLst/>
                <a:gdLst>
                  <a:gd name="T0" fmla="*/ 0 w 33"/>
                  <a:gd name="T1" fmla="*/ 41 h 41"/>
                  <a:gd name="T2" fmla="*/ 33 w 33"/>
                  <a:gd name="T3" fmla="*/ 13 h 41"/>
                  <a:gd name="T4" fmla="*/ 33 w 33"/>
                  <a:gd name="T5" fmla="*/ 0 h 41"/>
                  <a:gd name="T6" fmla="*/ 0 w 33"/>
                  <a:gd name="T7" fmla="*/ 22 h 41"/>
                  <a:gd name="T8" fmla="*/ 0 w 33"/>
                  <a:gd name="T9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1">
                    <a:moveTo>
                      <a:pt x="0" y="41"/>
                    </a:moveTo>
                    <a:cubicBezTo>
                      <a:pt x="11" y="32"/>
                      <a:pt x="22" y="22"/>
                      <a:pt x="33" y="13"/>
                    </a:cubicBezTo>
                    <a:cubicBezTo>
                      <a:pt x="33" y="9"/>
                      <a:pt x="33" y="4"/>
                      <a:pt x="33" y="0"/>
                    </a:cubicBezTo>
                    <a:cubicBezTo>
                      <a:pt x="21" y="7"/>
                      <a:pt x="11" y="15"/>
                      <a:pt x="0" y="22"/>
                    </a:cubicBezTo>
                    <a:cubicBezTo>
                      <a:pt x="0" y="28"/>
                      <a:pt x="0" y="35"/>
                      <a:pt x="0" y="4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39" name="Freeform 30">
                <a:extLst>
                  <a:ext uri="{FF2B5EF4-FFF2-40B4-BE49-F238E27FC236}">
                    <a16:creationId xmlns:a16="http://schemas.microsoft.com/office/drawing/2014/main" id="{CECFFD94-454D-4944-ABB2-5CB1C9387F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" y="230"/>
                <a:ext cx="67" cy="83"/>
              </a:xfrm>
              <a:custGeom>
                <a:avLst/>
                <a:gdLst>
                  <a:gd name="T0" fmla="*/ 33 w 33"/>
                  <a:gd name="T1" fmla="*/ 14 h 41"/>
                  <a:gd name="T2" fmla="*/ 32 w 33"/>
                  <a:gd name="T3" fmla="*/ 0 h 41"/>
                  <a:gd name="T4" fmla="*/ 0 w 33"/>
                  <a:gd name="T5" fmla="*/ 27 h 41"/>
                  <a:gd name="T6" fmla="*/ 0 w 33"/>
                  <a:gd name="T7" fmla="*/ 41 h 41"/>
                  <a:gd name="T8" fmla="*/ 33 w 33"/>
                  <a:gd name="T9" fmla="*/ 1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1">
                    <a:moveTo>
                      <a:pt x="33" y="14"/>
                    </a:moveTo>
                    <a:cubicBezTo>
                      <a:pt x="32" y="9"/>
                      <a:pt x="32" y="4"/>
                      <a:pt x="32" y="0"/>
                    </a:cubicBezTo>
                    <a:cubicBezTo>
                      <a:pt x="21" y="9"/>
                      <a:pt x="11" y="19"/>
                      <a:pt x="0" y="27"/>
                    </a:cubicBezTo>
                    <a:cubicBezTo>
                      <a:pt x="0" y="32"/>
                      <a:pt x="0" y="37"/>
                      <a:pt x="0" y="41"/>
                    </a:cubicBezTo>
                    <a:cubicBezTo>
                      <a:pt x="10" y="31"/>
                      <a:pt x="22" y="23"/>
                      <a:pt x="33" y="1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40" name="Freeform 31">
                <a:extLst>
                  <a:ext uri="{FF2B5EF4-FFF2-40B4-BE49-F238E27FC236}">
                    <a16:creationId xmlns:a16="http://schemas.microsoft.com/office/drawing/2014/main" id="{15833F62-CAEB-4BF1-B33F-856ADDFA2F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" y="162"/>
                <a:ext cx="61" cy="79"/>
              </a:xfrm>
              <a:custGeom>
                <a:avLst/>
                <a:gdLst>
                  <a:gd name="T0" fmla="*/ 29 w 30"/>
                  <a:gd name="T1" fmla="*/ 13 h 39"/>
                  <a:gd name="T2" fmla="*/ 30 w 30"/>
                  <a:gd name="T3" fmla="*/ 12 h 39"/>
                  <a:gd name="T4" fmla="*/ 30 w 30"/>
                  <a:gd name="T5" fmla="*/ 2 h 39"/>
                  <a:gd name="T6" fmla="*/ 30 w 30"/>
                  <a:gd name="T7" fmla="*/ 0 h 39"/>
                  <a:gd name="T8" fmla="*/ 0 w 30"/>
                  <a:gd name="T9" fmla="*/ 31 h 39"/>
                  <a:gd name="T10" fmla="*/ 0 w 30"/>
                  <a:gd name="T11" fmla="*/ 39 h 39"/>
                  <a:gd name="T12" fmla="*/ 29 w 30"/>
                  <a:gd name="T13" fmla="*/ 1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39">
                    <a:moveTo>
                      <a:pt x="29" y="13"/>
                    </a:moveTo>
                    <a:cubicBezTo>
                      <a:pt x="29" y="13"/>
                      <a:pt x="30" y="12"/>
                      <a:pt x="30" y="12"/>
                    </a:cubicBezTo>
                    <a:cubicBezTo>
                      <a:pt x="30" y="9"/>
                      <a:pt x="30" y="5"/>
                      <a:pt x="30" y="2"/>
                    </a:cubicBezTo>
                    <a:cubicBezTo>
                      <a:pt x="30" y="1"/>
                      <a:pt x="30" y="1"/>
                      <a:pt x="30" y="0"/>
                    </a:cubicBezTo>
                    <a:cubicBezTo>
                      <a:pt x="21" y="11"/>
                      <a:pt x="10" y="21"/>
                      <a:pt x="0" y="31"/>
                    </a:cubicBezTo>
                    <a:cubicBezTo>
                      <a:pt x="0" y="34"/>
                      <a:pt x="0" y="36"/>
                      <a:pt x="0" y="39"/>
                    </a:cubicBezTo>
                    <a:cubicBezTo>
                      <a:pt x="10" y="31"/>
                      <a:pt x="20" y="22"/>
                      <a:pt x="29" y="1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5942506" y="1000445"/>
              <a:ext cx="2563091" cy="5541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dist"/>
              <a:r>
                <a:rPr lang="zh-TW" altLang="en-US" sz="3500" dirty="0" smtClean="0">
                  <a:solidFill>
                    <a:schemeClr val="bg1"/>
                  </a:solidFill>
                  <a:latin typeface="Noto Sans CJK TC Light" panose="020B0300000000000000" pitchFamily="34" charset="-120"/>
                  <a:ea typeface="Noto Sans CJK TC Light" panose="020B0300000000000000" pitchFamily="34" charset="-120"/>
                </a:rPr>
                <a:t>匯率轉換</a:t>
              </a:r>
              <a:endParaRPr lang="zh-TW" altLang="en-US" sz="3500" dirty="0">
                <a:solidFill>
                  <a:schemeClr val="bg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endParaRPr>
            </a:p>
          </p:txBody>
        </p:sp>
      </p:grpSp>
      <p:pic>
        <p:nvPicPr>
          <p:cNvPr id="3074" name="Picture 2" descr="未提供說明。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26"/>
          <a:stretch/>
        </p:blipFill>
        <p:spPr bwMode="auto">
          <a:xfrm>
            <a:off x="2106068" y="685800"/>
            <a:ext cx="2929573" cy="555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相關圖片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1724" l="10000" r="90000">
                        <a14:foregroundMark x1="41475" y1="12069" x2="41475" y2="12069"/>
                        <a14:foregroundMark x1="30164" y1="25172" x2="30164" y2="25172"/>
                        <a14:foregroundMark x1="30984" y1="18103" x2="30984" y2="18103"/>
                        <a14:foregroundMark x1="30164" y1="16379" x2="30164" y2="16379"/>
                        <a14:foregroundMark x1="69016" y1="20690" x2="69016" y2="20690"/>
                        <a14:foregroundMark x1="69344" y1="33276" x2="69344" y2="33276"/>
                        <a14:foregroundMark x1="69180" y1="45345" x2="69180" y2="45345"/>
                        <a14:foregroundMark x1="30164" y1="43276" x2="30164" y2="43276"/>
                        <a14:foregroundMark x1="30164" y1="42414" x2="30164" y2="42414"/>
                        <a14:foregroundMark x1="31148" y1="47414" x2="31148" y2="47414"/>
                        <a14:foregroundMark x1="37541" y1="86379" x2="37541" y2="86379"/>
                        <a14:foregroundMark x1="50000" y1="87414" x2="50000" y2="87414"/>
                        <a14:foregroundMark x1="44754" y1="87414" x2="44754" y2="87414"/>
                        <a14:foregroundMark x1="49672" y1="91724" x2="49672" y2="91724"/>
                        <a14:foregroundMark x1="30328" y1="81724" x2="30328" y2="81724"/>
                        <a14:foregroundMark x1="69836" y1="20000" x2="69836" y2="20000"/>
                        <a14:foregroundMark x1="30492" y1="36379" x2="30492" y2="36379"/>
                        <a14:foregroundMark x1="30492" y1="37069" x2="30492" y2="37069"/>
                        <a14:foregroundMark x1="30328" y1="38276" x2="30328" y2="38276"/>
                        <a14:foregroundMark x1="30164" y1="19483" x2="30164" y2="19483"/>
                        <a14:foregroundMark x1="30328" y1="18621" x2="30328" y2="18621"/>
                        <a14:foregroundMark x1="30164" y1="17241" x2="30164" y2="17241"/>
                        <a14:foregroundMark x1="30328" y1="17586" x2="30328" y2="17586"/>
                        <a14:foregroundMark x1="30492" y1="15000" x2="30492" y2="15000"/>
                        <a14:foregroundMark x1="31148" y1="58276" x2="31148" y2="58276"/>
                        <a14:backgroundMark x1="53770" y1="41724" x2="53770" y2="417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880" t="6885" r="28448" b="5529"/>
          <a:stretch/>
        </p:blipFill>
        <p:spPr bwMode="auto">
          <a:xfrm>
            <a:off x="1757705" y="-77923"/>
            <a:ext cx="3532513" cy="713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20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23478" y="822317"/>
            <a:ext cx="11506200" cy="60356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J;3xj4wqu/6ru84</a:t>
            </a:r>
            <a:endParaRPr lang="zh-TW" altLang="en-US" dirty="0"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57085" y="2478066"/>
            <a:ext cx="3623654" cy="2024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r>
              <a:rPr lang="zh-TW" altLang="en-US" sz="2800" dirty="0">
                <a:solidFill>
                  <a:schemeClr val="tx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rPr>
              <a:t>想知道啥、就去點啥</a:t>
            </a:r>
            <a:endParaRPr lang="en-US" altLang="zh-TW" sz="2800" dirty="0">
              <a:solidFill>
                <a:schemeClr val="tx1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>
              <a:lnSpc>
                <a:spcPct val="200000"/>
              </a:lnSpc>
            </a:pPr>
            <a:endParaRPr lang="en-US" altLang="zh-TW" sz="2800" dirty="0">
              <a:solidFill>
                <a:schemeClr val="tx1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  <a:p>
            <a:pPr>
              <a:lnSpc>
                <a:spcPct val="200000"/>
              </a:lnSpc>
            </a:pPr>
            <a:endParaRPr lang="en-US" altLang="zh-TW" sz="2800" dirty="0">
              <a:solidFill>
                <a:schemeClr val="tx1"/>
              </a:solidFill>
              <a:latin typeface="Noto Sans CJK TC Light" panose="020B0300000000000000" pitchFamily="34" charset="-120"/>
              <a:ea typeface="Noto Sans CJK TC Light" panose="020B0300000000000000" pitchFamily="34" charset="-120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6576578" y="978493"/>
            <a:ext cx="3110345" cy="1020825"/>
            <a:chOff x="5890780" y="845384"/>
            <a:chExt cx="3110345" cy="1020825"/>
          </a:xfrm>
        </p:grpSpPr>
        <p:grpSp>
          <p:nvGrpSpPr>
            <p:cNvPr id="12" name="Group 4">
              <a:extLst>
                <a:ext uri="{FF2B5EF4-FFF2-40B4-BE49-F238E27FC236}">
                  <a16:creationId xmlns:a16="http://schemas.microsoft.com/office/drawing/2014/main" id="{3FA5D064-46E6-4F68-B432-BDB50EE9453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5400000" flipH="1" flipV="1">
              <a:off x="6935540" y="-199376"/>
              <a:ext cx="1020825" cy="3110345"/>
              <a:chOff x="6" y="2"/>
              <a:chExt cx="418" cy="606"/>
            </a:xfrm>
          </p:grpSpPr>
          <p:sp>
            <p:nvSpPr>
              <p:cNvPr id="14" name="Freeform 5">
                <a:extLst>
                  <a:ext uri="{FF2B5EF4-FFF2-40B4-BE49-F238E27FC236}">
                    <a16:creationId xmlns:a16="http://schemas.microsoft.com/office/drawing/2014/main" id="{53932825-BB1A-4953-ADCC-9AEACEDCF2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" y="2"/>
                <a:ext cx="349" cy="533"/>
              </a:xfrm>
              <a:custGeom>
                <a:avLst/>
                <a:gdLst>
                  <a:gd name="T0" fmla="*/ 171 w 172"/>
                  <a:gd name="T1" fmla="*/ 193 h 264"/>
                  <a:gd name="T2" fmla="*/ 170 w 172"/>
                  <a:gd name="T3" fmla="*/ 126 h 264"/>
                  <a:gd name="T4" fmla="*/ 169 w 172"/>
                  <a:gd name="T5" fmla="*/ 82 h 264"/>
                  <a:gd name="T6" fmla="*/ 171 w 172"/>
                  <a:gd name="T7" fmla="*/ 34 h 264"/>
                  <a:gd name="T8" fmla="*/ 171 w 172"/>
                  <a:gd name="T9" fmla="*/ 11 h 264"/>
                  <a:gd name="T10" fmla="*/ 162 w 172"/>
                  <a:gd name="T11" fmla="*/ 4 h 264"/>
                  <a:gd name="T12" fmla="*/ 104 w 172"/>
                  <a:gd name="T13" fmla="*/ 2 h 264"/>
                  <a:gd name="T14" fmla="*/ 70 w 172"/>
                  <a:gd name="T15" fmla="*/ 2 h 264"/>
                  <a:gd name="T16" fmla="*/ 57 w 172"/>
                  <a:gd name="T17" fmla="*/ 1 h 264"/>
                  <a:gd name="T18" fmla="*/ 18 w 172"/>
                  <a:gd name="T19" fmla="*/ 0 h 264"/>
                  <a:gd name="T20" fmla="*/ 1 w 172"/>
                  <a:gd name="T21" fmla="*/ 0 h 264"/>
                  <a:gd name="T22" fmla="*/ 0 w 172"/>
                  <a:gd name="T23" fmla="*/ 10 h 264"/>
                  <a:gd name="T24" fmla="*/ 1 w 172"/>
                  <a:gd name="T25" fmla="*/ 36 h 264"/>
                  <a:gd name="T26" fmla="*/ 3 w 172"/>
                  <a:gd name="T27" fmla="*/ 116 h 264"/>
                  <a:gd name="T28" fmla="*/ 5 w 172"/>
                  <a:gd name="T29" fmla="*/ 162 h 264"/>
                  <a:gd name="T30" fmla="*/ 5 w 172"/>
                  <a:gd name="T31" fmla="*/ 164 h 264"/>
                  <a:gd name="T32" fmla="*/ 5 w 172"/>
                  <a:gd name="T33" fmla="*/ 164 h 264"/>
                  <a:gd name="T34" fmla="*/ 8 w 172"/>
                  <a:gd name="T35" fmla="*/ 209 h 264"/>
                  <a:gd name="T36" fmla="*/ 9 w 172"/>
                  <a:gd name="T37" fmla="*/ 242 h 264"/>
                  <a:gd name="T38" fmla="*/ 9 w 172"/>
                  <a:gd name="T39" fmla="*/ 247 h 264"/>
                  <a:gd name="T40" fmla="*/ 11 w 172"/>
                  <a:gd name="T41" fmla="*/ 249 h 264"/>
                  <a:gd name="T42" fmla="*/ 10 w 172"/>
                  <a:gd name="T43" fmla="*/ 251 h 264"/>
                  <a:gd name="T44" fmla="*/ 49 w 172"/>
                  <a:gd name="T45" fmla="*/ 254 h 264"/>
                  <a:gd name="T46" fmla="*/ 91 w 172"/>
                  <a:gd name="T47" fmla="*/ 253 h 264"/>
                  <a:gd name="T48" fmla="*/ 93 w 172"/>
                  <a:gd name="T49" fmla="*/ 253 h 264"/>
                  <a:gd name="T50" fmla="*/ 107 w 172"/>
                  <a:gd name="T51" fmla="*/ 254 h 264"/>
                  <a:gd name="T52" fmla="*/ 109 w 172"/>
                  <a:gd name="T53" fmla="*/ 254 h 264"/>
                  <a:gd name="T54" fmla="*/ 171 w 172"/>
                  <a:gd name="T55" fmla="*/ 264 h 264"/>
                  <a:gd name="T56" fmla="*/ 171 w 172"/>
                  <a:gd name="T57" fmla="*/ 245 h 264"/>
                  <a:gd name="T58" fmla="*/ 171 w 172"/>
                  <a:gd name="T59" fmla="*/ 193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72" h="264">
                    <a:moveTo>
                      <a:pt x="171" y="193"/>
                    </a:moveTo>
                    <a:cubicBezTo>
                      <a:pt x="171" y="171"/>
                      <a:pt x="170" y="148"/>
                      <a:pt x="170" y="126"/>
                    </a:cubicBezTo>
                    <a:cubicBezTo>
                      <a:pt x="171" y="111"/>
                      <a:pt x="169" y="96"/>
                      <a:pt x="169" y="82"/>
                    </a:cubicBezTo>
                    <a:cubicBezTo>
                      <a:pt x="168" y="66"/>
                      <a:pt x="169" y="50"/>
                      <a:pt x="171" y="34"/>
                    </a:cubicBezTo>
                    <a:cubicBezTo>
                      <a:pt x="172" y="26"/>
                      <a:pt x="172" y="19"/>
                      <a:pt x="171" y="11"/>
                    </a:cubicBezTo>
                    <a:cubicBezTo>
                      <a:pt x="169" y="5"/>
                      <a:pt x="167" y="3"/>
                      <a:pt x="162" y="4"/>
                    </a:cubicBezTo>
                    <a:cubicBezTo>
                      <a:pt x="143" y="4"/>
                      <a:pt x="123" y="4"/>
                      <a:pt x="104" y="2"/>
                    </a:cubicBezTo>
                    <a:cubicBezTo>
                      <a:pt x="93" y="2"/>
                      <a:pt x="82" y="1"/>
                      <a:pt x="70" y="2"/>
                    </a:cubicBezTo>
                    <a:cubicBezTo>
                      <a:pt x="66" y="2"/>
                      <a:pt x="61" y="1"/>
                      <a:pt x="57" y="1"/>
                    </a:cubicBezTo>
                    <a:cubicBezTo>
                      <a:pt x="44" y="0"/>
                      <a:pt x="31" y="0"/>
                      <a:pt x="18" y="0"/>
                    </a:cubicBezTo>
                    <a:cubicBezTo>
                      <a:pt x="12" y="1"/>
                      <a:pt x="6" y="1"/>
                      <a:pt x="1" y="0"/>
                    </a:cubicBezTo>
                    <a:cubicBezTo>
                      <a:pt x="0" y="4"/>
                      <a:pt x="0" y="8"/>
                      <a:pt x="0" y="10"/>
                    </a:cubicBezTo>
                    <a:cubicBezTo>
                      <a:pt x="0" y="19"/>
                      <a:pt x="1" y="28"/>
                      <a:pt x="1" y="36"/>
                    </a:cubicBezTo>
                    <a:cubicBezTo>
                      <a:pt x="2" y="63"/>
                      <a:pt x="2" y="89"/>
                      <a:pt x="3" y="116"/>
                    </a:cubicBezTo>
                    <a:cubicBezTo>
                      <a:pt x="3" y="131"/>
                      <a:pt x="4" y="147"/>
                      <a:pt x="5" y="162"/>
                    </a:cubicBezTo>
                    <a:cubicBezTo>
                      <a:pt x="6" y="162"/>
                      <a:pt x="6" y="163"/>
                      <a:pt x="5" y="164"/>
                    </a:cubicBezTo>
                    <a:cubicBezTo>
                      <a:pt x="5" y="164"/>
                      <a:pt x="5" y="164"/>
                      <a:pt x="5" y="164"/>
                    </a:cubicBezTo>
                    <a:cubicBezTo>
                      <a:pt x="6" y="179"/>
                      <a:pt x="7" y="194"/>
                      <a:pt x="8" y="209"/>
                    </a:cubicBezTo>
                    <a:cubicBezTo>
                      <a:pt x="8" y="220"/>
                      <a:pt x="9" y="231"/>
                      <a:pt x="9" y="242"/>
                    </a:cubicBezTo>
                    <a:cubicBezTo>
                      <a:pt x="9" y="244"/>
                      <a:pt x="9" y="245"/>
                      <a:pt x="9" y="247"/>
                    </a:cubicBezTo>
                    <a:cubicBezTo>
                      <a:pt x="10" y="247"/>
                      <a:pt x="11" y="248"/>
                      <a:pt x="11" y="249"/>
                    </a:cubicBezTo>
                    <a:cubicBezTo>
                      <a:pt x="11" y="250"/>
                      <a:pt x="10" y="250"/>
                      <a:pt x="10" y="251"/>
                    </a:cubicBezTo>
                    <a:cubicBezTo>
                      <a:pt x="22" y="257"/>
                      <a:pt x="37" y="255"/>
                      <a:pt x="49" y="254"/>
                    </a:cubicBezTo>
                    <a:cubicBezTo>
                      <a:pt x="63" y="253"/>
                      <a:pt x="77" y="252"/>
                      <a:pt x="91" y="253"/>
                    </a:cubicBezTo>
                    <a:cubicBezTo>
                      <a:pt x="92" y="252"/>
                      <a:pt x="93" y="252"/>
                      <a:pt x="93" y="253"/>
                    </a:cubicBezTo>
                    <a:cubicBezTo>
                      <a:pt x="98" y="253"/>
                      <a:pt x="102" y="253"/>
                      <a:pt x="107" y="254"/>
                    </a:cubicBezTo>
                    <a:cubicBezTo>
                      <a:pt x="107" y="253"/>
                      <a:pt x="108" y="253"/>
                      <a:pt x="109" y="254"/>
                    </a:cubicBezTo>
                    <a:cubicBezTo>
                      <a:pt x="130" y="255"/>
                      <a:pt x="151" y="259"/>
                      <a:pt x="171" y="264"/>
                    </a:cubicBezTo>
                    <a:cubicBezTo>
                      <a:pt x="171" y="257"/>
                      <a:pt x="170" y="251"/>
                      <a:pt x="171" y="245"/>
                    </a:cubicBezTo>
                    <a:cubicBezTo>
                      <a:pt x="171" y="228"/>
                      <a:pt x="171" y="211"/>
                      <a:pt x="171" y="19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15" name="Freeform 6">
                <a:extLst>
                  <a:ext uri="{FF2B5EF4-FFF2-40B4-BE49-F238E27FC236}">
                    <a16:creationId xmlns:a16="http://schemas.microsoft.com/office/drawing/2014/main" id="{F24C6780-F0EB-4EDD-B5F2-FE0CEDD51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" y="521"/>
                <a:ext cx="65" cy="83"/>
              </a:xfrm>
              <a:custGeom>
                <a:avLst/>
                <a:gdLst>
                  <a:gd name="T0" fmla="*/ 32 w 32"/>
                  <a:gd name="T1" fmla="*/ 1 h 41"/>
                  <a:gd name="T2" fmla="*/ 21 w 32"/>
                  <a:gd name="T3" fmla="*/ 0 h 41"/>
                  <a:gd name="T4" fmla="*/ 0 w 32"/>
                  <a:gd name="T5" fmla="*/ 41 h 41"/>
                  <a:gd name="T6" fmla="*/ 15 w 32"/>
                  <a:gd name="T7" fmla="*/ 41 h 41"/>
                  <a:gd name="T8" fmla="*/ 32 w 32"/>
                  <a:gd name="T9" fmla="*/ 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1">
                    <a:moveTo>
                      <a:pt x="32" y="1"/>
                    </a:moveTo>
                    <a:cubicBezTo>
                      <a:pt x="29" y="1"/>
                      <a:pt x="25" y="1"/>
                      <a:pt x="21" y="0"/>
                    </a:cubicBezTo>
                    <a:cubicBezTo>
                      <a:pt x="14" y="13"/>
                      <a:pt x="7" y="27"/>
                      <a:pt x="0" y="41"/>
                    </a:cubicBezTo>
                    <a:cubicBezTo>
                      <a:pt x="5" y="41"/>
                      <a:pt x="10" y="41"/>
                      <a:pt x="15" y="41"/>
                    </a:cubicBezTo>
                    <a:cubicBezTo>
                      <a:pt x="20" y="28"/>
                      <a:pt x="27" y="15"/>
                      <a:pt x="3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16" name="Freeform 7">
                <a:extLst>
                  <a:ext uri="{FF2B5EF4-FFF2-40B4-BE49-F238E27FC236}">
                    <a16:creationId xmlns:a16="http://schemas.microsoft.com/office/drawing/2014/main" id="{ACBFB828-6C0F-4A6F-BB0B-0038A9D2D5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" y="523"/>
                <a:ext cx="63" cy="81"/>
              </a:xfrm>
              <a:custGeom>
                <a:avLst/>
                <a:gdLst>
                  <a:gd name="T0" fmla="*/ 31 w 31"/>
                  <a:gd name="T1" fmla="*/ 0 h 40"/>
                  <a:gd name="T2" fmla="*/ 27 w 31"/>
                  <a:gd name="T3" fmla="*/ 1 h 40"/>
                  <a:gd name="T4" fmla="*/ 18 w 31"/>
                  <a:gd name="T5" fmla="*/ 1 h 40"/>
                  <a:gd name="T6" fmla="*/ 18 w 31"/>
                  <a:gd name="T7" fmla="*/ 1 h 40"/>
                  <a:gd name="T8" fmla="*/ 0 w 31"/>
                  <a:gd name="T9" fmla="*/ 40 h 40"/>
                  <a:gd name="T10" fmla="*/ 7 w 31"/>
                  <a:gd name="T11" fmla="*/ 40 h 40"/>
                  <a:gd name="T12" fmla="*/ 31 w 31"/>
                  <a:gd name="T13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40">
                    <a:moveTo>
                      <a:pt x="31" y="0"/>
                    </a:moveTo>
                    <a:cubicBezTo>
                      <a:pt x="29" y="0"/>
                      <a:pt x="28" y="0"/>
                      <a:pt x="27" y="1"/>
                    </a:cubicBezTo>
                    <a:cubicBezTo>
                      <a:pt x="24" y="1"/>
                      <a:pt x="21" y="1"/>
                      <a:pt x="18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3" y="14"/>
                      <a:pt x="6" y="27"/>
                      <a:pt x="0" y="40"/>
                    </a:cubicBezTo>
                    <a:cubicBezTo>
                      <a:pt x="3" y="40"/>
                      <a:pt x="5" y="40"/>
                      <a:pt x="7" y="40"/>
                    </a:cubicBezTo>
                    <a:cubicBezTo>
                      <a:pt x="15" y="27"/>
                      <a:pt x="24" y="14"/>
                      <a:pt x="3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17" name="Freeform 8">
                <a:extLst>
                  <a:ext uri="{FF2B5EF4-FFF2-40B4-BE49-F238E27FC236}">
                    <a16:creationId xmlns:a16="http://schemas.microsoft.com/office/drawing/2014/main" id="{7763F887-197B-4C0C-B566-D9139564BD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" y="521"/>
                <a:ext cx="67" cy="83"/>
              </a:xfrm>
              <a:custGeom>
                <a:avLst/>
                <a:gdLst>
                  <a:gd name="T0" fmla="*/ 33 w 33"/>
                  <a:gd name="T1" fmla="*/ 0 h 41"/>
                  <a:gd name="T2" fmla="*/ 23 w 33"/>
                  <a:gd name="T3" fmla="*/ 1 h 41"/>
                  <a:gd name="T4" fmla="*/ 0 w 33"/>
                  <a:gd name="T5" fmla="*/ 41 h 41"/>
                  <a:gd name="T6" fmla="*/ 16 w 33"/>
                  <a:gd name="T7" fmla="*/ 41 h 41"/>
                  <a:gd name="T8" fmla="*/ 33 w 33"/>
                  <a:gd name="T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1">
                    <a:moveTo>
                      <a:pt x="33" y="0"/>
                    </a:moveTo>
                    <a:cubicBezTo>
                      <a:pt x="30" y="1"/>
                      <a:pt x="26" y="1"/>
                      <a:pt x="23" y="1"/>
                    </a:cubicBezTo>
                    <a:cubicBezTo>
                      <a:pt x="16" y="15"/>
                      <a:pt x="7" y="28"/>
                      <a:pt x="0" y="41"/>
                    </a:cubicBezTo>
                    <a:cubicBezTo>
                      <a:pt x="5" y="41"/>
                      <a:pt x="10" y="41"/>
                      <a:pt x="16" y="41"/>
                    </a:cubicBezTo>
                    <a:cubicBezTo>
                      <a:pt x="22" y="28"/>
                      <a:pt x="28" y="14"/>
                      <a:pt x="3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18" name="Freeform 9">
                <a:extLst>
                  <a:ext uri="{FF2B5EF4-FFF2-40B4-BE49-F238E27FC236}">
                    <a16:creationId xmlns:a16="http://schemas.microsoft.com/office/drawing/2014/main" id="{00B5355C-7C59-4AD0-8B9A-1E3B2AC92B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" y="519"/>
                <a:ext cx="63" cy="85"/>
              </a:xfrm>
              <a:custGeom>
                <a:avLst/>
                <a:gdLst>
                  <a:gd name="T0" fmla="*/ 31 w 31"/>
                  <a:gd name="T1" fmla="*/ 0 h 42"/>
                  <a:gd name="T2" fmla="*/ 17 w 31"/>
                  <a:gd name="T3" fmla="*/ 1 h 42"/>
                  <a:gd name="T4" fmla="*/ 17 w 31"/>
                  <a:gd name="T5" fmla="*/ 1 h 42"/>
                  <a:gd name="T6" fmla="*/ 0 w 31"/>
                  <a:gd name="T7" fmla="*/ 42 h 42"/>
                  <a:gd name="T8" fmla="*/ 13 w 31"/>
                  <a:gd name="T9" fmla="*/ 42 h 42"/>
                  <a:gd name="T10" fmla="*/ 31 w 31"/>
                  <a:gd name="T11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" h="42">
                    <a:moveTo>
                      <a:pt x="31" y="0"/>
                    </a:moveTo>
                    <a:cubicBezTo>
                      <a:pt x="26" y="0"/>
                      <a:pt x="22" y="1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2" y="15"/>
                      <a:pt x="6" y="29"/>
                      <a:pt x="0" y="42"/>
                    </a:cubicBezTo>
                    <a:cubicBezTo>
                      <a:pt x="4" y="42"/>
                      <a:pt x="8" y="42"/>
                      <a:pt x="13" y="42"/>
                    </a:cubicBezTo>
                    <a:cubicBezTo>
                      <a:pt x="18" y="28"/>
                      <a:pt x="24" y="14"/>
                      <a:pt x="3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19" name="Freeform 10">
                <a:extLst>
                  <a:ext uri="{FF2B5EF4-FFF2-40B4-BE49-F238E27FC236}">
                    <a16:creationId xmlns:a16="http://schemas.microsoft.com/office/drawing/2014/main" id="{E9E69F9F-B037-45C5-AACB-BB542FE952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" y="521"/>
                <a:ext cx="69" cy="85"/>
              </a:xfrm>
              <a:custGeom>
                <a:avLst/>
                <a:gdLst>
                  <a:gd name="T0" fmla="*/ 34 w 34"/>
                  <a:gd name="T1" fmla="*/ 0 h 42"/>
                  <a:gd name="T2" fmla="*/ 22 w 34"/>
                  <a:gd name="T3" fmla="*/ 0 h 42"/>
                  <a:gd name="T4" fmla="*/ 0 w 34"/>
                  <a:gd name="T5" fmla="*/ 42 h 42"/>
                  <a:gd name="T6" fmla="*/ 12 w 34"/>
                  <a:gd name="T7" fmla="*/ 42 h 42"/>
                  <a:gd name="T8" fmla="*/ 34 w 34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2">
                    <a:moveTo>
                      <a:pt x="34" y="0"/>
                    </a:moveTo>
                    <a:cubicBezTo>
                      <a:pt x="30" y="0"/>
                      <a:pt x="26" y="0"/>
                      <a:pt x="22" y="0"/>
                    </a:cubicBezTo>
                    <a:cubicBezTo>
                      <a:pt x="16" y="14"/>
                      <a:pt x="8" y="28"/>
                      <a:pt x="0" y="42"/>
                    </a:cubicBezTo>
                    <a:cubicBezTo>
                      <a:pt x="4" y="42"/>
                      <a:pt x="8" y="42"/>
                      <a:pt x="12" y="42"/>
                    </a:cubicBezTo>
                    <a:cubicBezTo>
                      <a:pt x="19" y="28"/>
                      <a:pt x="26" y="14"/>
                      <a:pt x="3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20" name="Freeform 11">
                <a:extLst>
                  <a:ext uri="{FF2B5EF4-FFF2-40B4-BE49-F238E27FC236}">
                    <a16:creationId xmlns:a16="http://schemas.microsoft.com/office/drawing/2014/main" id="{87CED92F-0559-4E1B-92E1-B46AFB78DC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" y="521"/>
                <a:ext cx="67" cy="85"/>
              </a:xfrm>
              <a:custGeom>
                <a:avLst/>
                <a:gdLst>
                  <a:gd name="T0" fmla="*/ 33 w 33"/>
                  <a:gd name="T1" fmla="*/ 2 h 42"/>
                  <a:gd name="T2" fmla="*/ 22 w 33"/>
                  <a:gd name="T3" fmla="*/ 0 h 42"/>
                  <a:gd name="T4" fmla="*/ 0 w 33"/>
                  <a:gd name="T5" fmla="*/ 42 h 42"/>
                  <a:gd name="T6" fmla="*/ 14 w 33"/>
                  <a:gd name="T7" fmla="*/ 42 h 42"/>
                  <a:gd name="T8" fmla="*/ 33 w 33"/>
                  <a:gd name="T9" fmla="*/ 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2">
                    <a:moveTo>
                      <a:pt x="33" y="2"/>
                    </a:moveTo>
                    <a:cubicBezTo>
                      <a:pt x="29" y="1"/>
                      <a:pt x="25" y="1"/>
                      <a:pt x="22" y="0"/>
                    </a:cubicBezTo>
                    <a:cubicBezTo>
                      <a:pt x="15" y="14"/>
                      <a:pt x="7" y="28"/>
                      <a:pt x="0" y="42"/>
                    </a:cubicBezTo>
                    <a:cubicBezTo>
                      <a:pt x="4" y="42"/>
                      <a:pt x="9" y="42"/>
                      <a:pt x="14" y="42"/>
                    </a:cubicBezTo>
                    <a:cubicBezTo>
                      <a:pt x="20" y="28"/>
                      <a:pt x="26" y="15"/>
                      <a:pt x="33" y="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21" name="Freeform 12">
                <a:extLst>
                  <a:ext uri="{FF2B5EF4-FFF2-40B4-BE49-F238E27FC236}">
                    <a16:creationId xmlns:a16="http://schemas.microsoft.com/office/drawing/2014/main" id="{44535E2F-0301-4770-AC21-19D099EA7C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" y="525"/>
                <a:ext cx="59" cy="81"/>
              </a:xfrm>
              <a:custGeom>
                <a:avLst/>
                <a:gdLst>
                  <a:gd name="T0" fmla="*/ 29 w 29"/>
                  <a:gd name="T1" fmla="*/ 1 h 40"/>
                  <a:gd name="T2" fmla="*/ 18 w 29"/>
                  <a:gd name="T3" fmla="*/ 0 h 40"/>
                  <a:gd name="T4" fmla="*/ 18 w 29"/>
                  <a:gd name="T5" fmla="*/ 1 h 40"/>
                  <a:gd name="T6" fmla="*/ 0 w 29"/>
                  <a:gd name="T7" fmla="*/ 40 h 40"/>
                  <a:gd name="T8" fmla="*/ 7 w 29"/>
                  <a:gd name="T9" fmla="*/ 40 h 40"/>
                  <a:gd name="T10" fmla="*/ 29 w 29"/>
                  <a:gd name="T11" fmla="*/ 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40">
                    <a:moveTo>
                      <a:pt x="29" y="1"/>
                    </a:moveTo>
                    <a:cubicBezTo>
                      <a:pt x="25" y="1"/>
                      <a:pt x="22" y="0"/>
                      <a:pt x="18" y="0"/>
                    </a:cubicBezTo>
                    <a:cubicBezTo>
                      <a:pt x="18" y="0"/>
                      <a:pt x="18" y="0"/>
                      <a:pt x="18" y="1"/>
                    </a:cubicBezTo>
                    <a:cubicBezTo>
                      <a:pt x="12" y="14"/>
                      <a:pt x="6" y="27"/>
                      <a:pt x="0" y="40"/>
                    </a:cubicBezTo>
                    <a:cubicBezTo>
                      <a:pt x="3" y="40"/>
                      <a:pt x="5" y="40"/>
                      <a:pt x="7" y="40"/>
                    </a:cubicBezTo>
                    <a:cubicBezTo>
                      <a:pt x="15" y="27"/>
                      <a:pt x="21" y="14"/>
                      <a:pt x="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22" name="Freeform 13">
                <a:extLst>
                  <a:ext uri="{FF2B5EF4-FFF2-40B4-BE49-F238E27FC236}">
                    <a16:creationId xmlns:a16="http://schemas.microsoft.com/office/drawing/2014/main" id="{3436A9D9-8F28-4E5E-85F5-6183DA5C4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" y="529"/>
                <a:ext cx="67" cy="77"/>
              </a:xfrm>
              <a:custGeom>
                <a:avLst/>
                <a:gdLst>
                  <a:gd name="T0" fmla="*/ 14 w 33"/>
                  <a:gd name="T1" fmla="*/ 38 h 38"/>
                  <a:gd name="T2" fmla="*/ 33 w 33"/>
                  <a:gd name="T3" fmla="*/ 2 h 38"/>
                  <a:gd name="T4" fmla="*/ 21 w 33"/>
                  <a:gd name="T5" fmla="*/ 0 h 38"/>
                  <a:gd name="T6" fmla="*/ 21 w 33"/>
                  <a:gd name="T7" fmla="*/ 1 h 38"/>
                  <a:gd name="T8" fmla="*/ 0 w 33"/>
                  <a:gd name="T9" fmla="*/ 38 h 38"/>
                  <a:gd name="T10" fmla="*/ 4 w 33"/>
                  <a:gd name="T11" fmla="*/ 38 h 38"/>
                  <a:gd name="T12" fmla="*/ 14 w 33"/>
                  <a:gd name="T13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38">
                    <a:moveTo>
                      <a:pt x="14" y="38"/>
                    </a:moveTo>
                    <a:cubicBezTo>
                      <a:pt x="21" y="26"/>
                      <a:pt x="27" y="14"/>
                      <a:pt x="33" y="2"/>
                    </a:cubicBezTo>
                    <a:cubicBezTo>
                      <a:pt x="29" y="1"/>
                      <a:pt x="25" y="0"/>
                      <a:pt x="21" y="0"/>
                    </a:cubicBezTo>
                    <a:cubicBezTo>
                      <a:pt x="21" y="0"/>
                      <a:pt x="21" y="0"/>
                      <a:pt x="21" y="1"/>
                    </a:cubicBezTo>
                    <a:cubicBezTo>
                      <a:pt x="14" y="13"/>
                      <a:pt x="8" y="26"/>
                      <a:pt x="0" y="38"/>
                    </a:cubicBezTo>
                    <a:cubicBezTo>
                      <a:pt x="2" y="38"/>
                      <a:pt x="3" y="38"/>
                      <a:pt x="4" y="38"/>
                    </a:cubicBezTo>
                    <a:cubicBezTo>
                      <a:pt x="8" y="38"/>
                      <a:pt x="11" y="38"/>
                      <a:pt x="14" y="3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23" name="Freeform 14">
                <a:extLst>
                  <a:ext uri="{FF2B5EF4-FFF2-40B4-BE49-F238E27FC236}">
                    <a16:creationId xmlns:a16="http://schemas.microsoft.com/office/drawing/2014/main" id="{87359992-7EED-4253-9747-6BEEA36799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" y="533"/>
                <a:ext cx="55" cy="75"/>
              </a:xfrm>
              <a:custGeom>
                <a:avLst/>
                <a:gdLst>
                  <a:gd name="T0" fmla="*/ 11 w 27"/>
                  <a:gd name="T1" fmla="*/ 35 h 37"/>
                  <a:gd name="T2" fmla="*/ 14 w 27"/>
                  <a:gd name="T3" fmla="*/ 31 h 37"/>
                  <a:gd name="T4" fmla="*/ 27 w 27"/>
                  <a:gd name="T5" fmla="*/ 2 h 37"/>
                  <a:gd name="T6" fmla="*/ 19 w 27"/>
                  <a:gd name="T7" fmla="*/ 0 h 37"/>
                  <a:gd name="T8" fmla="*/ 0 w 27"/>
                  <a:gd name="T9" fmla="*/ 36 h 37"/>
                  <a:gd name="T10" fmla="*/ 4 w 27"/>
                  <a:gd name="T11" fmla="*/ 37 h 37"/>
                  <a:gd name="T12" fmla="*/ 11 w 27"/>
                  <a:gd name="T13" fmla="*/ 3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37">
                    <a:moveTo>
                      <a:pt x="11" y="35"/>
                    </a:moveTo>
                    <a:cubicBezTo>
                      <a:pt x="12" y="33"/>
                      <a:pt x="13" y="32"/>
                      <a:pt x="14" y="31"/>
                    </a:cubicBezTo>
                    <a:cubicBezTo>
                      <a:pt x="18" y="22"/>
                      <a:pt x="23" y="12"/>
                      <a:pt x="27" y="2"/>
                    </a:cubicBezTo>
                    <a:cubicBezTo>
                      <a:pt x="25" y="2"/>
                      <a:pt x="22" y="1"/>
                      <a:pt x="19" y="0"/>
                    </a:cubicBezTo>
                    <a:cubicBezTo>
                      <a:pt x="13" y="13"/>
                      <a:pt x="7" y="25"/>
                      <a:pt x="0" y="36"/>
                    </a:cubicBezTo>
                    <a:cubicBezTo>
                      <a:pt x="2" y="36"/>
                      <a:pt x="3" y="37"/>
                      <a:pt x="4" y="37"/>
                    </a:cubicBezTo>
                    <a:cubicBezTo>
                      <a:pt x="7" y="37"/>
                      <a:pt x="10" y="37"/>
                      <a:pt x="11" y="3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24" name="Freeform 15">
                <a:extLst>
                  <a:ext uri="{FF2B5EF4-FFF2-40B4-BE49-F238E27FC236}">
                    <a16:creationId xmlns:a16="http://schemas.microsoft.com/office/drawing/2014/main" id="{A38E0BCE-7D80-4D4A-99F3-19BC0CBD85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" y="540"/>
                <a:ext cx="32" cy="42"/>
              </a:xfrm>
              <a:custGeom>
                <a:avLst/>
                <a:gdLst>
                  <a:gd name="T0" fmla="*/ 10 w 16"/>
                  <a:gd name="T1" fmla="*/ 0 h 21"/>
                  <a:gd name="T2" fmla="*/ 0 w 16"/>
                  <a:gd name="T3" fmla="*/ 21 h 21"/>
                  <a:gd name="T4" fmla="*/ 13 w 16"/>
                  <a:gd name="T5" fmla="*/ 9 h 21"/>
                  <a:gd name="T6" fmla="*/ 15 w 16"/>
                  <a:gd name="T7" fmla="*/ 3 h 21"/>
                  <a:gd name="T8" fmla="*/ 16 w 16"/>
                  <a:gd name="T9" fmla="*/ 2 h 21"/>
                  <a:gd name="T10" fmla="*/ 10 w 16"/>
                  <a:gd name="T11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21">
                    <a:moveTo>
                      <a:pt x="10" y="0"/>
                    </a:moveTo>
                    <a:cubicBezTo>
                      <a:pt x="7" y="7"/>
                      <a:pt x="3" y="14"/>
                      <a:pt x="0" y="21"/>
                    </a:cubicBezTo>
                    <a:cubicBezTo>
                      <a:pt x="4" y="17"/>
                      <a:pt x="9" y="13"/>
                      <a:pt x="13" y="9"/>
                    </a:cubicBezTo>
                    <a:cubicBezTo>
                      <a:pt x="14" y="8"/>
                      <a:pt x="15" y="6"/>
                      <a:pt x="15" y="3"/>
                    </a:cubicBezTo>
                    <a:cubicBezTo>
                      <a:pt x="15" y="3"/>
                      <a:pt x="15" y="2"/>
                      <a:pt x="16" y="2"/>
                    </a:cubicBezTo>
                    <a:cubicBezTo>
                      <a:pt x="14" y="1"/>
                      <a:pt x="12" y="1"/>
                      <a:pt x="1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25" name="Freeform 16">
                <a:extLst>
                  <a:ext uri="{FF2B5EF4-FFF2-40B4-BE49-F238E27FC236}">
                    <a16:creationId xmlns:a16="http://schemas.microsoft.com/office/drawing/2014/main" id="{7CB16070-F707-4F48-9F64-10EAE354EE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" y="519"/>
                <a:ext cx="59" cy="87"/>
              </a:xfrm>
              <a:custGeom>
                <a:avLst/>
                <a:gdLst>
                  <a:gd name="T0" fmla="*/ 0 w 29"/>
                  <a:gd name="T1" fmla="*/ 43 h 43"/>
                  <a:gd name="T2" fmla="*/ 7 w 29"/>
                  <a:gd name="T3" fmla="*/ 43 h 43"/>
                  <a:gd name="T4" fmla="*/ 29 w 29"/>
                  <a:gd name="T5" fmla="*/ 0 h 43"/>
                  <a:gd name="T6" fmla="*/ 24 w 29"/>
                  <a:gd name="T7" fmla="*/ 0 h 43"/>
                  <a:gd name="T8" fmla="*/ 18 w 29"/>
                  <a:gd name="T9" fmla="*/ 0 h 43"/>
                  <a:gd name="T10" fmla="*/ 18 w 29"/>
                  <a:gd name="T11" fmla="*/ 2 h 43"/>
                  <a:gd name="T12" fmla="*/ 0 w 29"/>
                  <a:gd name="T13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43">
                    <a:moveTo>
                      <a:pt x="0" y="43"/>
                    </a:moveTo>
                    <a:cubicBezTo>
                      <a:pt x="3" y="43"/>
                      <a:pt x="5" y="43"/>
                      <a:pt x="7" y="43"/>
                    </a:cubicBezTo>
                    <a:cubicBezTo>
                      <a:pt x="14" y="29"/>
                      <a:pt x="22" y="15"/>
                      <a:pt x="29" y="0"/>
                    </a:cubicBezTo>
                    <a:cubicBezTo>
                      <a:pt x="27" y="0"/>
                      <a:pt x="26" y="0"/>
                      <a:pt x="24" y="0"/>
                    </a:cubicBezTo>
                    <a:cubicBezTo>
                      <a:pt x="22" y="0"/>
                      <a:pt x="20" y="0"/>
                      <a:pt x="18" y="0"/>
                    </a:cubicBezTo>
                    <a:cubicBezTo>
                      <a:pt x="18" y="1"/>
                      <a:pt x="18" y="1"/>
                      <a:pt x="18" y="2"/>
                    </a:cubicBezTo>
                    <a:cubicBezTo>
                      <a:pt x="11" y="15"/>
                      <a:pt x="5" y="29"/>
                      <a:pt x="0" y="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26" name="Freeform 17">
                <a:extLst>
                  <a:ext uri="{FF2B5EF4-FFF2-40B4-BE49-F238E27FC236}">
                    <a16:creationId xmlns:a16="http://schemas.microsoft.com/office/drawing/2014/main" id="{82D41EC9-6472-4F53-9C4A-1B87884CA5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" y="515"/>
                <a:ext cx="77" cy="89"/>
              </a:xfrm>
              <a:custGeom>
                <a:avLst/>
                <a:gdLst>
                  <a:gd name="T0" fmla="*/ 35 w 38"/>
                  <a:gd name="T1" fmla="*/ 0 h 44"/>
                  <a:gd name="T2" fmla="*/ 32 w 38"/>
                  <a:gd name="T3" fmla="*/ 1 h 44"/>
                  <a:gd name="T4" fmla="*/ 32 w 38"/>
                  <a:gd name="T5" fmla="*/ 1 h 44"/>
                  <a:gd name="T6" fmla="*/ 19 w 38"/>
                  <a:gd name="T7" fmla="*/ 18 h 44"/>
                  <a:gd name="T8" fmla="*/ 0 w 38"/>
                  <a:gd name="T9" fmla="*/ 44 h 44"/>
                  <a:gd name="T10" fmla="*/ 16 w 38"/>
                  <a:gd name="T11" fmla="*/ 44 h 44"/>
                  <a:gd name="T12" fmla="*/ 38 w 38"/>
                  <a:gd name="T13" fmla="*/ 2 h 44"/>
                  <a:gd name="T14" fmla="*/ 35 w 38"/>
                  <a:gd name="T1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" h="44">
                    <a:moveTo>
                      <a:pt x="35" y="0"/>
                    </a:moveTo>
                    <a:cubicBezTo>
                      <a:pt x="34" y="1"/>
                      <a:pt x="33" y="1"/>
                      <a:pt x="32" y="1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27" y="6"/>
                      <a:pt x="23" y="12"/>
                      <a:pt x="19" y="18"/>
                    </a:cubicBezTo>
                    <a:cubicBezTo>
                      <a:pt x="13" y="26"/>
                      <a:pt x="6" y="35"/>
                      <a:pt x="0" y="44"/>
                    </a:cubicBezTo>
                    <a:cubicBezTo>
                      <a:pt x="6" y="44"/>
                      <a:pt x="11" y="44"/>
                      <a:pt x="16" y="44"/>
                    </a:cubicBezTo>
                    <a:cubicBezTo>
                      <a:pt x="23" y="29"/>
                      <a:pt x="31" y="16"/>
                      <a:pt x="38" y="2"/>
                    </a:cubicBezTo>
                    <a:cubicBezTo>
                      <a:pt x="37" y="1"/>
                      <a:pt x="36" y="1"/>
                      <a:pt x="3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27" name="Freeform 18">
                <a:extLst>
                  <a:ext uri="{FF2B5EF4-FFF2-40B4-BE49-F238E27FC236}">
                    <a16:creationId xmlns:a16="http://schemas.microsoft.com/office/drawing/2014/main" id="{1904170D-2FDB-4EF3-B302-7FE8EE5F75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" y="2"/>
                <a:ext cx="59" cy="79"/>
              </a:xfrm>
              <a:custGeom>
                <a:avLst/>
                <a:gdLst>
                  <a:gd name="T0" fmla="*/ 0 w 29"/>
                  <a:gd name="T1" fmla="*/ 39 h 39"/>
                  <a:gd name="T2" fmla="*/ 26 w 29"/>
                  <a:gd name="T3" fmla="*/ 8 h 39"/>
                  <a:gd name="T4" fmla="*/ 28 w 29"/>
                  <a:gd name="T5" fmla="*/ 8 h 39"/>
                  <a:gd name="T6" fmla="*/ 28 w 29"/>
                  <a:gd name="T7" fmla="*/ 8 h 39"/>
                  <a:gd name="T8" fmla="*/ 29 w 29"/>
                  <a:gd name="T9" fmla="*/ 0 h 39"/>
                  <a:gd name="T10" fmla="*/ 26 w 29"/>
                  <a:gd name="T11" fmla="*/ 2 h 39"/>
                  <a:gd name="T12" fmla="*/ 3 w 29"/>
                  <a:gd name="T13" fmla="*/ 28 h 39"/>
                  <a:gd name="T14" fmla="*/ 0 w 29"/>
                  <a:gd name="T15" fmla="*/ 38 h 39"/>
                  <a:gd name="T16" fmla="*/ 0 w 29"/>
                  <a:gd name="T17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39">
                    <a:moveTo>
                      <a:pt x="0" y="39"/>
                    </a:moveTo>
                    <a:cubicBezTo>
                      <a:pt x="9" y="29"/>
                      <a:pt x="18" y="19"/>
                      <a:pt x="26" y="8"/>
                    </a:cubicBezTo>
                    <a:cubicBezTo>
                      <a:pt x="27" y="7"/>
                      <a:pt x="28" y="7"/>
                      <a:pt x="28" y="8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5"/>
                      <a:pt x="28" y="3"/>
                      <a:pt x="29" y="0"/>
                    </a:cubicBezTo>
                    <a:cubicBezTo>
                      <a:pt x="28" y="0"/>
                      <a:pt x="27" y="1"/>
                      <a:pt x="26" y="2"/>
                    </a:cubicBezTo>
                    <a:cubicBezTo>
                      <a:pt x="18" y="10"/>
                      <a:pt x="10" y="19"/>
                      <a:pt x="3" y="28"/>
                    </a:cubicBezTo>
                    <a:cubicBezTo>
                      <a:pt x="1" y="31"/>
                      <a:pt x="0" y="34"/>
                      <a:pt x="0" y="38"/>
                    </a:cubicBezTo>
                    <a:cubicBezTo>
                      <a:pt x="0" y="38"/>
                      <a:pt x="0" y="38"/>
                      <a:pt x="0" y="3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28" name="Freeform 19">
                <a:extLst>
                  <a:ext uri="{FF2B5EF4-FFF2-40B4-BE49-F238E27FC236}">
                    <a16:creationId xmlns:a16="http://schemas.microsoft.com/office/drawing/2014/main" id="{98B87443-6665-4CC3-8157-DBDEABBB0B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" y="24"/>
                <a:ext cx="57" cy="83"/>
              </a:xfrm>
              <a:custGeom>
                <a:avLst/>
                <a:gdLst>
                  <a:gd name="T0" fmla="*/ 0 w 28"/>
                  <a:gd name="T1" fmla="*/ 41 h 41"/>
                  <a:gd name="T2" fmla="*/ 28 w 28"/>
                  <a:gd name="T3" fmla="*/ 13 h 41"/>
                  <a:gd name="T4" fmla="*/ 28 w 28"/>
                  <a:gd name="T5" fmla="*/ 8 h 41"/>
                  <a:gd name="T6" fmla="*/ 27 w 28"/>
                  <a:gd name="T7" fmla="*/ 0 h 41"/>
                  <a:gd name="T8" fmla="*/ 0 w 28"/>
                  <a:gd name="T9" fmla="*/ 33 h 41"/>
                  <a:gd name="T10" fmla="*/ 0 w 28"/>
                  <a:gd name="T11" fmla="*/ 40 h 41"/>
                  <a:gd name="T12" fmla="*/ 0 w 28"/>
                  <a:gd name="T13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41">
                    <a:moveTo>
                      <a:pt x="0" y="41"/>
                    </a:moveTo>
                    <a:cubicBezTo>
                      <a:pt x="9" y="31"/>
                      <a:pt x="18" y="22"/>
                      <a:pt x="28" y="13"/>
                    </a:cubicBezTo>
                    <a:cubicBezTo>
                      <a:pt x="28" y="11"/>
                      <a:pt x="28" y="9"/>
                      <a:pt x="28" y="8"/>
                    </a:cubicBezTo>
                    <a:cubicBezTo>
                      <a:pt x="28" y="6"/>
                      <a:pt x="27" y="3"/>
                      <a:pt x="27" y="0"/>
                    </a:cubicBezTo>
                    <a:cubicBezTo>
                      <a:pt x="19" y="11"/>
                      <a:pt x="9" y="22"/>
                      <a:pt x="0" y="33"/>
                    </a:cubicBezTo>
                    <a:cubicBezTo>
                      <a:pt x="0" y="35"/>
                      <a:pt x="0" y="38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29" name="Freeform 20">
                <a:extLst>
                  <a:ext uri="{FF2B5EF4-FFF2-40B4-BE49-F238E27FC236}">
                    <a16:creationId xmlns:a16="http://schemas.microsoft.com/office/drawing/2014/main" id="{73FF26EE-345C-4737-B9C1-DC97D1F8DD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" y="61"/>
                <a:ext cx="57" cy="75"/>
              </a:xfrm>
              <a:custGeom>
                <a:avLst/>
                <a:gdLst>
                  <a:gd name="T0" fmla="*/ 27 w 28"/>
                  <a:gd name="T1" fmla="*/ 9 h 37"/>
                  <a:gd name="T2" fmla="*/ 28 w 28"/>
                  <a:gd name="T3" fmla="*/ 8 h 37"/>
                  <a:gd name="T4" fmla="*/ 28 w 28"/>
                  <a:gd name="T5" fmla="*/ 0 h 37"/>
                  <a:gd name="T6" fmla="*/ 0 w 28"/>
                  <a:gd name="T7" fmla="*/ 29 h 37"/>
                  <a:gd name="T8" fmla="*/ 0 w 28"/>
                  <a:gd name="T9" fmla="*/ 37 h 37"/>
                  <a:gd name="T10" fmla="*/ 27 w 28"/>
                  <a:gd name="T11" fmla="*/ 9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37">
                    <a:moveTo>
                      <a:pt x="27" y="9"/>
                    </a:moveTo>
                    <a:cubicBezTo>
                      <a:pt x="27" y="8"/>
                      <a:pt x="28" y="8"/>
                      <a:pt x="28" y="8"/>
                    </a:cubicBezTo>
                    <a:cubicBezTo>
                      <a:pt x="28" y="5"/>
                      <a:pt x="28" y="3"/>
                      <a:pt x="28" y="0"/>
                    </a:cubicBezTo>
                    <a:cubicBezTo>
                      <a:pt x="18" y="10"/>
                      <a:pt x="8" y="19"/>
                      <a:pt x="0" y="29"/>
                    </a:cubicBezTo>
                    <a:cubicBezTo>
                      <a:pt x="0" y="31"/>
                      <a:pt x="0" y="34"/>
                      <a:pt x="0" y="37"/>
                    </a:cubicBezTo>
                    <a:cubicBezTo>
                      <a:pt x="9" y="27"/>
                      <a:pt x="18" y="18"/>
                      <a:pt x="27" y="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30" name="Freeform 21">
                <a:extLst>
                  <a:ext uri="{FF2B5EF4-FFF2-40B4-BE49-F238E27FC236}">
                    <a16:creationId xmlns:a16="http://schemas.microsoft.com/office/drawing/2014/main" id="{209A3250-ED4B-48D5-9F62-AE681EC88E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" y="87"/>
                <a:ext cx="57" cy="83"/>
              </a:xfrm>
              <a:custGeom>
                <a:avLst/>
                <a:gdLst>
                  <a:gd name="T0" fmla="*/ 26 w 28"/>
                  <a:gd name="T1" fmla="*/ 13 h 41"/>
                  <a:gd name="T2" fmla="*/ 28 w 28"/>
                  <a:gd name="T3" fmla="*/ 13 h 41"/>
                  <a:gd name="T4" fmla="*/ 28 w 28"/>
                  <a:gd name="T5" fmla="*/ 0 h 41"/>
                  <a:gd name="T6" fmla="*/ 0 w 28"/>
                  <a:gd name="T7" fmla="*/ 29 h 41"/>
                  <a:gd name="T8" fmla="*/ 0 w 28"/>
                  <a:gd name="T9" fmla="*/ 41 h 41"/>
                  <a:gd name="T10" fmla="*/ 26 w 28"/>
                  <a:gd name="T11" fmla="*/ 13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41">
                    <a:moveTo>
                      <a:pt x="26" y="13"/>
                    </a:moveTo>
                    <a:cubicBezTo>
                      <a:pt x="26" y="13"/>
                      <a:pt x="27" y="12"/>
                      <a:pt x="28" y="13"/>
                    </a:cubicBezTo>
                    <a:cubicBezTo>
                      <a:pt x="28" y="9"/>
                      <a:pt x="28" y="4"/>
                      <a:pt x="28" y="0"/>
                    </a:cubicBezTo>
                    <a:cubicBezTo>
                      <a:pt x="19" y="10"/>
                      <a:pt x="9" y="19"/>
                      <a:pt x="0" y="29"/>
                    </a:cubicBezTo>
                    <a:cubicBezTo>
                      <a:pt x="0" y="33"/>
                      <a:pt x="0" y="37"/>
                      <a:pt x="0" y="41"/>
                    </a:cubicBezTo>
                    <a:cubicBezTo>
                      <a:pt x="9" y="33"/>
                      <a:pt x="18" y="24"/>
                      <a:pt x="26" y="1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31" name="Freeform 22">
                <a:extLst>
                  <a:ext uri="{FF2B5EF4-FFF2-40B4-BE49-F238E27FC236}">
                    <a16:creationId xmlns:a16="http://schemas.microsoft.com/office/drawing/2014/main" id="{9FD2817A-43A9-4067-845F-9401E8C145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" y="119"/>
                <a:ext cx="59" cy="95"/>
              </a:xfrm>
              <a:custGeom>
                <a:avLst/>
                <a:gdLst>
                  <a:gd name="T0" fmla="*/ 0 w 29"/>
                  <a:gd name="T1" fmla="*/ 47 h 47"/>
                  <a:gd name="T2" fmla="*/ 27 w 29"/>
                  <a:gd name="T3" fmla="*/ 17 h 47"/>
                  <a:gd name="T4" fmla="*/ 29 w 29"/>
                  <a:gd name="T5" fmla="*/ 17 h 47"/>
                  <a:gd name="T6" fmla="*/ 28 w 29"/>
                  <a:gd name="T7" fmla="*/ 0 h 47"/>
                  <a:gd name="T8" fmla="*/ 0 w 29"/>
                  <a:gd name="T9" fmla="*/ 30 h 47"/>
                  <a:gd name="T10" fmla="*/ 0 w 29"/>
                  <a:gd name="T11" fmla="*/ 39 h 47"/>
                  <a:gd name="T12" fmla="*/ 0 w 29"/>
                  <a:gd name="T13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47">
                    <a:moveTo>
                      <a:pt x="0" y="47"/>
                    </a:moveTo>
                    <a:cubicBezTo>
                      <a:pt x="9" y="37"/>
                      <a:pt x="19" y="28"/>
                      <a:pt x="27" y="17"/>
                    </a:cubicBezTo>
                    <a:cubicBezTo>
                      <a:pt x="27" y="17"/>
                      <a:pt x="28" y="17"/>
                      <a:pt x="29" y="17"/>
                    </a:cubicBezTo>
                    <a:cubicBezTo>
                      <a:pt x="29" y="11"/>
                      <a:pt x="28" y="6"/>
                      <a:pt x="28" y="0"/>
                    </a:cubicBezTo>
                    <a:cubicBezTo>
                      <a:pt x="20" y="11"/>
                      <a:pt x="10" y="21"/>
                      <a:pt x="0" y="30"/>
                    </a:cubicBezTo>
                    <a:cubicBezTo>
                      <a:pt x="0" y="33"/>
                      <a:pt x="0" y="36"/>
                      <a:pt x="0" y="39"/>
                    </a:cubicBezTo>
                    <a:cubicBezTo>
                      <a:pt x="0" y="41"/>
                      <a:pt x="0" y="44"/>
                      <a:pt x="0" y="4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32" name="Freeform 23">
                <a:extLst>
                  <a:ext uri="{FF2B5EF4-FFF2-40B4-BE49-F238E27FC236}">
                    <a16:creationId xmlns:a16="http://schemas.microsoft.com/office/drawing/2014/main" id="{C0B92CEB-AB68-4595-ADFB-B7298439EE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" y="196"/>
                <a:ext cx="65" cy="81"/>
              </a:xfrm>
              <a:custGeom>
                <a:avLst/>
                <a:gdLst>
                  <a:gd name="T0" fmla="*/ 31 w 32"/>
                  <a:gd name="T1" fmla="*/ 12 h 40"/>
                  <a:gd name="T2" fmla="*/ 32 w 32"/>
                  <a:gd name="T3" fmla="*/ 12 h 40"/>
                  <a:gd name="T4" fmla="*/ 31 w 32"/>
                  <a:gd name="T5" fmla="*/ 0 h 40"/>
                  <a:gd name="T6" fmla="*/ 1 w 32"/>
                  <a:gd name="T7" fmla="*/ 27 h 40"/>
                  <a:gd name="T8" fmla="*/ 0 w 32"/>
                  <a:gd name="T9" fmla="*/ 40 h 40"/>
                  <a:gd name="T10" fmla="*/ 31 w 32"/>
                  <a:gd name="T11" fmla="*/ 1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40">
                    <a:moveTo>
                      <a:pt x="31" y="12"/>
                    </a:moveTo>
                    <a:cubicBezTo>
                      <a:pt x="31" y="12"/>
                      <a:pt x="31" y="12"/>
                      <a:pt x="32" y="12"/>
                    </a:cubicBezTo>
                    <a:cubicBezTo>
                      <a:pt x="32" y="8"/>
                      <a:pt x="31" y="4"/>
                      <a:pt x="31" y="0"/>
                    </a:cubicBezTo>
                    <a:cubicBezTo>
                      <a:pt x="22" y="10"/>
                      <a:pt x="12" y="19"/>
                      <a:pt x="1" y="27"/>
                    </a:cubicBezTo>
                    <a:cubicBezTo>
                      <a:pt x="1" y="31"/>
                      <a:pt x="0" y="35"/>
                      <a:pt x="0" y="40"/>
                    </a:cubicBezTo>
                    <a:cubicBezTo>
                      <a:pt x="11" y="31"/>
                      <a:pt x="21" y="21"/>
                      <a:pt x="31" y="1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33" name="Freeform 24">
                <a:extLst>
                  <a:ext uri="{FF2B5EF4-FFF2-40B4-BE49-F238E27FC236}">
                    <a16:creationId xmlns:a16="http://schemas.microsoft.com/office/drawing/2014/main" id="{BD92433A-72FB-4EA8-B927-10BFB0D91E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" y="269"/>
                <a:ext cx="67" cy="73"/>
              </a:xfrm>
              <a:custGeom>
                <a:avLst/>
                <a:gdLst>
                  <a:gd name="T0" fmla="*/ 1 w 33"/>
                  <a:gd name="T1" fmla="*/ 36 h 36"/>
                  <a:gd name="T2" fmla="*/ 32 w 33"/>
                  <a:gd name="T3" fmla="*/ 15 h 36"/>
                  <a:gd name="T4" fmla="*/ 33 w 33"/>
                  <a:gd name="T5" fmla="*/ 15 h 36"/>
                  <a:gd name="T6" fmla="*/ 33 w 33"/>
                  <a:gd name="T7" fmla="*/ 0 h 36"/>
                  <a:gd name="T8" fmla="*/ 2 w 33"/>
                  <a:gd name="T9" fmla="*/ 25 h 36"/>
                  <a:gd name="T10" fmla="*/ 0 w 33"/>
                  <a:gd name="T11" fmla="*/ 25 h 36"/>
                  <a:gd name="T12" fmla="*/ 0 w 33"/>
                  <a:gd name="T13" fmla="*/ 33 h 36"/>
                  <a:gd name="T14" fmla="*/ 1 w 33"/>
                  <a:gd name="T15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" h="36">
                    <a:moveTo>
                      <a:pt x="1" y="36"/>
                    </a:moveTo>
                    <a:cubicBezTo>
                      <a:pt x="11" y="29"/>
                      <a:pt x="21" y="21"/>
                      <a:pt x="3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0"/>
                      <a:pt x="33" y="5"/>
                      <a:pt x="33" y="0"/>
                    </a:cubicBezTo>
                    <a:cubicBezTo>
                      <a:pt x="22" y="8"/>
                      <a:pt x="12" y="16"/>
                      <a:pt x="2" y="25"/>
                    </a:cubicBezTo>
                    <a:cubicBezTo>
                      <a:pt x="2" y="26"/>
                      <a:pt x="1" y="26"/>
                      <a:pt x="0" y="25"/>
                    </a:cubicBezTo>
                    <a:cubicBezTo>
                      <a:pt x="0" y="28"/>
                      <a:pt x="0" y="30"/>
                      <a:pt x="0" y="33"/>
                    </a:cubicBezTo>
                    <a:cubicBezTo>
                      <a:pt x="0" y="34"/>
                      <a:pt x="0" y="35"/>
                      <a:pt x="1" y="3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34" name="Freeform 25">
                <a:extLst>
                  <a:ext uri="{FF2B5EF4-FFF2-40B4-BE49-F238E27FC236}">
                    <a16:creationId xmlns:a16="http://schemas.microsoft.com/office/drawing/2014/main" id="{BA4BEE9B-4C4C-4579-8C7C-54E636EC14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" y="340"/>
                <a:ext cx="71" cy="86"/>
              </a:xfrm>
              <a:custGeom>
                <a:avLst/>
                <a:gdLst>
                  <a:gd name="T0" fmla="*/ 33 w 35"/>
                  <a:gd name="T1" fmla="*/ 15 h 43"/>
                  <a:gd name="T2" fmla="*/ 35 w 35"/>
                  <a:gd name="T3" fmla="*/ 15 h 43"/>
                  <a:gd name="T4" fmla="*/ 35 w 35"/>
                  <a:gd name="T5" fmla="*/ 5 h 43"/>
                  <a:gd name="T6" fmla="*/ 35 w 35"/>
                  <a:gd name="T7" fmla="*/ 0 h 43"/>
                  <a:gd name="T8" fmla="*/ 1 w 35"/>
                  <a:gd name="T9" fmla="*/ 29 h 43"/>
                  <a:gd name="T10" fmla="*/ 0 w 35"/>
                  <a:gd name="T11" fmla="*/ 43 h 43"/>
                  <a:gd name="T12" fmla="*/ 33 w 35"/>
                  <a:gd name="T13" fmla="*/ 15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43">
                    <a:moveTo>
                      <a:pt x="33" y="15"/>
                    </a:moveTo>
                    <a:cubicBezTo>
                      <a:pt x="34" y="14"/>
                      <a:pt x="35" y="14"/>
                      <a:pt x="35" y="15"/>
                    </a:cubicBezTo>
                    <a:cubicBezTo>
                      <a:pt x="35" y="12"/>
                      <a:pt x="35" y="8"/>
                      <a:pt x="35" y="5"/>
                    </a:cubicBezTo>
                    <a:cubicBezTo>
                      <a:pt x="35" y="3"/>
                      <a:pt x="35" y="2"/>
                      <a:pt x="35" y="0"/>
                    </a:cubicBezTo>
                    <a:cubicBezTo>
                      <a:pt x="23" y="10"/>
                      <a:pt x="12" y="19"/>
                      <a:pt x="1" y="29"/>
                    </a:cubicBezTo>
                    <a:cubicBezTo>
                      <a:pt x="1" y="33"/>
                      <a:pt x="0" y="38"/>
                      <a:pt x="0" y="43"/>
                    </a:cubicBezTo>
                    <a:cubicBezTo>
                      <a:pt x="11" y="34"/>
                      <a:pt x="22" y="24"/>
                      <a:pt x="33" y="1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35" name="Freeform 26">
                <a:extLst>
                  <a:ext uri="{FF2B5EF4-FFF2-40B4-BE49-F238E27FC236}">
                    <a16:creationId xmlns:a16="http://schemas.microsoft.com/office/drawing/2014/main" id="{8C6D85B7-4998-4DC7-BC10-5E6FBA93E0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" y="374"/>
                <a:ext cx="77" cy="121"/>
              </a:xfrm>
              <a:custGeom>
                <a:avLst/>
                <a:gdLst>
                  <a:gd name="T0" fmla="*/ 36 w 38"/>
                  <a:gd name="T1" fmla="*/ 18 h 60"/>
                  <a:gd name="T2" fmla="*/ 0 w 38"/>
                  <a:gd name="T3" fmla="*/ 42 h 60"/>
                  <a:gd name="T4" fmla="*/ 0 w 38"/>
                  <a:gd name="T5" fmla="*/ 48 h 60"/>
                  <a:gd name="T6" fmla="*/ 1 w 38"/>
                  <a:gd name="T7" fmla="*/ 60 h 60"/>
                  <a:gd name="T8" fmla="*/ 36 w 38"/>
                  <a:gd name="T9" fmla="*/ 28 h 60"/>
                  <a:gd name="T10" fmla="*/ 38 w 38"/>
                  <a:gd name="T11" fmla="*/ 28 h 60"/>
                  <a:gd name="T12" fmla="*/ 37 w 38"/>
                  <a:gd name="T13" fmla="*/ 0 h 60"/>
                  <a:gd name="T14" fmla="*/ 36 w 38"/>
                  <a:gd name="T15" fmla="*/ 1 h 60"/>
                  <a:gd name="T16" fmla="*/ 1 w 38"/>
                  <a:gd name="T17" fmla="*/ 31 h 60"/>
                  <a:gd name="T18" fmla="*/ 0 w 38"/>
                  <a:gd name="T19" fmla="*/ 38 h 60"/>
                  <a:gd name="T20" fmla="*/ 34 w 38"/>
                  <a:gd name="T21" fmla="*/ 15 h 60"/>
                  <a:gd name="T22" fmla="*/ 37 w 38"/>
                  <a:gd name="T23" fmla="*/ 16 h 60"/>
                  <a:gd name="T24" fmla="*/ 36 w 38"/>
                  <a:gd name="T25" fmla="*/ 1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8" h="60">
                    <a:moveTo>
                      <a:pt x="36" y="18"/>
                    </a:moveTo>
                    <a:cubicBezTo>
                      <a:pt x="24" y="26"/>
                      <a:pt x="12" y="34"/>
                      <a:pt x="0" y="42"/>
                    </a:cubicBezTo>
                    <a:cubicBezTo>
                      <a:pt x="0" y="44"/>
                      <a:pt x="0" y="46"/>
                      <a:pt x="0" y="48"/>
                    </a:cubicBezTo>
                    <a:cubicBezTo>
                      <a:pt x="1" y="52"/>
                      <a:pt x="1" y="56"/>
                      <a:pt x="1" y="60"/>
                    </a:cubicBezTo>
                    <a:cubicBezTo>
                      <a:pt x="12" y="49"/>
                      <a:pt x="24" y="39"/>
                      <a:pt x="36" y="28"/>
                    </a:cubicBezTo>
                    <a:cubicBezTo>
                      <a:pt x="36" y="28"/>
                      <a:pt x="37" y="28"/>
                      <a:pt x="38" y="28"/>
                    </a:cubicBezTo>
                    <a:cubicBezTo>
                      <a:pt x="38" y="19"/>
                      <a:pt x="37" y="10"/>
                      <a:pt x="37" y="0"/>
                    </a:cubicBezTo>
                    <a:cubicBezTo>
                      <a:pt x="37" y="1"/>
                      <a:pt x="36" y="1"/>
                      <a:pt x="36" y="1"/>
                    </a:cubicBezTo>
                    <a:cubicBezTo>
                      <a:pt x="24" y="11"/>
                      <a:pt x="13" y="21"/>
                      <a:pt x="1" y="31"/>
                    </a:cubicBezTo>
                    <a:cubicBezTo>
                      <a:pt x="1" y="33"/>
                      <a:pt x="0" y="36"/>
                      <a:pt x="0" y="38"/>
                    </a:cubicBezTo>
                    <a:cubicBezTo>
                      <a:pt x="11" y="30"/>
                      <a:pt x="23" y="22"/>
                      <a:pt x="34" y="15"/>
                    </a:cubicBezTo>
                    <a:cubicBezTo>
                      <a:pt x="35" y="15"/>
                      <a:pt x="36" y="15"/>
                      <a:pt x="37" y="16"/>
                    </a:cubicBezTo>
                    <a:cubicBezTo>
                      <a:pt x="37" y="17"/>
                      <a:pt x="37" y="18"/>
                      <a:pt x="36" y="1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36" name="Freeform 27">
                <a:extLst>
                  <a:ext uri="{FF2B5EF4-FFF2-40B4-BE49-F238E27FC236}">
                    <a16:creationId xmlns:a16="http://schemas.microsoft.com/office/drawing/2014/main" id="{89ED1FB9-821F-4CDA-9815-211AA67E68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" y="436"/>
                <a:ext cx="77" cy="108"/>
              </a:xfrm>
              <a:custGeom>
                <a:avLst/>
                <a:gdLst>
                  <a:gd name="T0" fmla="*/ 0 w 38"/>
                  <a:gd name="T1" fmla="*/ 53 h 53"/>
                  <a:gd name="T2" fmla="*/ 37 w 38"/>
                  <a:gd name="T3" fmla="*/ 13 h 53"/>
                  <a:gd name="T4" fmla="*/ 38 w 38"/>
                  <a:gd name="T5" fmla="*/ 12 h 53"/>
                  <a:gd name="T6" fmla="*/ 37 w 38"/>
                  <a:gd name="T7" fmla="*/ 1 h 53"/>
                  <a:gd name="T8" fmla="*/ 37 w 38"/>
                  <a:gd name="T9" fmla="*/ 0 h 53"/>
                  <a:gd name="T10" fmla="*/ 0 w 38"/>
                  <a:gd name="T11" fmla="*/ 34 h 53"/>
                  <a:gd name="T12" fmla="*/ 0 w 38"/>
                  <a:gd name="T13" fmla="*/ 43 h 53"/>
                  <a:gd name="T14" fmla="*/ 0 w 38"/>
                  <a:gd name="T15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" h="53">
                    <a:moveTo>
                      <a:pt x="0" y="53"/>
                    </a:moveTo>
                    <a:cubicBezTo>
                      <a:pt x="13" y="40"/>
                      <a:pt x="27" y="28"/>
                      <a:pt x="37" y="13"/>
                    </a:cubicBezTo>
                    <a:cubicBezTo>
                      <a:pt x="37" y="12"/>
                      <a:pt x="37" y="12"/>
                      <a:pt x="38" y="12"/>
                    </a:cubicBezTo>
                    <a:cubicBezTo>
                      <a:pt x="37" y="6"/>
                      <a:pt x="37" y="1"/>
                      <a:pt x="37" y="1"/>
                    </a:cubicBezTo>
                    <a:cubicBezTo>
                      <a:pt x="37" y="1"/>
                      <a:pt x="37" y="0"/>
                      <a:pt x="37" y="0"/>
                    </a:cubicBezTo>
                    <a:cubicBezTo>
                      <a:pt x="24" y="11"/>
                      <a:pt x="12" y="22"/>
                      <a:pt x="0" y="34"/>
                    </a:cubicBezTo>
                    <a:cubicBezTo>
                      <a:pt x="0" y="37"/>
                      <a:pt x="0" y="40"/>
                      <a:pt x="0" y="43"/>
                    </a:cubicBezTo>
                    <a:cubicBezTo>
                      <a:pt x="0" y="47"/>
                      <a:pt x="0" y="50"/>
                      <a:pt x="0" y="5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37" name="Freeform 28">
                <a:extLst>
                  <a:ext uri="{FF2B5EF4-FFF2-40B4-BE49-F238E27FC236}">
                    <a16:creationId xmlns:a16="http://schemas.microsoft.com/office/drawing/2014/main" id="{0A3943FE-366E-4D98-BB10-FB6CF37BF1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" y="473"/>
                <a:ext cx="79" cy="125"/>
              </a:xfrm>
              <a:custGeom>
                <a:avLst/>
                <a:gdLst>
                  <a:gd name="T0" fmla="*/ 17 w 39"/>
                  <a:gd name="T1" fmla="*/ 41 h 62"/>
                  <a:gd name="T2" fmla="*/ 36 w 39"/>
                  <a:gd name="T3" fmla="*/ 17 h 62"/>
                  <a:gd name="T4" fmla="*/ 37 w 39"/>
                  <a:gd name="T5" fmla="*/ 15 h 62"/>
                  <a:gd name="T6" fmla="*/ 39 w 39"/>
                  <a:gd name="T7" fmla="*/ 13 h 62"/>
                  <a:gd name="T8" fmla="*/ 39 w 39"/>
                  <a:gd name="T9" fmla="*/ 13 h 62"/>
                  <a:gd name="T10" fmla="*/ 39 w 39"/>
                  <a:gd name="T11" fmla="*/ 0 h 62"/>
                  <a:gd name="T12" fmla="*/ 1 w 39"/>
                  <a:gd name="T13" fmla="*/ 40 h 62"/>
                  <a:gd name="T14" fmla="*/ 0 w 39"/>
                  <a:gd name="T15" fmla="*/ 57 h 62"/>
                  <a:gd name="T16" fmla="*/ 1 w 39"/>
                  <a:gd name="T17" fmla="*/ 62 h 62"/>
                  <a:gd name="T18" fmla="*/ 17 w 39"/>
                  <a:gd name="T19" fmla="*/ 4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62">
                    <a:moveTo>
                      <a:pt x="17" y="41"/>
                    </a:moveTo>
                    <a:cubicBezTo>
                      <a:pt x="24" y="33"/>
                      <a:pt x="29" y="25"/>
                      <a:pt x="36" y="17"/>
                    </a:cubicBezTo>
                    <a:cubicBezTo>
                      <a:pt x="36" y="16"/>
                      <a:pt x="36" y="15"/>
                      <a:pt x="37" y="15"/>
                    </a:cubicBezTo>
                    <a:cubicBezTo>
                      <a:pt x="37" y="14"/>
                      <a:pt x="38" y="13"/>
                      <a:pt x="39" y="13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3"/>
                      <a:pt x="39" y="7"/>
                      <a:pt x="39" y="0"/>
                    </a:cubicBezTo>
                    <a:cubicBezTo>
                      <a:pt x="28" y="15"/>
                      <a:pt x="14" y="27"/>
                      <a:pt x="1" y="40"/>
                    </a:cubicBezTo>
                    <a:cubicBezTo>
                      <a:pt x="1" y="46"/>
                      <a:pt x="1" y="51"/>
                      <a:pt x="0" y="57"/>
                    </a:cubicBezTo>
                    <a:cubicBezTo>
                      <a:pt x="0" y="59"/>
                      <a:pt x="0" y="60"/>
                      <a:pt x="1" y="62"/>
                    </a:cubicBezTo>
                    <a:cubicBezTo>
                      <a:pt x="6" y="55"/>
                      <a:pt x="12" y="48"/>
                      <a:pt x="17" y="4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38" name="Freeform 29">
                <a:extLst>
                  <a:ext uri="{FF2B5EF4-FFF2-40B4-BE49-F238E27FC236}">
                    <a16:creationId xmlns:a16="http://schemas.microsoft.com/office/drawing/2014/main" id="{450C06AF-897C-4AC5-BBB3-DAE4FCDF38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" y="305"/>
                <a:ext cx="67" cy="83"/>
              </a:xfrm>
              <a:custGeom>
                <a:avLst/>
                <a:gdLst>
                  <a:gd name="T0" fmla="*/ 0 w 33"/>
                  <a:gd name="T1" fmla="*/ 41 h 41"/>
                  <a:gd name="T2" fmla="*/ 33 w 33"/>
                  <a:gd name="T3" fmla="*/ 13 h 41"/>
                  <a:gd name="T4" fmla="*/ 33 w 33"/>
                  <a:gd name="T5" fmla="*/ 0 h 41"/>
                  <a:gd name="T6" fmla="*/ 0 w 33"/>
                  <a:gd name="T7" fmla="*/ 22 h 41"/>
                  <a:gd name="T8" fmla="*/ 0 w 33"/>
                  <a:gd name="T9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1">
                    <a:moveTo>
                      <a:pt x="0" y="41"/>
                    </a:moveTo>
                    <a:cubicBezTo>
                      <a:pt x="11" y="32"/>
                      <a:pt x="22" y="22"/>
                      <a:pt x="33" y="13"/>
                    </a:cubicBezTo>
                    <a:cubicBezTo>
                      <a:pt x="33" y="9"/>
                      <a:pt x="33" y="4"/>
                      <a:pt x="33" y="0"/>
                    </a:cubicBezTo>
                    <a:cubicBezTo>
                      <a:pt x="21" y="7"/>
                      <a:pt x="11" y="15"/>
                      <a:pt x="0" y="22"/>
                    </a:cubicBezTo>
                    <a:cubicBezTo>
                      <a:pt x="0" y="28"/>
                      <a:pt x="0" y="35"/>
                      <a:pt x="0" y="4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39" name="Freeform 30">
                <a:extLst>
                  <a:ext uri="{FF2B5EF4-FFF2-40B4-BE49-F238E27FC236}">
                    <a16:creationId xmlns:a16="http://schemas.microsoft.com/office/drawing/2014/main" id="{CECFFD94-454D-4944-ABB2-5CB1C9387F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" y="230"/>
                <a:ext cx="67" cy="83"/>
              </a:xfrm>
              <a:custGeom>
                <a:avLst/>
                <a:gdLst>
                  <a:gd name="T0" fmla="*/ 33 w 33"/>
                  <a:gd name="T1" fmla="*/ 14 h 41"/>
                  <a:gd name="T2" fmla="*/ 32 w 33"/>
                  <a:gd name="T3" fmla="*/ 0 h 41"/>
                  <a:gd name="T4" fmla="*/ 0 w 33"/>
                  <a:gd name="T5" fmla="*/ 27 h 41"/>
                  <a:gd name="T6" fmla="*/ 0 w 33"/>
                  <a:gd name="T7" fmla="*/ 41 h 41"/>
                  <a:gd name="T8" fmla="*/ 33 w 33"/>
                  <a:gd name="T9" fmla="*/ 1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1">
                    <a:moveTo>
                      <a:pt x="33" y="14"/>
                    </a:moveTo>
                    <a:cubicBezTo>
                      <a:pt x="32" y="9"/>
                      <a:pt x="32" y="4"/>
                      <a:pt x="32" y="0"/>
                    </a:cubicBezTo>
                    <a:cubicBezTo>
                      <a:pt x="21" y="9"/>
                      <a:pt x="11" y="19"/>
                      <a:pt x="0" y="27"/>
                    </a:cubicBezTo>
                    <a:cubicBezTo>
                      <a:pt x="0" y="32"/>
                      <a:pt x="0" y="37"/>
                      <a:pt x="0" y="41"/>
                    </a:cubicBezTo>
                    <a:cubicBezTo>
                      <a:pt x="10" y="31"/>
                      <a:pt x="22" y="23"/>
                      <a:pt x="33" y="1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  <p:sp>
            <p:nvSpPr>
              <p:cNvPr id="40" name="Freeform 31">
                <a:extLst>
                  <a:ext uri="{FF2B5EF4-FFF2-40B4-BE49-F238E27FC236}">
                    <a16:creationId xmlns:a16="http://schemas.microsoft.com/office/drawing/2014/main" id="{15833F62-CAEB-4BF1-B33F-856ADDFA2F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" y="162"/>
                <a:ext cx="61" cy="79"/>
              </a:xfrm>
              <a:custGeom>
                <a:avLst/>
                <a:gdLst>
                  <a:gd name="T0" fmla="*/ 29 w 30"/>
                  <a:gd name="T1" fmla="*/ 13 h 39"/>
                  <a:gd name="T2" fmla="*/ 30 w 30"/>
                  <a:gd name="T3" fmla="*/ 12 h 39"/>
                  <a:gd name="T4" fmla="*/ 30 w 30"/>
                  <a:gd name="T5" fmla="*/ 2 h 39"/>
                  <a:gd name="T6" fmla="*/ 30 w 30"/>
                  <a:gd name="T7" fmla="*/ 0 h 39"/>
                  <a:gd name="T8" fmla="*/ 0 w 30"/>
                  <a:gd name="T9" fmla="*/ 31 h 39"/>
                  <a:gd name="T10" fmla="*/ 0 w 30"/>
                  <a:gd name="T11" fmla="*/ 39 h 39"/>
                  <a:gd name="T12" fmla="*/ 29 w 30"/>
                  <a:gd name="T13" fmla="*/ 1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39">
                    <a:moveTo>
                      <a:pt x="29" y="13"/>
                    </a:moveTo>
                    <a:cubicBezTo>
                      <a:pt x="29" y="13"/>
                      <a:pt x="30" y="12"/>
                      <a:pt x="30" y="12"/>
                    </a:cubicBezTo>
                    <a:cubicBezTo>
                      <a:pt x="30" y="9"/>
                      <a:pt x="30" y="5"/>
                      <a:pt x="30" y="2"/>
                    </a:cubicBezTo>
                    <a:cubicBezTo>
                      <a:pt x="30" y="1"/>
                      <a:pt x="30" y="1"/>
                      <a:pt x="30" y="0"/>
                    </a:cubicBezTo>
                    <a:cubicBezTo>
                      <a:pt x="21" y="11"/>
                      <a:pt x="10" y="21"/>
                      <a:pt x="0" y="31"/>
                    </a:cubicBezTo>
                    <a:cubicBezTo>
                      <a:pt x="0" y="34"/>
                      <a:pt x="0" y="36"/>
                      <a:pt x="0" y="39"/>
                    </a:cubicBezTo>
                    <a:cubicBezTo>
                      <a:pt x="10" y="31"/>
                      <a:pt x="20" y="22"/>
                      <a:pt x="29" y="1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Noto Sans CJK TC Light" panose="020B0300000000000000" pitchFamily="34" charset="-120"/>
                  <a:ea typeface="Noto Sans CJK TC Light" panose="020B0300000000000000" pitchFamily="34" charset="-120"/>
                  <a:cs typeface="+mn-ea"/>
                  <a:sym typeface="+mn-lt"/>
                </a:endParaRPr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5942506" y="1000445"/>
              <a:ext cx="2563091" cy="5541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dist"/>
              <a:r>
                <a:rPr lang="zh-TW" altLang="en-US" sz="3500" dirty="0" smtClean="0">
                  <a:solidFill>
                    <a:schemeClr val="bg1"/>
                  </a:solidFill>
                  <a:latin typeface="Noto Sans CJK TC Light" panose="020B0300000000000000" pitchFamily="34" charset="-120"/>
                  <a:ea typeface="Noto Sans CJK TC Light" panose="020B0300000000000000" pitchFamily="34" charset="-120"/>
                </a:rPr>
                <a:t>網路</a:t>
              </a:r>
              <a:r>
                <a:rPr lang="zh-TW" altLang="en-US" sz="3500" dirty="0">
                  <a:solidFill>
                    <a:schemeClr val="bg1"/>
                  </a:solidFill>
                  <a:latin typeface="Noto Sans CJK TC Light" panose="020B0300000000000000" pitchFamily="34" charset="-120"/>
                  <a:ea typeface="Noto Sans CJK TC Light" panose="020B0300000000000000" pitchFamily="34" charset="-120"/>
                </a:rPr>
                <a:t>評價</a:t>
              </a:r>
              <a:endParaRPr lang="zh-TW" altLang="en-US" sz="3500" dirty="0">
                <a:solidFill>
                  <a:schemeClr val="bg1"/>
                </a:solidFill>
                <a:latin typeface="Noto Sans CJK TC Light" panose="020B0300000000000000" pitchFamily="34" charset="-120"/>
                <a:ea typeface="Noto Sans CJK TC Light" panose="020B0300000000000000" pitchFamily="34" charset="-120"/>
              </a:endParaRPr>
            </a:p>
          </p:txBody>
        </p:sp>
      </p:grpSp>
      <p:pic>
        <p:nvPicPr>
          <p:cNvPr id="2050" name="Picture 2" descr="未提供說明。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58"/>
          <a:stretch/>
        </p:blipFill>
        <p:spPr bwMode="auto">
          <a:xfrm>
            <a:off x="2181623" y="685800"/>
            <a:ext cx="2863394" cy="543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相關圖片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1724" l="10000" r="90000">
                        <a14:foregroundMark x1="41475" y1="12069" x2="41475" y2="12069"/>
                        <a14:foregroundMark x1="30164" y1="25172" x2="30164" y2="25172"/>
                        <a14:foregroundMark x1="30984" y1="18103" x2="30984" y2="18103"/>
                        <a14:foregroundMark x1="30164" y1="16379" x2="30164" y2="16379"/>
                        <a14:foregroundMark x1="69016" y1="20690" x2="69016" y2="20690"/>
                        <a14:foregroundMark x1="69344" y1="33276" x2="69344" y2="33276"/>
                        <a14:foregroundMark x1="69180" y1="45345" x2="69180" y2="45345"/>
                        <a14:foregroundMark x1="30164" y1="43276" x2="30164" y2="43276"/>
                        <a14:foregroundMark x1="30164" y1="42414" x2="30164" y2="42414"/>
                        <a14:foregroundMark x1="31148" y1="47414" x2="31148" y2="47414"/>
                        <a14:foregroundMark x1="37541" y1="86379" x2="37541" y2="86379"/>
                        <a14:foregroundMark x1="50000" y1="87414" x2="50000" y2="87414"/>
                        <a14:foregroundMark x1="44754" y1="87414" x2="44754" y2="87414"/>
                        <a14:foregroundMark x1="49672" y1="91724" x2="49672" y2="91724"/>
                        <a14:foregroundMark x1="30328" y1="81724" x2="30328" y2="81724"/>
                        <a14:foregroundMark x1="69836" y1="20000" x2="69836" y2="20000"/>
                        <a14:foregroundMark x1="30492" y1="36379" x2="30492" y2="36379"/>
                        <a14:foregroundMark x1="30492" y1="37069" x2="30492" y2="37069"/>
                        <a14:foregroundMark x1="30328" y1="38276" x2="30328" y2="38276"/>
                        <a14:foregroundMark x1="30164" y1="19483" x2="30164" y2="19483"/>
                        <a14:foregroundMark x1="30328" y1="18621" x2="30328" y2="18621"/>
                        <a14:foregroundMark x1="30164" y1="17241" x2="30164" y2="17241"/>
                        <a14:foregroundMark x1="30328" y1="17586" x2="30328" y2="17586"/>
                        <a14:foregroundMark x1="30492" y1="15000" x2="30492" y2="15000"/>
                        <a14:foregroundMark x1="31148" y1="58276" x2="31148" y2="58276"/>
                        <a14:backgroundMark x1="53770" y1="41724" x2="53770" y2="417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880" t="6885" r="28448" b="5529"/>
          <a:stretch/>
        </p:blipFill>
        <p:spPr bwMode="auto">
          <a:xfrm>
            <a:off x="1757705" y="-77923"/>
            <a:ext cx="3532513" cy="713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05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寬螢幕</PresentationFormat>
  <Paragraphs>13</Paragraphs>
  <Slides>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等线</vt:lpstr>
      <vt:lpstr>Noto Sans CJK TC Light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家弘</dc:creator>
  <cp:lastModifiedBy>家弘</cp:lastModifiedBy>
  <cp:revision>1</cp:revision>
  <dcterms:created xsi:type="dcterms:W3CDTF">2020-11-22T17:28:30Z</dcterms:created>
  <dcterms:modified xsi:type="dcterms:W3CDTF">2020-11-22T17:28:45Z</dcterms:modified>
</cp:coreProperties>
</file>