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1"/>
  </p:normalViewPr>
  <p:slideViewPr>
    <p:cSldViewPr snapToGrid="0">
      <p:cViewPr varScale="1">
        <p:scale>
          <a:sx n="103" d="100"/>
          <a:sy n="103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09985-4E22-BE73-A405-697B74E36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CB7948-3C6C-44A8-42B2-BEFF81AF4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41AAC0-8A1C-3041-B6AE-13130B325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D5F5-5C0C-BE4F-8F8D-4CCCEE1AFFF1}" type="datetimeFigureOut">
              <a:rPr kumimoji="1" lang="zh-TW" altLang="en-US" smtClean="0"/>
              <a:t>2025/4/9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20A801-DC6F-46E1-DD11-EE07D931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762C7E-C5E7-25AA-9F37-832C975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588-35E4-2140-A9CA-6E74569575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511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89CA9-A2BF-C390-BABD-BBDB2651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99AE30-16F6-6FFE-DAEB-FC76C7E6D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44E703-52E0-58B0-10CC-AD799A9D1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D5F5-5C0C-BE4F-8F8D-4CCCEE1AFFF1}" type="datetimeFigureOut">
              <a:rPr kumimoji="1" lang="zh-TW" altLang="en-US" smtClean="0"/>
              <a:t>2025/4/9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9817E6-A908-1E3F-7A40-96C7E121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C82B32-7900-459A-535A-FE1014FF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588-35E4-2140-A9CA-6E74569575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71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AAE0A4-9F04-2D1E-B4AF-DDE7C6EA2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8724524-D36F-6BA6-ADF6-7B178DB5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ABEDEE-9500-054F-3EA2-AE29EB6A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D5F5-5C0C-BE4F-8F8D-4CCCEE1AFFF1}" type="datetimeFigureOut">
              <a:rPr kumimoji="1" lang="zh-TW" altLang="en-US" smtClean="0"/>
              <a:t>2025/4/9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145E07-BBC0-B905-5A44-EE620C88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E4FE38-EA12-A206-37D9-39CF1CA5C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588-35E4-2140-A9CA-6E74569575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303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7BD47B-0143-BE9B-F109-431553EB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68DA10-3D59-0F06-95AC-741ADBA7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63ED1C-53D7-6FD7-2F68-4D88668F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D5F5-5C0C-BE4F-8F8D-4CCCEE1AFFF1}" type="datetimeFigureOut">
              <a:rPr kumimoji="1" lang="zh-TW" altLang="en-US" smtClean="0"/>
              <a:t>2025/4/9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57A8DD-31E8-512E-A226-AAB9330A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2E7597-052A-2F68-BBC6-63920A43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588-35E4-2140-A9CA-6E74569575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943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8C51C5-B3B7-A533-8D3F-7C3EAE50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D098B8-BBD8-2E8A-4FDC-78EC68E25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6CEEB-3C78-7077-6D73-F53028A9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D5F5-5C0C-BE4F-8F8D-4CCCEE1AFFF1}" type="datetimeFigureOut">
              <a:rPr kumimoji="1" lang="zh-TW" altLang="en-US" smtClean="0"/>
              <a:t>2025/4/9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2F30AF-3EE6-AF65-1A3C-C5EFFC8A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BB76C5-68EB-0D1C-4F4A-9D7CDAC8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588-35E4-2140-A9CA-6E74569575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021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04AD2-3797-1609-076F-83731942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E3E4E-AA50-3924-BAB8-3587ADC2B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EEFE5B-D802-418A-883A-4376D87AC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99F548-A537-4FCD-7DF9-F611422E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D5F5-5C0C-BE4F-8F8D-4CCCEE1AFFF1}" type="datetimeFigureOut">
              <a:rPr kumimoji="1" lang="zh-TW" altLang="en-US" smtClean="0"/>
              <a:t>2025/4/9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574CEF7-7CB7-6518-6CFA-DA777797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8416DD-4643-C313-16A0-8363CA4A2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588-35E4-2140-A9CA-6E74569575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07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26DCE-5AE9-0A3E-D54C-EE2E6BB72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5C9B07-27A4-636C-8523-634EC1C62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62B277-98A4-0D4C-F5F8-B0EF99F39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D281DB-7C4E-4252-8BBF-EFE05AB3F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33C0D7-7F04-F45B-43B5-C164E0E39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4BCFA4-1002-8E27-C59A-BECF395E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D5F5-5C0C-BE4F-8F8D-4CCCEE1AFFF1}" type="datetimeFigureOut">
              <a:rPr kumimoji="1" lang="zh-TW" altLang="en-US" smtClean="0"/>
              <a:t>2025/4/9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FF557D-9DB6-B98C-8309-E603F856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F9192F-69E4-2586-2460-83197FEB6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588-35E4-2140-A9CA-6E74569575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384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9B0F2E-DE51-07EE-1AF7-95110E12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5889E7-3EAD-440F-837D-56CB803A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D5F5-5C0C-BE4F-8F8D-4CCCEE1AFFF1}" type="datetimeFigureOut">
              <a:rPr kumimoji="1" lang="zh-TW" altLang="en-US" smtClean="0"/>
              <a:t>2025/4/9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EFDD00-162E-EE87-BADF-C10379F4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2F73B5A-B40D-D71C-8684-E402F62B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588-35E4-2140-A9CA-6E74569575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4421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B34562-2860-59F8-421C-79C36B7A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D5F5-5C0C-BE4F-8F8D-4CCCEE1AFFF1}" type="datetimeFigureOut">
              <a:rPr kumimoji="1" lang="zh-TW" altLang="en-US" smtClean="0"/>
              <a:t>2025/4/9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E47785-B97E-3DC1-4B6E-150EC9F4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FAC626-AECE-74A9-9061-DBA936F3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588-35E4-2140-A9CA-6E74569575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516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0A378-9119-03F9-6CA0-DCFAFE18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AB827-3DF1-0336-9029-18D1A00D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CDE235D-A2AA-425A-9B9B-9914F20FC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7CC6C3-FBF6-4F90-C4A0-B1D58047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D5F5-5C0C-BE4F-8F8D-4CCCEE1AFFF1}" type="datetimeFigureOut">
              <a:rPr kumimoji="1" lang="zh-TW" altLang="en-US" smtClean="0"/>
              <a:t>2025/4/9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F5BF7F-6095-1690-1D9B-87D41706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5CFCF9-8F05-2A68-5B5E-11374E26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588-35E4-2140-A9CA-6E74569575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653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54C174-B8C5-9159-1FF7-41D2F29E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DBA3EDA-BC53-2F1B-1EE4-4CCCC824D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DABE10-7443-9D4A-9A92-F09D81B94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EA2E6B-C7B0-912C-9C10-2D35A993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6D5F5-5C0C-BE4F-8F8D-4CCCEE1AFFF1}" type="datetimeFigureOut">
              <a:rPr kumimoji="1" lang="zh-TW" altLang="en-US" smtClean="0"/>
              <a:t>2025/4/9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B7A9052-7082-D653-C92D-76A1890C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0F306C-4022-4814-1C98-1251E4A9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67588-35E4-2140-A9CA-6E74569575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7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432145-4BA4-6CC9-866B-A0B26150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33BEB5-6203-6E14-FFFE-15288C920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69C75-FABF-B3DD-0E22-D59DA791E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6D5F5-5C0C-BE4F-8F8D-4CCCEE1AFFF1}" type="datetimeFigureOut">
              <a:rPr kumimoji="1" lang="zh-TW" altLang="en-US" smtClean="0"/>
              <a:t>2025/4/9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D57C29-4BE0-8E92-3A55-1D602D4AB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E01800-1741-572F-2F3C-552966368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67588-35E4-2140-A9CA-6E745695751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5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microsoft.com/office/2007/relationships/hdphoto" Target="../media/hdphoto4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jpe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134,742 個「合作」相關素材，包含圖片、庫存照片、3D 物體和向量圖| Shutterstock">
            <a:extLst>
              <a:ext uri="{FF2B5EF4-FFF2-40B4-BE49-F238E27FC236}">
                <a16:creationId xmlns:a16="http://schemas.microsoft.com/office/drawing/2014/main" id="{85D4581F-19B9-5759-C1CF-7B2CAD545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854" y="3429000"/>
            <a:ext cx="12192000" cy="328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3,134,742 個「合作」相關素材，包含圖片、庫存照片、3D 物體和向量圖| Shutterstock">
            <a:extLst>
              <a:ext uri="{FF2B5EF4-FFF2-40B4-BE49-F238E27FC236}">
                <a16:creationId xmlns:a16="http://schemas.microsoft.com/office/drawing/2014/main" id="{3C1E8AD1-2715-4CA7-4EC4-02770F262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286" b="41429" l="88846" r="98750">
                        <a14:foregroundMark x1="89038" y1="31786" x2="89038" y2="31786"/>
                        <a14:foregroundMark x1="92404" y1="11071" x2="92404" y2="11071"/>
                        <a14:foregroundMark x1="92788" y1="16071" x2="92788" y2="16071"/>
                        <a14:foregroundMark x1="91731" y1="38214" x2="91731" y2="38214"/>
                        <a14:foregroundMark x1="92212" y1="41429" x2="92212" y2="4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679" b="55195"/>
          <a:stretch/>
        </p:blipFill>
        <p:spPr bwMode="auto">
          <a:xfrm>
            <a:off x="8752113" y="154670"/>
            <a:ext cx="1502229" cy="147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3,134,742 個「合作」相關素材，包含圖片、庫存照片、3D 物體和向量圖| Shutterstock">
            <a:extLst>
              <a:ext uri="{FF2B5EF4-FFF2-40B4-BE49-F238E27FC236}">
                <a16:creationId xmlns:a16="http://schemas.microsoft.com/office/drawing/2014/main" id="{5F348F2A-232C-E866-0C09-948D72B30A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61" b="43746" l="67082" r="75444">
                        <a14:foregroundMark x1="69519" y1="31429" x2="69519" y2="31429"/>
                        <a14:foregroundMark x1="68846" y1="22857" x2="68846" y2="22857"/>
                        <a14:foregroundMark x1="74808" y1="20357" x2="74808" y2="20357"/>
                        <a14:foregroundMark x1="74904" y1="33929" x2="74904" y2="33929"/>
                        <a14:foregroundMark x1="74038" y1="30714" x2="74038" y2="30714"/>
                        <a14:foregroundMark x1="71731" y1="32500" x2="71731" y2="32500"/>
                        <a14:foregroundMark x1="72404" y1="35357" x2="72404" y2="35357"/>
                        <a14:foregroundMark x1="67500" y1="36071" x2="67500" y2="360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037" r="23511" b="51393"/>
          <a:stretch/>
        </p:blipFill>
        <p:spPr bwMode="auto">
          <a:xfrm>
            <a:off x="3808384" y="190297"/>
            <a:ext cx="976183" cy="122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貨車線稿圖片PNG去背圖| 矢量圖案素材| 免费下载| Pngtree">
            <a:extLst>
              <a:ext uri="{FF2B5EF4-FFF2-40B4-BE49-F238E27FC236}">
                <a16:creationId xmlns:a16="http://schemas.microsoft.com/office/drawing/2014/main" id="{15DD167E-352B-7214-6F4A-A17A608CC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4167" y1="38889" x2="24167" y2="38889"/>
                        <a14:foregroundMark x1="29444" y1="68889" x2="29444" y2="68889"/>
                        <a14:foregroundMark x1="67500" y1="67222" x2="67500" y2="6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55" y="0"/>
            <a:ext cx="1192427" cy="119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目标客户图片-目标客户图片素材免费下载-千库网">
            <a:extLst>
              <a:ext uri="{FF2B5EF4-FFF2-40B4-BE49-F238E27FC236}">
                <a16:creationId xmlns:a16="http://schemas.microsoft.com/office/drawing/2014/main" id="{77EC95C1-E3E8-128A-B13B-3F586F9A8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128" b="94302" l="7429" r="92286">
                        <a14:foregroundMark x1="51143" y1="9117" x2="29714" y2="17094"/>
                        <a14:foregroundMark x1="29714" y1="17094" x2="20571" y2="23647"/>
                        <a14:foregroundMark x1="20571" y1="23647" x2="14286" y2="35043"/>
                        <a14:foregroundMark x1="14286" y1="35043" x2="14000" y2="35897"/>
                        <a14:foregroundMark x1="72571" y1="85185" x2="88571" y2="52422"/>
                        <a14:foregroundMark x1="60571" y1="13390" x2="81429" y2="18234"/>
                        <a14:foregroundMark x1="81429" y1="18234" x2="90286" y2="52422"/>
                        <a14:foregroundMark x1="90286" y1="52422" x2="90857" y2="63533"/>
                        <a14:foregroundMark x1="90857" y1="63533" x2="85143" y2="71510"/>
                        <a14:foregroundMark x1="7714" y1="44160" x2="7714" y2="44160"/>
                        <a14:foregroundMark x1="8000" y1="44160" x2="14571" y2="66097"/>
                        <a14:foregroundMark x1="14571" y1="66097" x2="20857" y2="77208"/>
                        <a14:foregroundMark x1="47714" y1="87464" x2="47714" y2="87464"/>
                        <a14:foregroundMark x1="92286" y1="48148" x2="92286" y2="48148"/>
                        <a14:foregroundMark x1="56286" y1="88604" x2="56286" y2="88604"/>
                        <a14:foregroundMark x1="22000" y1="83191" x2="56857" y2="89459"/>
                        <a14:foregroundMark x1="56857" y1="89459" x2="74571" y2="82621"/>
                        <a14:foregroundMark x1="46000" y1="94302" x2="46000" y2="94302"/>
                        <a14:foregroundMark x1="51143" y1="55840" x2="51143" y2="55840"/>
                        <a14:foregroundMark x1="50000" y1="44160" x2="50000" y2="44160"/>
                        <a14:foregroundMark x1="40286" y1="48433" x2="40286" y2="48433"/>
                        <a14:foregroundMark x1="48286" y1="28490" x2="48286" y2="28490"/>
                        <a14:foregroundMark x1="40286" y1="57550" x2="40286" y2="57550"/>
                        <a14:foregroundMark x1="56000" y1="47578" x2="56000" y2="47578"/>
                        <a14:foregroundMark x1="58571" y1="56980" x2="58571" y2="56980"/>
                        <a14:foregroundMark x1="48286" y1="5128" x2="48286" y2="5128"/>
                        <a14:backgroundMark x1="30571" y1="25641" x2="30571" y2="25641"/>
                        <a14:backgroundMark x1="30571" y1="25641" x2="21714" y2="41026"/>
                        <a14:backgroundMark x1="70857" y1="25926" x2="77714" y2="47009"/>
                        <a14:backgroundMark x1="77714" y1="47009" x2="78571" y2="57835"/>
                        <a14:backgroundMark x1="78571" y1="57835" x2="71429" y2="67806"/>
                        <a14:backgroundMark x1="71429" y1="67806" x2="62571" y2="74929"/>
                        <a14:backgroundMark x1="62571" y1="74929" x2="50571" y2="77493"/>
                        <a14:backgroundMark x1="50571" y1="77493" x2="38000" y2="76353"/>
                        <a14:backgroundMark x1="38000" y1="76353" x2="28571" y2="68661"/>
                        <a14:backgroundMark x1="28571" y1="68661" x2="18571" y2="45584"/>
                        <a14:backgroundMark x1="18571" y1="45584" x2="18571" y2="455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178" y="167779"/>
            <a:ext cx="1160451" cy="116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3,321,635 收益图片、库存照片、3D 物体和矢量图| Shutterstock">
            <a:extLst>
              <a:ext uri="{FF2B5EF4-FFF2-40B4-BE49-F238E27FC236}">
                <a16:creationId xmlns:a16="http://schemas.microsoft.com/office/drawing/2014/main" id="{35EDF349-683C-1AD2-D8D1-B0D57AC40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752" y="1709888"/>
            <a:ext cx="3947401" cy="161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3,321,635 收益图片、库存照片、3D 物体和矢量图| Shutterstock">
            <a:extLst>
              <a:ext uri="{FF2B5EF4-FFF2-40B4-BE49-F238E27FC236}">
                <a16:creationId xmlns:a16="http://schemas.microsoft.com/office/drawing/2014/main" id="{615B138C-888A-83A0-5E54-46AA3E6E8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2094" b="41978" l="20248" r="3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60" t="8359" r="64562" b="54286"/>
          <a:stretch/>
        </p:blipFill>
        <p:spPr bwMode="auto">
          <a:xfrm>
            <a:off x="667264" y="-6307"/>
            <a:ext cx="1470455" cy="132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3,321,635 收益图片、库存照片、3D 物体和矢量图| Shutterstock">
            <a:extLst>
              <a:ext uri="{FF2B5EF4-FFF2-40B4-BE49-F238E27FC236}">
                <a16:creationId xmlns:a16="http://schemas.microsoft.com/office/drawing/2014/main" id="{E0B0651E-4596-2CB9-EA67-1211FCA9A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1195" b="94577" l="20391" r="331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797" t="45772" r="65262" b="15022"/>
          <a:stretch/>
        </p:blipFill>
        <p:spPr bwMode="auto">
          <a:xfrm>
            <a:off x="2292761" y="104451"/>
            <a:ext cx="1388864" cy="139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3,134,742 個「合作」相關素材，包含圖片、庫存照片、3D 物體和向量圖| Shutterstock">
            <a:extLst>
              <a:ext uri="{FF2B5EF4-FFF2-40B4-BE49-F238E27FC236}">
                <a16:creationId xmlns:a16="http://schemas.microsoft.com/office/drawing/2014/main" id="{367C9275-AEA8-F233-F987-DA9B4F56F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85" t="4604" r="12466" b="55523"/>
          <a:stretch/>
        </p:blipFill>
        <p:spPr bwMode="auto">
          <a:xfrm>
            <a:off x="4296475" y="1745188"/>
            <a:ext cx="1359243" cy="130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3,134,742 個「合作」相關素材，包含圖片、庫存照片、3D 物體和向量圖| Shutterstock">
            <a:extLst>
              <a:ext uri="{FF2B5EF4-FFF2-40B4-BE49-F238E27FC236}">
                <a16:creationId xmlns:a16="http://schemas.microsoft.com/office/drawing/2014/main" id="{FDFE0257-8E8C-AC0A-CF07-1E7CA8E2E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4" t="46713" r="76529" b="12825"/>
          <a:stretch/>
        </p:blipFill>
        <p:spPr bwMode="auto">
          <a:xfrm>
            <a:off x="2430144" y="1606529"/>
            <a:ext cx="1262791" cy="13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3,134,742 個「合作」相關素材，包含圖片、庫存照片、3D 物體和向量圖| Shutterstock">
            <a:extLst>
              <a:ext uri="{FF2B5EF4-FFF2-40B4-BE49-F238E27FC236}">
                <a16:creationId xmlns:a16="http://schemas.microsoft.com/office/drawing/2014/main" id="{E9CD48E9-AE0F-9C11-A044-DEBC11802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6" t="44478" r="55034" b="14872"/>
          <a:stretch/>
        </p:blipFill>
        <p:spPr bwMode="auto">
          <a:xfrm>
            <a:off x="161831" y="1708257"/>
            <a:ext cx="1371600" cy="133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24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yoko081</dc:creator>
  <cp:lastModifiedBy>yoko081</cp:lastModifiedBy>
  <cp:revision>1</cp:revision>
  <dcterms:created xsi:type="dcterms:W3CDTF">2025-04-09T01:24:22Z</dcterms:created>
  <dcterms:modified xsi:type="dcterms:W3CDTF">2025-04-09T01:46:09Z</dcterms:modified>
</cp:coreProperties>
</file>