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7C24"/>
    <a:srgbClr val="E6E6E6"/>
    <a:srgbClr val="39899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8A65A-B8EA-4161-8041-8F41E9403D3F}" type="datetimeFigureOut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BAB61-2AB4-444F-A0F5-004330B79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49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BAB61-2AB4-444F-A0F5-004330B7901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473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6D036D-BDC8-4324-84DB-E1FE46EB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3ABBEE1-F8F0-4D4E-B12D-48E8F861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EACA0F-9EAA-46F0-8E7C-329B5839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039-8E55-4D39-893D-90021FAB47E1}" type="datetimeFigureOut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33FC01-8D5F-4D02-B8E7-43BD564A6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53D0CD-67E7-4B70-9819-61B09A9DC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56A-5A54-49F0-BAFD-F95C51B0D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66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B8E491-18CE-4F31-B792-3924B7326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8E93A1B-25AE-4D68-91A3-7222E05E1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EF7417-AD17-466D-B6CE-43BEDC23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039-8E55-4D39-893D-90021FAB47E1}" type="datetimeFigureOut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8AAAC3-DB8D-4FE2-AD40-10273735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67F819-9C07-45D4-BB0D-15D11361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56A-5A54-49F0-BAFD-F95C51B0D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70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D75F4EA-F664-4592-9357-900566E4E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78AAC1-3B03-4606-9066-0A16347BE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BBD8F0-5D29-436B-8AAA-C0C8B650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039-8E55-4D39-893D-90021FAB47E1}" type="datetimeFigureOut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A844F4-B0A6-42E6-82AF-373A2FE23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15B06F-2259-4379-BA94-9D824895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56A-5A54-49F0-BAFD-F95C51B0D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53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CAF7A5-2229-4AC8-82DF-2C7AD7094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885885-FDC9-4439-8B50-2DA22A3A9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7AEF6F-5962-49DD-892D-188252979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039-8E55-4D39-893D-90021FAB47E1}" type="datetimeFigureOut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FD99ED-E746-4AE5-9F11-B2C8A8B3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FD0E25-5C26-43E7-B325-BB7FAC68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56A-5A54-49F0-BAFD-F95C51B0D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74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B049DD-2077-4010-9A25-4D9E2327C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F3D61B-0B01-48EC-9C23-A70539B0A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FC1116-CB94-4631-A7C6-F427C8A6E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039-8E55-4D39-893D-90021FAB47E1}" type="datetimeFigureOut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CA4030-E51C-4F60-85E3-F945909B2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743C71-C15F-46D7-8271-FCED96B6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56A-5A54-49F0-BAFD-F95C51B0D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39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E7CA6-EBC5-4DA7-AF1A-4285D891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F28936-52D0-496A-AFF9-F5BC428B1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D5842D9-4D42-45C9-BBD6-AF16259C3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020D0B-618C-4797-BB40-7AD9E0C2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039-8E55-4D39-893D-90021FAB47E1}" type="datetimeFigureOut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4047B0-6ADA-491E-9907-CF504DF2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B4F68E-D2E6-40BE-B2F8-4B6882CB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56A-5A54-49F0-BAFD-F95C51B0D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4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CB1123-164E-44E4-B4BB-5138CB335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567BBEC-0CB3-4CD4-9F5A-DE7B47E09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36905F0-A4C7-43E9-8AE2-3E5A17814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907893D-E227-4F47-B0BA-4E0EBA2FF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E21AA6D-0D76-4E44-8A13-DFCEE7142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9738966-A875-4A3B-B91E-57831326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039-8E55-4D39-893D-90021FAB47E1}" type="datetimeFigureOut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36359C3-FE5B-4A29-8871-8619D12C3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38D1E67-636B-4926-8E93-A7574886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56A-5A54-49F0-BAFD-F95C51B0D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32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704641-D790-4496-B1E0-B03FD425D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91D5A5E-3CD6-47D3-9838-64C1217C2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039-8E55-4D39-893D-90021FAB47E1}" type="datetimeFigureOut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E8E44CF-BB68-4406-8387-83EFDEC2E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B015639-8ED3-4C60-828D-C77E8F82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56A-5A54-49F0-BAFD-F95C51B0D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60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401E282-2641-472B-B747-4AFE3A2B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039-8E55-4D39-893D-90021FAB47E1}" type="datetimeFigureOut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CB8E8C9-3DB1-4C33-B195-E48E6574E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9BBF97-DBC2-443D-AAB4-8847F766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56A-5A54-49F0-BAFD-F95C51B0D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439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D520AC-15F2-453D-8184-20BBE0FE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9E3569-1917-4F10-B927-30F85C875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7F2E5C-5E60-4F95-9255-A740DB251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F9A83F-2F74-4066-AE2E-D34BA8AF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039-8E55-4D39-893D-90021FAB47E1}" type="datetimeFigureOut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FC8AEB-B214-4A01-A2DF-D2C5C555A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500428-A734-4D23-9C4D-1B6B9217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56A-5A54-49F0-BAFD-F95C51B0D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712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72717-D79F-4AE4-A18C-EFC73A97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415BD1C-116E-4168-9394-F9065C2B1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66D7144-D023-43EE-8B50-D1CB7A1DE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9A42A96-06DC-4373-8DC3-803729ED3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3039-8E55-4D39-893D-90021FAB47E1}" type="datetimeFigureOut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331E91-26FD-4813-B44D-0D463B6B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E08418-8645-40F6-96A8-FDB5ECC9B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456A-5A54-49F0-BAFD-F95C51B0D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60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DF5BB60-1B32-4ACC-8AA3-6B49B4F4D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75E7AA-7480-4555-9A7B-3B202AF8F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E1AF26-D753-425E-AB62-12610CBAC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B3039-8E55-4D39-893D-90021FAB47E1}" type="datetimeFigureOut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F7439F-CC37-4051-8137-75D8BE0E0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9ADA39-888D-4C8C-B34F-07B105299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A456A-5A54-49F0-BAFD-F95C51B0D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0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邊形 4">
            <a:extLst>
              <a:ext uri="{FF2B5EF4-FFF2-40B4-BE49-F238E27FC236}">
                <a16:creationId xmlns:a16="http://schemas.microsoft.com/office/drawing/2014/main" id="{D25F8386-1525-404B-AF6B-924E120422B4}"/>
              </a:ext>
            </a:extLst>
          </p:cNvPr>
          <p:cNvSpPr/>
          <p:nvPr/>
        </p:nvSpPr>
        <p:spPr>
          <a:xfrm>
            <a:off x="4754880" y="2242130"/>
            <a:ext cx="2682240" cy="2373740"/>
          </a:xfrm>
          <a:prstGeom prst="pentag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D16108-2067-478F-AD74-86EBD6375F59}"/>
              </a:ext>
            </a:extLst>
          </p:cNvPr>
          <p:cNvSpPr txBox="1"/>
          <p:nvPr/>
        </p:nvSpPr>
        <p:spPr>
          <a:xfrm>
            <a:off x="6360160" y="2100251"/>
            <a:ext cx="53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</a:rPr>
              <a:t>01</a:t>
            </a:r>
            <a:endParaRPr lang="zh-TW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3106F5F-2C3C-401B-806C-E10613ED462D}"/>
              </a:ext>
            </a:extLst>
          </p:cNvPr>
          <p:cNvSpPr txBox="1"/>
          <p:nvPr/>
        </p:nvSpPr>
        <p:spPr>
          <a:xfrm>
            <a:off x="7463305" y="2902343"/>
            <a:ext cx="53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</a:rPr>
              <a:t>02</a:t>
            </a:r>
            <a:endParaRPr lang="zh-TW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0FECD0-EF8F-4A57-A91E-A6305012B49E}"/>
              </a:ext>
            </a:extLst>
          </p:cNvPr>
          <p:cNvSpPr txBox="1"/>
          <p:nvPr/>
        </p:nvSpPr>
        <p:spPr>
          <a:xfrm>
            <a:off x="6629400" y="4546024"/>
            <a:ext cx="53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</a:rPr>
              <a:t>03</a:t>
            </a:r>
            <a:endParaRPr lang="zh-TW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5EFD085-611E-4428-BA02-38A639FF0E0C}"/>
              </a:ext>
            </a:extLst>
          </p:cNvPr>
          <p:cNvSpPr txBox="1"/>
          <p:nvPr/>
        </p:nvSpPr>
        <p:spPr>
          <a:xfrm>
            <a:off x="4942840" y="4546023"/>
            <a:ext cx="53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</a:rPr>
              <a:t>04</a:t>
            </a:r>
            <a:endParaRPr lang="zh-TW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5514217-574B-48CF-BB42-CC7FEDAD9E96}"/>
              </a:ext>
            </a:extLst>
          </p:cNvPr>
          <p:cNvSpPr txBox="1"/>
          <p:nvPr/>
        </p:nvSpPr>
        <p:spPr>
          <a:xfrm>
            <a:off x="4216400" y="2902343"/>
            <a:ext cx="53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</a:rPr>
              <a:t>05</a:t>
            </a:r>
            <a:endParaRPr lang="zh-TW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3AECB35-BC03-49C9-A9F8-2C635AFBF174}"/>
              </a:ext>
            </a:extLst>
          </p:cNvPr>
          <p:cNvSpPr txBox="1"/>
          <p:nvPr/>
        </p:nvSpPr>
        <p:spPr>
          <a:xfrm>
            <a:off x="7803665" y="2831404"/>
            <a:ext cx="834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體育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02F9BE0-484B-4091-AD8E-809F294A9BAE}"/>
              </a:ext>
            </a:extLst>
          </p:cNvPr>
          <p:cNvSpPr txBox="1"/>
          <p:nvPr/>
        </p:nvSpPr>
        <p:spPr>
          <a:xfrm>
            <a:off x="3487604" y="2828331"/>
            <a:ext cx="904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回饋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4F678B9-CCED-45A5-ACB2-8A5E17740337}"/>
              </a:ext>
            </a:extLst>
          </p:cNvPr>
          <p:cNvSpPr txBox="1"/>
          <p:nvPr/>
        </p:nvSpPr>
        <p:spPr>
          <a:xfrm>
            <a:off x="7071361" y="4757749"/>
            <a:ext cx="834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科技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1F06FA1-31CE-45A8-9FF5-E224AA1F380B}"/>
              </a:ext>
            </a:extLst>
          </p:cNvPr>
          <p:cNvSpPr txBox="1"/>
          <p:nvPr/>
        </p:nvSpPr>
        <p:spPr>
          <a:xfrm>
            <a:off x="3575535" y="4756704"/>
            <a:ext cx="149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數據分析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A44E8E1-E08B-4201-A945-BA18854CA5B7}"/>
              </a:ext>
            </a:extLst>
          </p:cNvPr>
          <p:cNvSpPr txBox="1"/>
          <p:nvPr/>
        </p:nvSpPr>
        <p:spPr>
          <a:xfrm>
            <a:off x="5578808" y="1799295"/>
            <a:ext cx="988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教育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670A551-FA4D-49F0-9D1C-CA7F126561CD}"/>
              </a:ext>
            </a:extLst>
          </p:cNvPr>
          <p:cNvSpPr txBox="1"/>
          <p:nvPr/>
        </p:nvSpPr>
        <p:spPr>
          <a:xfrm>
            <a:off x="5212080" y="3674454"/>
            <a:ext cx="185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孩是要運動</a:t>
            </a:r>
            <a:endParaRPr lang="en-US" altLang="zh-TW" sz="24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系統目標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173973C5-BE9E-4A29-A68D-D0B5D2A84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531" y="2586396"/>
            <a:ext cx="916338" cy="101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邊形 4">
            <a:extLst>
              <a:ext uri="{FF2B5EF4-FFF2-40B4-BE49-F238E27FC236}">
                <a16:creationId xmlns:a16="http://schemas.microsoft.com/office/drawing/2014/main" id="{D25F8386-1525-404B-AF6B-924E120422B4}"/>
              </a:ext>
            </a:extLst>
          </p:cNvPr>
          <p:cNvSpPr/>
          <p:nvPr/>
        </p:nvSpPr>
        <p:spPr>
          <a:xfrm>
            <a:off x="4754880" y="2242130"/>
            <a:ext cx="2682240" cy="2373740"/>
          </a:xfrm>
          <a:prstGeom prst="pentag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D16108-2067-478F-AD74-86EBD6375F59}"/>
              </a:ext>
            </a:extLst>
          </p:cNvPr>
          <p:cNvSpPr txBox="1"/>
          <p:nvPr/>
        </p:nvSpPr>
        <p:spPr>
          <a:xfrm>
            <a:off x="6360160" y="2100251"/>
            <a:ext cx="53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</a:rPr>
              <a:t>01</a:t>
            </a:r>
            <a:endParaRPr lang="zh-TW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3106F5F-2C3C-401B-806C-E10613ED462D}"/>
              </a:ext>
            </a:extLst>
          </p:cNvPr>
          <p:cNvSpPr txBox="1"/>
          <p:nvPr/>
        </p:nvSpPr>
        <p:spPr>
          <a:xfrm>
            <a:off x="7391400" y="3137014"/>
            <a:ext cx="53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</a:rPr>
              <a:t>02</a:t>
            </a:r>
            <a:endParaRPr lang="zh-TW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0FECD0-EF8F-4A57-A91E-A6305012B49E}"/>
              </a:ext>
            </a:extLst>
          </p:cNvPr>
          <p:cNvSpPr txBox="1"/>
          <p:nvPr/>
        </p:nvSpPr>
        <p:spPr>
          <a:xfrm>
            <a:off x="6629400" y="4546024"/>
            <a:ext cx="53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</a:rPr>
              <a:t>03</a:t>
            </a:r>
            <a:endParaRPr lang="zh-TW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5EFD085-611E-4428-BA02-38A639FF0E0C}"/>
              </a:ext>
            </a:extLst>
          </p:cNvPr>
          <p:cNvSpPr txBox="1"/>
          <p:nvPr/>
        </p:nvSpPr>
        <p:spPr>
          <a:xfrm>
            <a:off x="4942840" y="4546023"/>
            <a:ext cx="53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</a:rPr>
              <a:t>04</a:t>
            </a:r>
            <a:endParaRPr lang="zh-TW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5514217-574B-48CF-BB42-CC7FEDAD9E96}"/>
              </a:ext>
            </a:extLst>
          </p:cNvPr>
          <p:cNvSpPr txBox="1"/>
          <p:nvPr/>
        </p:nvSpPr>
        <p:spPr>
          <a:xfrm>
            <a:off x="4328160" y="2798465"/>
            <a:ext cx="53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</a:rPr>
              <a:t>05</a:t>
            </a:r>
            <a:endParaRPr lang="zh-TW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3AECB35-BC03-49C9-A9F8-2C635AFBF174}"/>
              </a:ext>
            </a:extLst>
          </p:cNvPr>
          <p:cNvSpPr txBox="1"/>
          <p:nvPr/>
        </p:nvSpPr>
        <p:spPr>
          <a:xfrm>
            <a:off x="7437120" y="2782222"/>
            <a:ext cx="2682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鼓勵學生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透過運動紓壓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02F9BE0-484B-4091-AD8E-809F294A9BAE}"/>
              </a:ext>
            </a:extLst>
          </p:cNvPr>
          <p:cNvSpPr txBox="1"/>
          <p:nvPr/>
        </p:nvSpPr>
        <p:spPr>
          <a:xfrm>
            <a:off x="1808480" y="2782221"/>
            <a:ext cx="325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改善以往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執行上的不便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4F678B9-CCED-45A5-ACB2-8A5E17740337}"/>
              </a:ext>
            </a:extLst>
          </p:cNvPr>
          <p:cNvSpPr txBox="1"/>
          <p:nvPr/>
        </p:nvSpPr>
        <p:spPr>
          <a:xfrm>
            <a:off x="7152640" y="4361359"/>
            <a:ext cx="2042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培養學生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對運動的興趣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1F06FA1-31CE-45A8-9FF5-E224AA1F380B}"/>
              </a:ext>
            </a:extLst>
          </p:cNvPr>
          <p:cNvSpPr txBox="1"/>
          <p:nvPr/>
        </p:nvSpPr>
        <p:spPr>
          <a:xfrm>
            <a:off x="2712720" y="4424447"/>
            <a:ext cx="2682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藉由孩童吸引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家長一起運動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A44E8E1-E08B-4201-A945-BA18854CA5B7}"/>
              </a:ext>
            </a:extLst>
          </p:cNvPr>
          <p:cNvSpPr txBox="1"/>
          <p:nvPr/>
        </p:nvSpPr>
        <p:spPr>
          <a:xfrm>
            <a:off x="5107939" y="1340193"/>
            <a:ext cx="2067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讓孩子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邊運動邊學習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670A551-FA4D-49F0-9D1C-CA7F126561CD}"/>
              </a:ext>
            </a:extLst>
          </p:cNvPr>
          <p:cNvSpPr txBox="1"/>
          <p:nvPr/>
        </p:nvSpPr>
        <p:spPr>
          <a:xfrm>
            <a:off x="5212080" y="3674454"/>
            <a:ext cx="185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孩是要運動</a:t>
            </a:r>
            <a:endParaRPr lang="en-US" altLang="zh-TW" sz="24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預期成果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173973C5-BE9E-4A29-A68D-D0B5D2A84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531" y="2586396"/>
            <a:ext cx="916338" cy="101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0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F08E4FF-0D52-4FCE-8DEC-989D91B7684A}"/>
              </a:ext>
            </a:extLst>
          </p:cNvPr>
          <p:cNvCxnSpPr/>
          <p:nvPr/>
        </p:nvCxnSpPr>
        <p:spPr>
          <a:xfrm>
            <a:off x="2641600" y="1630680"/>
            <a:ext cx="0" cy="387096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27DFCE30-1197-4963-B05F-3781DD67F41D}"/>
              </a:ext>
            </a:extLst>
          </p:cNvPr>
          <p:cNvCxnSpPr/>
          <p:nvPr/>
        </p:nvCxnSpPr>
        <p:spPr>
          <a:xfrm>
            <a:off x="3281680" y="1630680"/>
            <a:ext cx="0" cy="387096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80673C6D-39CD-4970-81DF-B52789C3DF7A}"/>
              </a:ext>
            </a:extLst>
          </p:cNvPr>
          <p:cNvCxnSpPr/>
          <p:nvPr/>
        </p:nvCxnSpPr>
        <p:spPr>
          <a:xfrm>
            <a:off x="3921760" y="1630680"/>
            <a:ext cx="0" cy="387096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00CFDDD-7E00-48FC-BDE4-1F36E2BEF195}"/>
              </a:ext>
            </a:extLst>
          </p:cNvPr>
          <p:cNvCxnSpPr/>
          <p:nvPr/>
        </p:nvCxnSpPr>
        <p:spPr>
          <a:xfrm>
            <a:off x="4561840" y="1630680"/>
            <a:ext cx="0" cy="387096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6CDC7D79-4FC2-44FA-9810-91C7D2772D35}"/>
              </a:ext>
            </a:extLst>
          </p:cNvPr>
          <p:cNvCxnSpPr/>
          <p:nvPr/>
        </p:nvCxnSpPr>
        <p:spPr>
          <a:xfrm>
            <a:off x="5831840" y="1629836"/>
            <a:ext cx="0" cy="387096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C638B8F5-3171-4B8B-807D-7DE0D5497B9C}"/>
              </a:ext>
            </a:extLst>
          </p:cNvPr>
          <p:cNvCxnSpPr/>
          <p:nvPr/>
        </p:nvCxnSpPr>
        <p:spPr>
          <a:xfrm>
            <a:off x="6482080" y="1634069"/>
            <a:ext cx="0" cy="387096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26ABA138-E581-4C3A-85C9-5DAD83E78D02}"/>
              </a:ext>
            </a:extLst>
          </p:cNvPr>
          <p:cNvCxnSpPr/>
          <p:nvPr/>
        </p:nvCxnSpPr>
        <p:spPr>
          <a:xfrm>
            <a:off x="7142480" y="1631950"/>
            <a:ext cx="0" cy="387096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12E0F8A1-2853-4217-BCED-9DFBB3D3B7EE}"/>
              </a:ext>
            </a:extLst>
          </p:cNvPr>
          <p:cNvCxnSpPr/>
          <p:nvPr/>
        </p:nvCxnSpPr>
        <p:spPr>
          <a:xfrm>
            <a:off x="7782560" y="1630680"/>
            <a:ext cx="0" cy="387096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D2DEE8EA-69B0-4F3A-A82B-65D87E301E06}"/>
              </a:ext>
            </a:extLst>
          </p:cNvPr>
          <p:cNvCxnSpPr/>
          <p:nvPr/>
        </p:nvCxnSpPr>
        <p:spPr>
          <a:xfrm>
            <a:off x="8422640" y="1625600"/>
            <a:ext cx="0" cy="387096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8F54F28D-F93E-4277-B15D-8216F03FA9C7}"/>
              </a:ext>
            </a:extLst>
          </p:cNvPr>
          <p:cNvCxnSpPr/>
          <p:nvPr/>
        </p:nvCxnSpPr>
        <p:spPr>
          <a:xfrm>
            <a:off x="9042400" y="1619250"/>
            <a:ext cx="0" cy="387096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7A5E73AF-DAB0-43F3-8614-D9641DA24F6B}"/>
              </a:ext>
            </a:extLst>
          </p:cNvPr>
          <p:cNvCxnSpPr/>
          <p:nvPr/>
        </p:nvCxnSpPr>
        <p:spPr>
          <a:xfrm>
            <a:off x="9682480" y="1633955"/>
            <a:ext cx="0" cy="387096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46966C5E-02C5-44C4-B37C-EAF98ACB1D5B}"/>
              </a:ext>
            </a:extLst>
          </p:cNvPr>
          <p:cNvSpPr/>
          <p:nvPr/>
        </p:nvSpPr>
        <p:spPr>
          <a:xfrm>
            <a:off x="1317015" y="1229360"/>
            <a:ext cx="9127465" cy="46329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DD1B15E-D9D3-48F3-A4F2-ED00B9FEB6BE}"/>
              </a:ext>
            </a:extLst>
          </p:cNvPr>
          <p:cNvCxnSpPr/>
          <p:nvPr/>
        </p:nvCxnSpPr>
        <p:spPr>
          <a:xfrm>
            <a:off x="5201920" y="1630680"/>
            <a:ext cx="0" cy="387096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E7142E3-1E35-4526-93D7-C2F62123DB0D}"/>
              </a:ext>
            </a:extLst>
          </p:cNvPr>
          <p:cNvSpPr txBox="1"/>
          <p:nvPr/>
        </p:nvSpPr>
        <p:spPr>
          <a:xfrm>
            <a:off x="2333016" y="1299856"/>
            <a:ext cx="834892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        </a:t>
            </a:r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        </a:t>
            </a:r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       </a:t>
            </a:r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       </a:t>
            </a:r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        </a:t>
            </a:r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        </a:t>
            </a:r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        </a:t>
            </a:r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       </a:t>
            </a:r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      </a:t>
            </a:r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      </a:t>
            </a:r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     </a:t>
            </a:r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F671046-866D-41E0-B665-C27320C6E478}"/>
              </a:ext>
            </a:extLst>
          </p:cNvPr>
          <p:cNvSpPr txBox="1"/>
          <p:nvPr/>
        </p:nvSpPr>
        <p:spPr>
          <a:xfrm>
            <a:off x="1369707" y="1790020"/>
            <a:ext cx="1202667" cy="3554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確定主題</a:t>
            </a:r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收集相關資料</a:t>
            </a:r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功能研討</a:t>
            </a:r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介面設計</a:t>
            </a:r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資料庫設計、建置</a:t>
            </a:r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撰寫</a:t>
            </a:r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撰寫</a:t>
            </a:r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與資料庫連接</a:t>
            </a:r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系統測試與修改</a:t>
            </a:r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DE0B4F3-F9D8-4ABA-8323-13668C680BCA}"/>
              </a:ext>
            </a:extLst>
          </p:cNvPr>
          <p:cNvSpPr/>
          <p:nvPr/>
        </p:nvSpPr>
        <p:spPr>
          <a:xfrm>
            <a:off x="2645410" y="1837264"/>
            <a:ext cx="320400" cy="144000"/>
          </a:xfrm>
          <a:prstGeom prst="rect">
            <a:avLst/>
          </a:prstGeom>
          <a:solidFill>
            <a:srgbClr val="398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A6C3671-A3CF-4807-8E52-192ACEE1D57E}"/>
              </a:ext>
            </a:extLst>
          </p:cNvPr>
          <p:cNvSpPr/>
          <p:nvPr/>
        </p:nvSpPr>
        <p:spPr>
          <a:xfrm>
            <a:off x="2962575" y="2226846"/>
            <a:ext cx="349200" cy="144000"/>
          </a:xfrm>
          <a:prstGeom prst="rect">
            <a:avLst/>
          </a:prstGeom>
          <a:solidFill>
            <a:srgbClr val="398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179986C-A369-42BE-BDDB-8AD0A27E6B81}"/>
              </a:ext>
            </a:extLst>
          </p:cNvPr>
          <p:cNvSpPr/>
          <p:nvPr/>
        </p:nvSpPr>
        <p:spPr>
          <a:xfrm>
            <a:off x="3318573" y="2658646"/>
            <a:ext cx="396000" cy="144000"/>
          </a:xfrm>
          <a:prstGeom prst="rect">
            <a:avLst/>
          </a:prstGeom>
          <a:solidFill>
            <a:srgbClr val="398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3EB7F8A-B06B-4211-932D-37BB88157F7B}"/>
              </a:ext>
            </a:extLst>
          </p:cNvPr>
          <p:cNvSpPr/>
          <p:nvPr/>
        </p:nvSpPr>
        <p:spPr>
          <a:xfrm>
            <a:off x="3614033" y="3043033"/>
            <a:ext cx="612000" cy="144000"/>
          </a:xfrm>
          <a:prstGeom prst="rect">
            <a:avLst/>
          </a:prstGeom>
          <a:solidFill>
            <a:srgbClr val="398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ECAB94A-C042-44C4-A4D7-3D9168D3EC5B}"/>
              </a:ext>
            </a:extLst>
          </p:cNvPr>
          <p:cNvSpPr/>
          <p:nvPr/>
        </p:nvSpPr>
        <p:spPr>
          <a:xfrm>
            <a:off x="4140752" y="3463680"/>
            <a:ext cx="320400" cy="144000"/>
          </a:xfrm>
          <a:prstGeom prst="rect">
            <a:avLst/>
          </a:prstGeom>
          <a:solidFill>
            <a:srgbClr val="398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4A1DAED-B65E-46B8-BB21-6677FCE8AC57}"/>
              </a:ext>
            </a:extLst>
          </p:cNvPr>
          <p:cNvSpPr/>
          <p:nvPr/>
        </p:nvSpPr>
        <p:spPr>
          <a:xfrm>
            <a:off x="4136406" y="3871627"/>
            <a:ext cx="3924000" cy="144000"/>
          </a:xfrm>
          <a:prstGeom prst="rect">
            <a:avLst/>
          </a:prstGeom>
          <a:solidFill>
            <a:srgbClr val="398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C83225A-CCD2-4457-A7E1-E4022B375BCE}"/>
              </a:ext>
            </a:extLst>
          </p:cNvPr>
          <p:cNvSpPr/>
          <p:nvPr/>
        </p:nvSpPr>
        <p:spPr>
          <a:xfrm>
            <a:off x="4134631" y="4285587"/>
            <a:ext cx="4277766" cy="144000"/>
          </a:xfrm>
          <a:prstGeom prst="rect">
            <a:avLst/>
          </a:prstGeom>
          <a:solidFill>
            <a:srgbClr val="398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60D5F77-0DF2-43F1-84B1-78E45A0878CE}"/>
              </a:ext>
            </a:extLst>
          </p:cNvPr>
          <p:cNvSpPr/>
          <p:nvPr/>
        </p:nvSpPr>
        <p:spPr>
          <a:xfrm>
            <a:off x="4128948" y="4679040"/>
            <a:ext cx="3924000" cy="144000"/>
          </a:xfrm>
          <a:prstGeom prst="rect">
            <a:avLst/>
          </a:prstGeom>
          <a:solidFill>
            <a:srgbClr val="398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CB516BD-0E74-4686-9FD3-2CBF3B0CAF2B}"/>
              </a:ext>
            </a:extLst>
          </p:cNvPr>
          <p:cNvSpPr/>
          <p:nvPr/>
        </p:nvSpPr>
        <p:spPr>
          <a:xfrm>
            <a:off x="8419339" y="5093210"/>
            <a:ext cx="949113" cy="144000"/>
          </a:xfrm>
          <a:prstGeom prst="rect">
            <a:avLst/>
          </a:prstGeom>
          <a:solidFill>
            <a:srgbClr val="398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609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>
            <a:extLst>
              <a:ext uri="{FF2B5EF4-FFF2-40B4-BE49-F238E27FC236}">
                <a16:creationId xmlns:a16="http://schemas.microsoft.com/office/drawing/2014/main" id="{F12CB451-CBAA-502B-096D-BBF810B884A9}"/>
              </a:ext>
            </a:extLst>
          </p:cNvPr>
          <p:cNvGrpSpPr/>
          <p:nvPr/>
        </p:nvGrpSpPr>
        <p:grpSpPr>
          <a:xfrm>
            <a:off x="264396" y="-1088288"/>
            <a:ext cx="11664674" cy="7718845"/>
            <a:chOff x="264396" y="-1088288"/>
            <a:chExt cx="11664674" cy="7718845"/>
          </a:xfrm>
        </p:grpSpPr>
        <p:grpSp>
          <p:nvGrpSpPr>
            <p:cNvPr id="72" name="群組 71">
              <a:extLst>
                <a:ext uri="{FF2B5EF4-FFF2-40B4-BE49-F238E27FC236}">
                  <a16:creationId xmlns:a16="http://schemas.microsoft.com/office/drawing/2014/main" id="{52462DBE-74A7-19DB-1FE7-32F56C3A512C}"/>
                </a:ext>
              </a:extLst>
            </p:cNvPr>
            <p:cNvGrpSpPr/>
            <p:nvPr/>
          </p:nvGrpSpPr>
          <p:grpSpPr>
            <a:xfrm>
              <a:off x="6321686" y="-1088288"/>
              <a:ext cx="1099821" cy="1433761"/>
              <a:chOff x="1337491" y="1114681"/>
              <a:chExt cx="1099821" cy="1433761"/>
            </a:xfrm>
          </p:grpSpPr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2A44E8E1-E08B-4201-A945-BA18854CA5B7}"/>
                  </a:ext>
                </a:extLst>
              </p:cNvPr>
              <p:cNvSpPr txBox="1"/>
              <p:nvPr/>
            </p:nvSpPr>
            <p:spPr>
              <a:xfrm>
                <a:off x="1337491" y="2086777"/>
                <a:ext cx="10998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小學生</a:t>
                </a:r>
              </a:p>
            </p:txBody>
          </p:sp>
          <p:pic>
            <p:nvPicPr>
              <p:cNvPr id="17" name="圖片 16">
                <a:extLst>
                  <a:ext uri="{FF2B5EF4-FFF2-40B4-BE49-F238E27FC236}">
                    <a16:creationId xmlns:a16="http://schemas.microsoft.com/office/drawing/2014/main" id="{2D3C37A7-4EF0-E781-ED0E-7FE153B59A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8597" t="-4651" r="8655" b="-10571"/>
              <a:stretch/>
            </p:blipFill>
            <p:spPr>
              <a:xfrm>
                <a:off x="1414961" y="1114681"/>
                <a:ext cx="944879" cy="1089336"/>
              </a:xfrm>
              <a:prstGeom prst="rect">
                <a:avLst/>
              </a:prstGeom>
            </p:spPr>
          </p:pic>
        </p:grp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3D53B5C-833A-9019-E327-BD2D0FF306A3}"/>
                </a:ext>
              </a:extLst>
            </p:cNvPr>
            <p:cNvSpPr txBox="1"/>
            <p:nvPr/>
          </p:nvSpPr>
          <p:spPr>
            <a:xfrm>
              <a:off x="10829249" y="5463481"/>
              <a:ext cx="10998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老   師</a:t>
              </a:r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080A531C-608D-071B-D1F1-C045438E4352}"/>
                </a:ext>
              </a:extLst>
            </p:cNvPr>
            <p:cNvGrpSpPr/>
            <p:nvPr/>
          </p:nvGrpSpPr>
          <p:grpSpPr>
            <a:xfrm>
              <a:off x="2154961" y="1375168"/>
              <a:ext cx="2115440" cy="2111801"/>
              <a:chOff x="1703512" y="1862396"/>
              <a:chExt cx="2614697" cy="2454758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6A86DDF-13D2-D066-F1D5-FBD9FE992B42}"/>
                  </a:ext>
                </a:extLst>
              </p:cNvPr>
              <p:cNvSpPr/>
              <p:nvPr/>
            </p:nvSpPr>
            <p:spPr>
              <a:xfrm>
                <a:off x="1703512" y="1862396"/>
                <a:ext cx="2614697" cy="2454758"/>
              </a:xfrm>
              <a:prstGeom prst="rect">
                <a:avLst/>
              </a:prstGeom>
              <a:noFill/>
              <a:ln w="19050">
                <a:solidFill>
                  <a:srgbClr val="3989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/>
              </a:p>
              <a:p>
                <a:pPr algn="ctr"/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TW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zh-TW" altLang="en-US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里程紀錄模組</a:t>
                </a:r>
                <a:endParaRPr lang="en-US" altLang="zh-TW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44C21268-095A-DA55-A977-28480398A7E1}"/>
                  </a:ext>
                </a:extLst>
              </p:cNvPr>
              <p:cNvSpPr/>
              <p:nvPr/>
            </p:nvSpPr>
            <p:spPr>
              <a:xfrm>
                <a:off x="1851820" y="1988840"/>
                <a:ext cx="2295872" cy="512440"/>
              </a:xfrm>
              <a:prstGeom prst="rect">
                <a:avLst/>
              </a:prstGeom>
              <a:noFill/>
              <a:ln w="19050">
                <a:solidFill>
                  <a:srgbClr val="3989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里程紀錄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B4DBD0F-0F06-A0F3-3A7E-22CA2D45CF0C}"/>
                  </a:ext>
                </a:extLst>
              </p:cNvPr>
              <p:cNvSpPr/>
              <p:nvPr/>
            </p:nvSpPr>
            <p:spPr>
              <a:xfrm>
                <a:off x="1851820" y="2627744"/>
                <a:ext cx="2295872" cy="512439"/>
              </a:xfrm>
              <a:prstGeom prst="rect">
                <a:avLst/>
              </a:prstGeom>
              <a:noFill/>
              <a:ln w="19050">
                <a:solidFill>
                  <a:srgbClr val="3989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里程分析</a:t>
                </a: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42193813-4AA2-1362-E797-C84C7429AB56}"/>
                  </a:ext>
                </a:extLst>
              </p:cNvPr>
              <p:cNvSpPr/>
              <p:nvPr/>
            </p:nvSpPr>
            <p:spPr>
              <a:xfrm>
                <a:off x="1851820" y="3253243"/>
                <a:ext cx="2306384" cy="512440"/>
              </a:xfrm>
              <a:prstGeom prst="rect">
                <a:avLst/>
              </a:prstGeom>
              <a:noFill/>
              <a:ln w="19050">
                <a:solidFill>
                  <a:srgbClr val="3989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排行榜</a:t>
                </a:r>
              </a:p>
            </p:txBody>
          </p:sp>
        </p:grp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FAC51CF5-C279-0AA0-6FEA-FCAA439320C6}"/>
                </a:ext>
              </a:extLst>
            </p:cNvPr>
            <p:cNvGrpSpPr/>
            <p:nvPr/>
          </p:nvGrpSpPr>
          <p:grpSpPr>
            <a:xfrm>
              <a:off x="2145977" y="4073450"/>
              <a:ext cx="2115440" cy="2111801"/>
              <a:chOff x="1703512" y="1862396"/>
              <a:chExt cx="2614697" cy="2454758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725A165-9CFA-A69E-FD6B-9824E31C625D}"/>
                  </a:ext>
                </a:extLst>
              </p:cNvPr>
              <p:cNvSpPr/>
              <p:nvPr/>
            </p:nvSpPr>
            <p:spPr>
              <a:xfrm>
                <a:off x="1703512" y="1862396"/>
                <a:ext cx="2614697" cy="2454758"/>
              </a:xfrm>
              <a:prstGeom prst="rect">
                <a:avLst/>
              </a:prstGeom>
              <a:noFill/>
              <a:ln w="19050">
                <a:solidFill>
                  <a:srgbClr val="3989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/>
              </a:p>
              <a:p>
                <a:pPr algn="ctr"/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TW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zh-TW" altLang="en-US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臺灣在地知識模組</a:t>
                </a:r>
                <a:endParaRPr lang="en-US" altLang="zh-TW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60767BCE-A72C-1E47-EB1B-B49A93154734}"/>
                  </a:ext>
                </a:extLst>
              </p:cNvPr>
              <p:cNvSpPr/>
              <p:nvPr/>
            </p:nvSpPr>
            <p:spPr>
              <a:xfrm>
                <a:off x="1851820" y="1988840"/>
                <a:ext cx="2295872" cy="512440"/>
              </a:xfrm>
              <a:prstGeom prst="rect">
                <a:avLst/>
              </a:prstGeom>
              <a:noFill/>
              <a:ln w="19050">
                <a:solidFill>
                  <a:srgbClr val="3989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臺灣知識庫</a:t>
                </a: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3A1CB1AA-EE9E-1FA6-C98E-94934C31C182}"/>
                  </a:ext>
                </a:extLst>
              </p:cNvPr>
              <p:cNvSpPr/>
              <p:nvPr/>
            </p:nvSpPr>
            <p:spPr>
              <a:xfrm>
                <a:off x="1851820" y="2627744"/>
                <a:ext cx="2295872" cy="512439"/>
              </a:xfrm>
              <a:prstGeom prst="rect">
                <a:avLst/>
              </a:prstGeom>
              <a:noFill/>
              <a:ln w="19050">
                <a:solidFill>
                  <a:srgbClr val="3989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知識</a:t>
                </a:r>
                <a:r>
                  <a:rPr lang="en-US" altLang="zh-TW" sz="16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Q&amp;A</a:t>
                </a:r>
                <a:endParaRPr lang="zh-TW" altLang="en-US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7F998EAA-7220-7179-351D-11F6BBD025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15519" y="1174633"/>
              <a:ext cx="359552" cy="2335"/>
            </a:xfrm>
            <a:prstGeom prst="straightConnector1">
              <a:avLst/>
            </a:prstGeom>
            <a:ln w="57150">
              <a:solidFill>
                <a:srgbClr val="39899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81753AFC-9A37-E373-4FA4-BA3C92C6832C}"/>
                </a:ext>
              </a:extLst>
            </p:cNvPr>
            <p:cNvGrpSpPr/>
            <p:nvPr/>
          </p:nvGrpSpPr>
          <p:grpSpPr>
            <a:xfrm>
              <a:off x="7104150" y="4043570"/>
              <a:ext cx="2115440" cy="2111801"/>
              <a:chOff x="1703512" y="1862396"/>
              <a:chExt cx="2614697" cy="2454758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BBECD224-92E0-F1D6-8FA6-19A057931D6F}"/>
                  </a:ext>
                </a:extLst>
              </p:cNvPr>
              <p:cNvSpPr/>
              <p:nvPr/>
            </p:nvSpPr>
            <p:spPr>
              <a:xfrm>
                <a:off x="1703512" y="1862396"/>
                <a:ext cx="2614697" cy="2454758"/>
              </a:xfrm>
              <a:prstGeom prst="rect">
                <a:avLst/>
              </a:prstGeom>
              <a:noFill/>
              <a:ln w="19050">
                <a:solidFill>
                  <a:srgbClr val="147C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/>
              </a:p>
              <a:p>
                <a:pPr algn="ctr"/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TW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zh-TW" altLang="en-US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老師接收模組</a:t>
                </a:r>
                <a:endParaRPr lang="en-US" altLang="zh-TW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CAD99F07-107D-314E-9726-9575C67553B7}"/>
                  </a:ext>
                </a:extLst>
              </p:cNvPr>
              <p:cNvSpPr/>
              <p:nvPr/>
            </p:nvSpPr>
            <p:spPr>
              <a:xfrm>
                <a:off x="1851820" y="1988840"/>
                <a:ext cx="2295872" cy="512440"/>
              </a:xfrm>
              <a:prstGeom prst="rect">
                <a:avLst/>
              </a:prstGeom>
              <a:noFill/>
              <a:ln w="19050">
                <a:solidFill>
                  <a:srgbClr val="147C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班級管理</a:t>
                </a: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C4DE82AE-9588-8F0D-D29D-CC7F343F2D43}"/>
                  </a:ext>
                </a:extLst>
              </p:cNvPr>
              <p:cNvSpPr/>
              <p:nvPr/>
            </p:nvSpPr>
            <p:spPr>
              <a:xfrm>
                <a:off x="1851820" y="2627744"/>
                <a:ext cx="2295872" cy="512439"/>
              </a:xfrm>
              <a:prstGeom prst="rect">
                <a:avLst/>
              </a:prstGeom>
              <a:noFill/>
              <a:ln w="19050">
                <a:solidFill>
                  <a:srgbClr val="147C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學生運動分析</a:t>
                </a: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916BD645-A8BB-42A3-28C2-C4C3EF544103}"/>
                  </a:ext>
                </a:extLst>
              </p:cNvPr>
              <p:cNvSpPr/>
              <p:nvPr/>
            </p:nvSpPr>
            <p:spPr>
              <a:xfrm>
                <a:off x="1851820" y="3253243"/>
                <a:ext cx="2306384" cy="512440"/>
              </a:xfrm>
              <a:prstGeom prst="rect">
                <a:avLst/>
              </a:prstGeom>
              <a:noFill/>
              <a:ln w="19050">
                <a:solidFill>
                  <a:srgbClr val="147C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獎品兌換紀錄</a:t>
                </a:r>
              </a:p>
            </p:txBody>
          </p:sp>
        </p:grpSp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E541549B-26B4-DF5C-F4CA-F48B1CDEE8D5}"/>
                </a:ext>
              </a:extLst>
            </p:cNvPr>
            <p:cNvGrpSpPr/>
            <p:nvPr/>
          </p:nvGrpSpPr>
          <p:grpSpPr>
            <a:xfrm>
              <a:off x="9581654" y="1366230"/>
              <a:ext cx="2115440" cy="2111801"/>
              <a:chOff x="1703512" y="1862396"/>
              <a:chExt cx="2614697" cy="2454758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F3B73B35-D710-C5A5-C72E-CF0C3B4F6545}"/>
                  </a:ext>
                </a:extLst>
              </p:cNvPr>
              <p:cNvSpPr/>
              <p:nvPr/>
            </p:nvSpPr>
            <p:spPr>
              <a:xfrm>
                <a:off x="1703512" y="1862396"/>
                <a:ext cx="2614697" cy="2454758"/>
              </a:xfrm>
              <a:prstGeom prst="rect">
                <a:avLst/>
              </a:prstGeom>
              <a:noFill/>
              <a:ln w="19050">
                <a:solidFill>
                  <a:srgbClr val="3989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/>
              </a:p>
              <a:p>
                <a:pPr algn="ctr"/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TW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zh-TW" altLang="en-US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運動學習模組</a:t>
                </a:r>
                <a:endParaRPr lang="en-US" altLang="zh-TW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EC614962-AA70-28FE-84B5-9E5F33671D6B}"/>
                  </a:ext>
                </a:extLst>
              </p:cNvPr>
              <p:cNvSpPr/>
              <p:nvPr/>
            </p:nvSpPr>
            <p:spPr>
              <a:xfrm>
                <a:off x="1862333" y="2010917"/>
                <a:ext cx="2295872" cy="512439"/>
              </a:xfrm>
              <a:prstGeom prst="rect">
                <a:avLst/>
              </a:prstGeom>
              <a:noFill/>
              <a:ln w="19050">
                <a:solidFill>
                  <a:srgbClr val="3989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運動知識庫</a:t>
                </a:r>
              </a:p>
            </p:txBody>
          </p:sp>
        </p:grpSp>
        <p:pic>
          <p:nvPicPr>
            <p:cNvPr id="73" name="圖片 72">
              <a:extLst>
                <a:ext uri="{FF2B5EF4-FFF2-40B4-BE49-F238E27FC236}">
                  <a16:creationId xmlns:a16="http://schemas.microsoft.com/office/drawing/2014/main" id="{B0010BF9-7C8A-83AA-A04D-19958D51EB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293"/>
            <a:stretch/>
          </p:blipFill>
          <p:spPr>
            <a:xfrm>
              <a:off x="264396" y="1830334"/>
              <a:ext cx="935812" cy="1043195"/>
            </a:xfrm>
            <a:prstGeom prst="rect">
              <a:avLst/>
            </a:prstGeom>
          </p:spPr>
        </p:pic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7FC85A66-8913-DE4E-370D-807579DA3F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4749" y="2351932"/>
              <a:ext cx="1020212" cy="0"/>
            </a:xfrm>
            <a:prstGeom prst="straightConnector1">
              <a:avLst/>
            </a:prstGeom>
            <a:ln w="57150">
              <a:solidFill>
                <a:srgbClr val="39899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19C14C3F-4DD3-2147-F1C8-E9715DF12670}"/>
                </a:ext>
              </a:extLst>
            </p:cNvPr>
            <p:cNvCxnSpPr>
              <a:cxnSpLocks/>
            </p:cNvCxnSpPr>
            <p:nvPr/>
          </p:nvCxnSpPr>
          <p:spPr>
            <a:xfrm>
              <a:off x="9219590" y="5194794"/>
              <a:ext cx="1447937" cy="0"/>
            </a:xfrm>
            <a:prstGeom prst="straightConnector1">
              <a:avLst/>
            </a:prstGeom>
            <a:ln w="57150">
              <a:solidFill>
                <a:srgbClr val="147C2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7974B8A2-79C7-F5C8-00FA-019552FC5AA3}"/>
                </a:ext>
              </a:extLst>
            </p:cNvPr>
            <p:cNvGrpSpPr/>
            <p:nvPr/>
          </p:nvGrpSpPr>
          <p:grpSpPr>
            <a:xfrm>
              <a:off x="4618935" y="4057542"/>
              <a:ext cx="2115440" cy="2111801"/>
              <a:chOff x="7079057" y="562654"/>
              <a:chExt cx="2115440" cy="2111801"/>
            </a:xfrm>
          </p:grpSpPr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36107B18-3C32-AC71-24B5-CA6517E82F77}"/>
                  </a:ext>
                </a:extLst>
              </p:cNvPr>
              <p:cNvGrpSpPr/>
              <p:nvPr/>
            </p:nvGrpSpPr>
            <p:grpSpPr>
              <a:xfrm>
                <a:off x="7079057" y="562654"/>
                <a:ext cx="2115440" cy="2111801"/>
                <a:chOff x="1703512" y="1862396"/>
                <a:chExt cx="2614697" cy="2454758"/>
              </a:xfrm>
            </p:grpSpPr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E3DEBDA2-1120-FF0A-52E7-26AE7583BA5B}"/>
                    </a:ext>
                  </a:extLst>
                </p:cNvPr>
                <p:cNvSpPr/>
                <p:nvPr/>
              </p:nvSpPr>
              <p:spPr>
                <a:xfrm>
                  <a:off x="1703512" y="1862396"/>
                  <a:ext cx="2614697" cy="2454758"/>
                </a:xfrm>
                <a:prstGeom prst="rect">
                  <a:avLst/>
                </a:prstGeom>
                <a:noFill/>
                <a:ln w="19050">
                  <a:solidFill>
                    <a:srgbClr val="3989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algn="ctr"/>
                  <a:endPara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algn="ctr"/>
                  <a:endPara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algn="ctr"/>
                  <a:endPara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algn="ctr"/>
                  <a:endPara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algn="ctr"/>
                  <a:r>
                    <a:rPr lang="zh-TW" altLang="en-US" b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獎品兌換模組</a:t>
                  </a:r>
                  <a:endPara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6A14268B-93AF-F8E7-C6A6-950292E479A0}"/>
                    </a:ext>
                  </a:extLst>
                </p:cNvPr>
                <p:cNvSpPr/>
                <p:nvPr/>
              </p:nvSpPr>
              <p:spPr>
                <a:xfrm>
                  <a:off x="1862333" y="2010917"/>
                  <a:ext cx="2295872" cy="512439"/>
                </a:xfrm>
                <a:prstGeom prst="rect">
                  <a:avLst/>
                </a:prstGeom>
                <a:noFill/>
                <a:ln w="19050">
                  <a:solidFill>
                    <a:srgbClr val="3989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b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積分累積</a:t>
                  </a:r>
                </a:p>
              </p:txBody>
            </p:sp>
          </p:grp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086E09C0-7711-8E39-9F98-B07514A7D69C}"/>
                  </a:ext>
                </a:extLst>
              </p:cNvPr>
              <p:cNvSpPr/>
              <p:nvPr/>
            </p:nvSpPr>
            <p:spPr>
              <a:xfrm>
                <a:off x="7207973" y="1239236"/>
                <a:ext cx="1857492" cy="440846"/>
              </a:xfrm>
              <a:prstGeom prst="rect">
                <a:avLst/>
              </a:prstGeom>
              <a:noFill/>
              <a:ln w="19050">
                <a:solidFill>
                  <a:srgbClr val="3989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獎品兌換</a:t>
                </a:r>
              </a:p>
            </p:txBody>
          </p:sp>
        </p:grp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1CBD6194-0693-6ADF-0723-CD7D018102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6070" y="3478032"/>
              <a:ext cx="1" cy="550136"/>
            </a:xfrm>
            <a:prstGeom prst="straightConnector1">
              <a:avLst/>
            </a:prstGeom>
            <a:ln w="57150">
              <a:solidFill>
                <a:srgbClr val="39899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5342847D-3592-922C-1BE3-9769B134EB49}"/>
                </a:ext>
              </a:extLst>
            </p:cNvPr>
            <p:cNvCxnSpPr>
              <a:cxnSpLocks/>
            </p:cNvCxnSpPr>
            <p:nvPr/>
          </p:nvCxnSpPr>
          <p:spPr>
            <a:xfrm>
              <a:off x="8142724" y="6155371"/>
              <a:ext cx="0" cy="475186"/>
            </a:xfrm>
            <a:prstGeom prst="straightConnector1">
              <a:avLst/>
            </a:prstGeom>
            <a:ln w="57150">
              <a:solidFill>
                <a:srgbClr val="147C2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08195CA2-A189-ED85-1ABD-B80675F52A05}"/>
                </a:ext>
              </a:extLst>
            </p:cNvPr>
            <p:cNvGrpSpPr/>
            <p:nvPr/>
          </p:nvGrpSpPr>
          <p:grpSpPr>
            <a:xfrm>
              <a:off x="4618935" y="1368565"/>
              <a:ext cx="2115440" cy="2111801"/>
              <a:chOff x="1703512" y="1862396"/>
              <a:chExt cx="2614697" cy="2454758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D58595EF-38A8-0C70-AED0-1C6F16AC81A3}"/>
                  </a:ext>
                </a:extLst>
              </p:cNvPr>
              <p:cNvSpPr/>
              <p:nvPr/>
            </p:nvSpPr>
            <p:spPr>
              <a:xfrm>
                <a:off x="1703512" y="1862396"/>
                <a:ext cx="2614697" cy="2454758"/>
              </a:xfrm>
              <a:prstGeom prst="rect">
                <a:avLst/>
              </a:prstGeom>
              <a:noFill/>
              <a:ln w="19050">
                <a:solidFill>
                  <a:srgbClr val="3989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/>
              </a:p>
              <a:p>
                <a:pPr algn="ctr"/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TW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zh-TW" altLang="en-US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任務挑戰模組</a:t>
                </a:r>
                <a:endParaRPr lang="en-US" altLang="zh-TW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BBEA42E-7B4F-1861-C257-F73350E58EAD}"/>
                  </a:ext>
                </a:extLst>
              </p:cNvPr>
              <p:cNvSpPr/>
              <p:nvPr/>
            </p:nvSpPr>
            <p:spPr>
              <a:xfrm>
                <a:off x="1851820" y="1988840"/>
                <a:ext cx="2295872" cy="512440"/>
              </a:xfrm>
              <a:prstGeom prst="rect">
                <a:avLst/>
              </a:prstGeom>
              <a:noFill/>
              <a:ln w="19050">
                <a:solidFill>
                  <a:srgbClr val="3989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每日任務</a:t>
                </a: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046AC1B-CD15-860D-40A3-97418763A273}"/>
                  </a:ext>
                </a:extLst>
              </p:cNvPr>
              <p:cNvSpPr/>
              <p:nvPr/>
            </p:nvSpPr>
            <p:spPr>
              <a:xfrm>
                <a:off x="1851820" y="2627744"/>
                <a:ext cx="2295872" cy="512439"/>
              </a:xfrm>
              <a:prstGeom prst="rect">
                <a:avLst/>
              </a:prstGeom>
              <a:noFill/>
              <a:ln w="19050">
                <a:solidFill>
                  <a:srgbClr val="3989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團體任務</a:t>
                </a:r>
              </a:p>
            </p:txBody>
          </p:sp>
        </p:grp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933CEA66-1A37-BF7D-F1FC-7199C87D9F63}"/>
                </a:ext>
              </a:extLst>
            </p:cNvPr>
            <p:cNvGrpSpPr/>
            <p:nvPr/>
          </p:nvGrpSpPr>
          <p:grpSpPr>
            <a:xfrm>
              <a:off x="7093267" y="1366231"/>
              <a:ext cx="2115440" cy="2111801"/>
              <a:chOff x="-630466" y="4129635"/>
              <a:chExt cx="2115440" cy="2111801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2346B9C7-CCBE-4BB0-70EF-D121965100B3}"/>
                  </a:ext>
                </a:extLst>
              </p:cNvPr>
              <p:cNvGrpSpPr/>
              <p:nvPr/>
            </p:nvGrpSpPr>
            <p:grpSpPr>
              <a:xfrm>
                <a:off x="-630466" y="4129635"/>
                <a:ext cx="2115440" cy="2111801"/>
                <a:chOff x="4233497" y="3133303"/>
                <a:chExt cx="2115440" cy="2111801"/>
              </a:xfrm>
            </p:grpSpPr>
            <p:grpSp>
              <p:nvGrpSpPr>
                <p:cNvPr id="56" name="群組 55">
                  <a:extLst>
                    <a:ext uri="{FF2B5EF4-FFF2-40B4-BE49-F238E27FC236}">
                      <a16:creationId xmlns:a16="http://schemas.microsoft.com/office/drawing/2014/main" id="{B631920E-2484-001F-C113-93F518171B0E}"/>
                    </a:ext>
                  </a:extLst>
                </p:cNvPr>
                <p:cNvGrpSpPr/>
                <p:nvPr/>
              </p:nvGrpSpPr>
              <p:grpSpPr>
                <a:xfrm>
                  <a:off x="4233497" y="3133303"/>
                  <a:ext cx="2115440" cy="2111801"/>
                  <a:chOff x="1703512" y="1862396"/>
                  <a:chExt cx="2614697" cy="2454758"/>
                </a:xfrm>
              </p:grpSpPr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3E0A264B-542E-E1E6-0797-92DA0E48E7CD}"/>
                      </a:ext>
                    </a:extLst>
                  </p:cNvPr>
                  <p:cNvSpPr/>
                  <p:nvPr/>
                </p:nvSpPr>
                <p:spPr>
                  <a:xfrm>
                    <a:off x="1703512" y="1862396"/>
                    <a:ext cx="2614697" cy="2454758"/>
                  </a:xfrm>
                  <a:prstGeom prst="rect">
                    <a:avLst/>
                  </a:prstGeom>
                  <a:noFill/>
                  <a:ln w="19050">
                    <a:solidFill>
                      <a:srgbClr val="39899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TW" dirty="0"/>
                  </a:p>
                  <a:p>
                    <a:pPr algn="ctr"/>
                    <a:endParaRPr lang="en-US" altLang="zh-TW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  <a:p>
                    <a:pPr algn="ctr"/>
                    <a:endParaRPr lang="en-US" altLang="zh-TW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  <a:p>
                    <a:pPr algn="ctr"/>
                    <a:endParaRPr lang="en-US" altLang="zh-TW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  <a:p>
                    <a:pPr algn="ctr"/>
                    <a:endParaRPr lang="en-US" altLang="zh-TW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  <a:p>
                    <a:pPr algn="ctr"/>
                    <a:endParaRPr lang="en-US" altLang="zh-TW" b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  <a:p>
                    <a:pPr algn="ctr"/>
                    <a:r>
                      <a:rPr lang="zh-TW" altLang="en-US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個人運動角色模組</a:t>
                    </a:r>
                    <a:endParaRPr lang="en-US" altLang="zh-TW" b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5EFCCBEF-0CA4-6213-DC79-F8677A42C382}"/>
                      </a:ext>
                    </a:extLst>
                  </p:cNvPr>
                  <p:cNvSpPr/>
                  <p:nvPr/>
                </p:nvSpPr>
                <p:spPr>
                  <a:xfrm>
                    <a:off x="1852712" y="2615793"/>
                    <a:ext cx="2295872" cy="512439"/>
                  </a:xfrm>
                  <a:prstGeom prst="rect">
                    <a:avLst/>
                  </a:prstGeom>
                  <a:noFill/>
                  <a:ln w="19050">
                    <a:solidFill>
                      <a:srgbClr val="39899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6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配備商店</a:t>
                    </a:r>
                  </a:p>
                </p:txBody>
              </p:sp>
            </p:grp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BE0F6A66-AF06-4335-FFAB-2BFC8AD233A5}"/>
                    </a:ext>
                  </a:extLst>
                </p:cNvPr>
                <p:cNvSpPr/>
                <p:nvPr/>
              </p:nvSpPr>
              <p:spPr>
                <a:xfrm>
                  <a:off x="4361671" y="4329499"/>
                  <a:ext cx="1857492" cy="440846"/>
                </a:xfrm>
                <a:prstGeom prst="rect">
                  <a:avLst/>
                </a:prstGeom>
                <a:noFill/>
                <a:ln w="19050">
                  <a:solidFill>
                    <a:srgbClr val="3989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b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個人角色</a:t>
                  </a:r>
                </a:p>
              </p:txBody>
            </p:sp>
          </p:grp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D2DC6848-05C7-B86B-B10F-32FB1054885D}"/>
                  </a:ext>
                </a:extLst>
              </p:cNvPr>
              <p:cNvSpPr/>
              <p:nvPr/>
            </p:nvSpPr>
            <p:spPr>
              <a:xfrm>
                <a:off x="-502292" y="4234853"/>
                <a:ext cx="1857492" cy="440846"/>
              </a:xfrm>
              <a:prstGeom prst="rect">
                <a:avLst/>
              </a:prstGeom>
              <a:noFill/>
              <a:ln w="19050">
                <a:solidFill>
                  <a:srgbClr val="3989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金幣累積</a:t>
                </a:r>
              </a:p>
            </p:txBody>
          </p:sp>
        </p:grp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FED0E641-D401-1761-258F-5D13964A83D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86727" y="1174633"/>
              <a:ext cx="359552" cy="2335"/>
            </a:xfrm>
            <a:prstGeom prst="straightConnector1">
              <a:avLst/>
            </a:prstGeom>
            <a:ln w="57150">
              <a:solidFill>
                <a:srgbClr val="39899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4A583E26-2421-ABED-81EF-0E285EBB234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978529" y="1157916"/>
              <a:ext cx="359552" cy="2335"/>
            </a:xfrm>
            <a:prstGeom prst="straightConnector1">
              <a:avLst/>
            </a:prstGeom>
            <a:ln w="57150">
              <a:solidFill>
                <a:srgbClr val="39899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2EDD88E7-2897-9B9F-FA6F-C6B7A6BF6465}"/>
                </a:ext>
              </a:extLst>
            </p:cNvPr>
            <p:cNvCxnSpPr>
              <a:cxnSpLocks/>
            </p:cNvCxnSpPr>
            <p:nvPr/>
          </p:nvCxnSpPr>
          <p:spPr>
            <a:xfrm>
              <a:off x="4247863" y="5170180"/>
              <a:ext cx="359552" cy="2335"/>
            </a:xfrm>
            <a:prstGeom prst="straightConnector1">
              <a:avLst/>
            </a:prstGeom>
            <a:ln w="57150">
              <a:solidFill>
                <a:srgbClr val="39899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F0E32C54-8EE0-C647-65B5-ADA9BB9B9F20}"/>
                </a:ext>
              </a:extLst>
            </p:cNvPr>
            <p:cNvCxnSpPr>
              <a:cxnSpLocks/>
            </p:cNvCxnSpPr>
            <p:nvPr/>
          </p:nvCxnSpPr>
          <p:spPr>
            <a:xfrm>
              <a:off x="6734259" y="5170522"/>
              <a:ext cx="359552" cy="2335"/>
            </a:xfrm>
            <a:prstGeom prst="straightConnector1">
              <a:avLst/>
            </a:prstGeom>
            <a:ln w="57150">
              <a:solidFill>
                <a:srgbClr val="39899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D1FCA7DE-7EF1-0AE7-F800-D65CD6709D1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460287" y="1172587"/>
              <a:ext cx="359552" cy="2335"/>
            </a:xfrm>
            <a:prstGeom prst="straightConnector1">
              <a:avLst/>
            </a:prstGeom>
            <a:ln w="57150">
              <a:solidFill>
                <a:srgbClr val="39899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1FC2BBCF-F0CD-547A-15C6-F87BCC774583}"/>
                </a:ext>
              </a:extLst>
            </p:cNvPr>
            <p:cNvCxnSpPr>
              <a:cxnSpLocks/>
            </p:cNvCxnSpPr>
            <p:nvPr/>
          </p:nvCxnSpPr>
          <p:spPr>
            <a:xfrm>
              <a:off x="3168727" y="993978"/>
              <a:ext cx="7498800" cy="0"/>
            </a:xfrm>
            <a:prstGeom prst="line">
              <a:avLst/>
            </a:prstGeom>
            <a:ln w="57150">
              <a:solidFill>
                <a:srgbClr val="3989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A0024899-EC57-464A-9A79-308854BFBF7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553055" y="677028"/>
              <a:ext cx="641490" cy="4405"/>
            </a:xfrm>
            <a:prstGeom prst="line">
              <a:avLst/>
            </a:prstGeom>
            <a:ln w="57150">
              <a:solidFill>
                <a:srgbClr val="3989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圖片 32">
            <a:extLst>
              <a:ext uri="{FF2B5EF4-FFF2-40B4-BE49-F238E27FC236}">
                <a16:creationId xmlns:a16="http://schemas.microsoft.com/office/drawing/2014/main" id="{B741B337-266D-4464-4C75-5E9724463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895" y="4283148"/>
            <a:ext cx="1338290" cy="1338290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9D76841B-17F5-266F-DA7E-0680C786E9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066" y="6629796"/>
            <a:ext cx="968141" cy="968141"/>
          </a:xfrm>
          <a:prstGeom prst="rect">
            <a:avLst/>
          </a:prstGeom>
        </p:spPr>
      </p:pic>
      <p:pic>
        <p:nvPicPr>
          <p:cNvPr id="78" name="圖片 77">
            <a:extLst>
              <a:ext uri="{FF2B5EF4-FFF2-40B4-BE49-F238E27FC236}">
                <a16:creationId xmlns:a16="http://schemas.microsoft.com/office/drawing/2014/main" id="{8BD8E0E4-3410-9556-BC87-DE80D2A7CE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9264">
            <a:off x="6993936" y="382528"/>
            <a:ext cx="503795" cy="503795"/>
          </a:xfrm>
          <a:prstGeom prst="rect">
            <a:avLst/>
          </a:prstGeom>
        </p:spPr>
      </p:pic>
      <p:pic>
        <p:nvPicPr>
          <p:cNvPr id="87" name="圖片 86">
            <a:extLst>
              <a:ext uri="{FF2B5EF4-FFF2-40B4-BE49-F238E27FC236}">
                <a16:creationId xmlns:a16="http://schemas.microsoft.com/office/drawing/2014/main" id="{FC94D583-166A-E511-BAB6-A3BB29FD58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811" y="4348768"/>
            <a:ext cx="706443" cy="70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2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字方塊 20">
            <a:extLst>
              <a:ext uri="{FF2B5EF4-FFF2-40B4-BE49-F238E27FC236}">
                <a16:creationId xmlns:a16="http://schemas.microsoft.com/office/drawing/2014/main" id="{C3D53B5C-833A-9019-E327-BD2D0FF306A3}"/>
              </a:ext>
            </a:extLst>
          </p:cNvPr>
          <p:cNvSpPr txBox="1"/>
          <p:nvPr/>
        </p:nvSpPr>
        <p:spPr>
          <a:xfrm>
            <a:off x="10025622" y="7446171"/>
            <a:ext cx="1099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老   師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080A531C-608D-071B-D1F1-C045438E4352}"/>
              </a:ext>
            </a:extLst>
          </p:cNvPr>
          <p:cNvGrpSpPr/>
          <p:nvPr/>
        </p:nvGrpSpPr>
        <p:grpSpPr>
          <a:xfrm>
            <a:off x="4942761" y="95040"/>
            <a:ext cx="2115440" cy="2111801"/>
            <a:chOff x="1703512" y="1862396"/>
            <a:chExt cx="2614697" cy="2454758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6A86DDF-13D2-D066-F1D5-FBD9FE992B42}"/>
                </a:ext>
              </a:extLst>
            </p:cNvPr>
            <p:cNvSpPr/>
            <p:nvPr/>
          </p:nvSpPr>
          <p:spPr>
            <a:xfrm>
              <a:off x="1703512" y="1862396"/>
              <a:ext cx="2614697" cy="2454758"/>
            </a:xfrm>
            <a:prstGeom prst="rect">
              <a:avLst/>
            </a:prstGeom>
            <a:noFill/>
            <a:ln w="19050">
              <a:solidFill>
                <a:srgbClr val="3989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dirty="0"/>
            </a:p>
            <a:p>
              <a:pPr algn="ctr"/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里程紀錄模組</a:t>
              </a:r>
              <a:endPara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4C21268-095A-DA55-A977-28480398A7E1}"/>
                </a:ext>
              </a:extLst>
            </p:cNvPr>
            <p:cNvSpPr/>
            <p:nvPr/>
          </p:nvSpPr>
          <p:spPr>
            <a:xfrm>
              <a:off x="1851820" y="1988840"/>
              <a:ext cx="2295872" cy="512440"/>
            </a:xfrm>
            <a:prstGeom prst="rect">
              <a:avLst/>
            </a:prstGeom>
            <a:noFill/>
            <a:ln w="19050">
              <a:solidFill>
                <a:srgbClr val="3989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里程紀錄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B4DBD0F-0F06-A0F3-3A7E-22CA2D45CF0C}"/>
                </a:ext>
              </a:extLst>
            </p:cNvPr>
            <p:cNvSpPr/>
            <p:nvPr/>
          </p:nvSpPr>
          <p:spPr>
            <a:xfrm>
              <a:off x="1851820" y="2627744"/>
              <a:ext cx="2295872" cy="512439"/>
            </a:xfrm>
            <a:prstGeom prst="rect">
              <a:avLst/>
            </a:prstGeom>
            <a:noFill/>
            <a:ln w="19050">
              <a:solidFill>
                <a:srgbClr val="3989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里程分析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2193813-4AA2-1362-E797-C84C7429AB56}"/>
                </a:ext>
              </a:extLst>
            </p:cNvPr>
            <p:cNvSpPr/>
            <p:nvPr/>
          </p:nvSpPr>
          <p:spPr>
            <a:xfrm>
              <a:off x="1851820" y="3253243"/>
              <a:ext cx="2306384" cy="512440"/>
            </a:xfrm>
            <a:prstGeom prst="rect">
              <a:avLst/>
            </a:prstGeom>
            <a:noFill/>
            <a:ln w="19050">
              <a:solidFill>
                <a:srgbClr val="3989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排行榜</a:t>
              </a:r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81753AFC-9A37-E373-4FA4-BA3C92C6832C}"/>
              </a:ext>
            </a:extLst>
          </p:cNvPr>
          <p:cNvGrpSpPr/>
          <p:nvPr/>
        </p:nvGrpSpPr>
        <p:grpSpPr>
          <a:xfrm>
            <a:off x="6221535" y="5556193"/>
            <a:ext cx="2115440" cy="2111801"/>
            <a:chOff x="1703512" y="1862396"/>
            <a:chExt cx="2614697" cy="2454758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BBECD224-92E0-F1D6-8FA6-19A057931D6F}"/>
                </a:ext>
              </a:extLst>
            </p:cNvPr>
            <p:cNvSpPr/>
            <p:nvPr/>
          </p:nvSpPr>
          <p:spPr>
            <a:xfrm>
              <a:off x="1703512" y="1862396"/>
              <a:ext cx="2614697" cy="2454758"/>
            </a:xfrm>
            <a:prstGeom prst="rect">
              <a:avLst/>
            </a:prstGeom>
            <a:noFill/>
            <a:ln w="19050">
              <a:solidFill>
                <a:srgbClr val="147C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dirty="0"/>
            </a:p>
            <a:p>
              <a:pPr algn="ctr"/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老師接收模組</a:t>
              </a:r>
              <a:endPara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CAD99F07-107D-314E-9726-9575C67553B7}"/>
                </a:ext>
              </a:extLst>
            </p:cNvPr>
            <p:cNvSpPr/>
            <p:nvPr/>
          </p:nvSpPr>
          <p:spPr>
            <a:xfrm>
              <a:off x="1851820" y="1988840"/>
              <a:ext cx="2295872" cy="512440"/>
            </a:xfrm>
            <a:prstGeom prst="rect">
              <a:avLst/>
            </a:prstGeom>
            <a:noFill/>
            <a:ln w="19050">
              <a:solidFill>
                <a:srgbClr val="147C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班級管理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C4DE82AE-9588-8F0D-D29D-CC7F343F2D43}"/>
                </a:ext>
              </a:extLst>
            </p:cNvPr>
            <p:cNvSpPr/>
            <p:nvPr/>
          </p:nvSpPr>
          <p:spPr>
            <a:xfrm>
              <a:off x="1851820" y="2627744"/>
              <a:ext cx="2295872" cy="512439"/>
            </a:xfrm>
            <a:prstGeom prst="rect">
              <a:avLst/>
            </a:prstGeom>
            <a:noFill/>
            <a:ln w="19050">
              <a:solidFill>
                <a:srgbClr val="147C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學生運動分析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916BD645-A8BB-42A3-28C2-C4C3EF544103}"/>
                </a:ext>
              </a:extLst>
            </p:cNvPr>
            <p:cNvSpPr/>
            <p:nvPr/>
          </p:nvSpPr>
          <p:spPr>
            <a:xfrm>
              <a:off x="1851820" y="3253243"/>
              <a:ext cx="2306384" cy="512440"/>
            </a:xfrm>
            <a:prstGeom prst="rect">
              <a:avLst/>
            </a:prstGeom>
            <a:noFill/>
            <a:ln w="19050">
              <a:solidFill>
                <a:srgbClr val="147C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獎品兌換紀錄</a:t>
              </a: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E541549B-26B4-DF5C-F4CA-F48B1CDEE8D5}"/>
              </a:ext>
            </a:extLst>
          </p:cNvPr>
          <p:cNvGrpSpPr/>
          <p:nvPr/>
        </p:nvGrpSpPr>
        <p:grpSpPr>
          <a:xfrm>
            <a:off x="1942519" y="604400"/>
            <a:ext cx="2115440" cy="2111801"/>
            <a:chOff x="1703512" y="1862396"/>
            <a:chExt cx="2614697" cy="2454758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F3B73B35-D710-C5A5-C72E-CF0C3B4F6545}"/>
                </a:ext>
              </a:extLst>
            </p:cNvPr>
            <p:cNvSpPr/>
            <p:nvPr/>
          </p:nvSpPr>
          <p:spPr>
            <a:xfrm>
              <a:off x="1703512" y="1862396"/>
              <a:ext cx="2614697" cy="2454758"/>
            </a:xfrm>
            <a:prstGeom prst="rect">
              <a:avLst/>
            </a:prstGeom>
            <a:noFill/>
            <a:ln w="19050">
              <a:solidFill>
                <a:srgbClr val="3989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dirty="0"/>
            </a:p>
            <a:p>
              <a:pPr algn="ctr"/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運動學習模組</a:t>
              </a:r>
              <a:endPara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C614962-AA70-28FE-84B5-9E5F33671D6B}"/>
                </a:ext>
              </a:extLst>
            </p:cNvPr>
            <p:cNvSpPr/>
            <p:nvPr/>
          </p:nvSpPr>
          <p:spPr>
            <a:xfrm>
              <a:off x="1862333" y="2010917"/>
              <a:ext cx="2295872" cy="512439"/>
            </a:xfrm>
            <a:prstGeom prst="rect">
              <a:avLst/>
            </a:prstGeom>
            <a:noFill/>
            <a:ln w="19050">
              <a:solidFill>
                <a:srgbClr val="3989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運動知識庫</a:t>
              </a:r>
            </a:p>
          </p:txBody>
        </p:sp>
      </p:grpSp>
      <p:pic>
        <p:nvPicPr>
          <p:cNvPr id="73" name="圖片 72">
            <a:extLst>
              <a:ext uri="{FF2B5EF4-FFF2-40B4-BE49-F238E27FC236}">
                <a16:creationId xmlns:a16="http://schemas.microsoft.com/office/drawing/2014/main" id="{B0010BF9-7C8A-83AA-A04D-19958D51EB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3"/>
          <a:stretch/>
        </p:blipFill>
        <p:spPr>
          <a:xfrm>
            <a:off x="5523591" y="-2000704"/>
            <a:ext cx="935812" cy="1043195"/>
          </a:xfrm>
          <a:prstGeom prst="rect">
            <a:avLst/>
          </a:prstGeom>
        </p:spPr>
      </p:pic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7FC85A66-8913-DE4E-370D-807579DA3F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95263" y="-415066"/>
            <a:ext cx="1020212" cy="0"/>
          </a:xfrm>
          <a:prstGeom prst="straightConnector1">
            <a:avLst/>
          </a:prstGeom>
          <a:ln w="57150">
            <a:solidFill>
              <a:srgbClr val="39899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19C14C3F-4DD3-2147-F1C8-E9715DF12670}"/>
              </a:ext>
            </a:extLst>
          </p:cNvPr>
          <p:cNvCxnSpPr>
            <a:cxnSpLocks/>
          </p:cNvCxnSpPr>
          <p:nvPr/>
        </p:nvCxnSpPr>
        <p:spPr>
          <a:xfrm>
            <a:off x="8372956" y="6770331"/>
            <a:ext cx="1447937" cy="0"/>
          </a:xfrm>
          <a:prstGeom prst="straightConnector1">
            <a:avLst/>
          </a:prstGeom>
          <a:ln w="57150">
            <a:solidFill>
              <a:srgbClr val="147C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7974B8A2-79C7-F5C8-00FA-019552FC5AA3}"/>
              </a:ext>
            </a:extLst>
          </p:cNvPr>
          <p:cNvGrpSpPr/>
          <p:nvPr/>
        </p:nvGrpSpPr>
        <p:grpSpPr>
          <a:xfrm>
            <a:off x="8666945" y="3096999"/>
            <a:ext cx="2115440" cy="2111801"/>
            <a:chOff x="7079057" y="562654"/>
            <a:chExt cx="2115440" cy="2111801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3DEBDA2-1120-FF0A-52E7-26AE7583BA5B}"/>
                </a:ext>
              </a:extLst>
            </p:cNvPr>
            <p:cNvSpPr/>
            <p:nvPr/>
          </p:nvSpPr>
          <p:spPr>
            <a:xfrm>
              <a:off x="7079057" y="562654"/>
              <a:ext cx="2115440" cy="2111801"/>
            </a:xfrm>
            <a:prstGeom prst="rect">
              <a:avLst/>
            </a:prstGeom>
            <a:noFill/>
            <a:ln w="19050">
              <a:solidFill>
                <a:srgbClr val="3989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dirty="0"/>
            </a:p>
            <a:p>
              <a:pPr algn="ctr"/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獎品兌換模組</a:t>
              </a:r>
              <a:endPara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086E09C0-7711-8E39-9F98-B07514A7D69C}"/>
                </a:ext>
              </a:extLst>
            </p:cNvPr>
            <p:cNvSpPr/>
            <p:nvPr/>
          </p:nvSpPr>
          <p:spPr>
            <a:xfrm>
              <a:off x="7207973" y="655583"/>
              <a:ext cx="1857492" cy="440846"/>
            </a:xfrm>
            <a:prstGeom prst="rect">
              <a:avLst/>
            </a:prstGeom>
            <a:noFill/>
            <a:ln w="19050">
              <a:solidFill>
                <a:srgbClr val="3989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獎品兌換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933CEA66-1A37-BF7D-F1FC-7199C87D9F63}"/>
              </a:ext>
            </a:extLst>
          </p:cNvPr>
          <p:cNvGrpSpPr/>
          <p:nvPr/>
        </p:nvGrpSpPr>
        <p:grpSpPr>
          <a:xfrm>
            <a:off x="1409615" y="3081029"/>
            <a:ext cx="2115440" cy="2111801"/>
            <a:chOff x="-630466" y="4129635"/>
            <a:chExt cx="2115440" cy="211180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2346B9C7-CCBE-4BB0-70EF-D121965100B3}"/>
                </a:ext>
              </a:extLst>
            </p:cNvPr>
            <p:cNvGrpSpPr/>
            <p:nvPr/>
          </p:nvGrpSpPr>
          <p:grpSpPr>
            <a:xfrm>
              <a:off x="-630466" y="4129635"/>
              <a:ext cx="2115440" cy="2111801"/>
              <a:chOff x="4233497" y="3133303"/>
              <a:chExt cx="2115440" cy="2111801"/>
            </a:xfrm>
          </p:grpSpPr>
          <p:grpSp>
            <p:nvGrpSpPr>
              <p:cNvPr id="56" name="群組 55">
                <a:extLst>
                  <a:ext uri="{FF2B5EF4-FFF2-40B4-BE49-F238E27FC236}">
                    <a16:creationId xmlns:a16="http://schemas.microsoft.com/office/drawing/2014/main" id="{B631920E-2484-001F-C113-93F518171B0E}"/>
                  </a:ext>
                </a:extLst>
              </p:cNvPr>
              <p:cNvGrpSpPr/>
              <p:nvPr/>
            </p:nvGrpSpPr>
            <p:grpSpPr>
              <a:xfrm>
                <a:off x="4233497" y="3133303"/>
                <a:ext cx="2115440" cy="2111801"/>
                <a:chOff x="1703512" y="1862396"/>
                <a:chExt cx="2614697" cy="2454758"/>
              </a:xfrm>
            </p:grpSpPr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3E0A264B-542E-E1E6-0797-92DA0E48E7CD}"/>
                    </a:ext>
                  </a:extLst>
                </p:cNvPr>
                <p:cNvSpPr/>
                <p:nvPr/>
              </p:nvSpPr>
              <p:spPr>
                <a:xfrm>
                  <a:off x="1703512" y="1862396"/>
                  <a:ext cx="2614697" cy="2454758"/>
                </a:xfrm>
                <a:prstGeom prst="rect">
                  <a:avLst/>
                </a:prstGeom>
                <a:noFill/>
                <a:ln w="19050">
                  <a:solidFill>
                    <a:srgbClr val="3989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/>
                </a:p>
                <a:p>
                  <a:pPr algn="ctr"/>
                  <a:endPara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algn="ctr"/>
                  <a:endPara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algn="ctr"/>
                  <a:endPara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algn="ctr"/>
                  <a:endPara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algn="ctr"/>
                  <a:endPara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algn="ctr"/>
                  <a:r>
                    <a:rPr lang="zh-TW" altLang="en-US" b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個人運動角色模組</a:t>
                  </a:r>
                  <a:endPara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5EFCCBEF-0CA4-6213-DC79-F8677A42C382}"/>
                    </a:ext>
                  </a:extLst>
                </p:cNvPr>
                <p:cNvSpPr/>
                <p:nvPr/>
              </p:nvSpPr>
              <p:spPr>
                <a:xfrm>
                  <a:off x="1852712" y="2615793"/>
                  <a:ext cx="2295872" cy="512439"/>
                </a:xfrm>
                <a:prstGeom prst="rect">
                  <a:avLst/>
                </a:prstGeom>
                <a:noFill/>
                <a:ln w="19050">
                  <a:solidFill>
                    <a:srgbClr val="3989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b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配備商店</a:t>
                  </a:r>
                </a:p>
              </p:txBody>
            </p:sp>
          </p:grp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BE0F6A66-AF06-4335-FFAB-2BFC8AD233A5}"/>
                  </a:ext>
                </a:extLst>
              </p:cNvPr>
              <p:cNvSpPr/>
              <p:nvPr/>
            </p:nvSpPr>
            <p:spPr>
              <a:xfrm>
                <a:off x="4361671" y="4329499"/>
                <a:ext cx="1857492" cy="440846"/>
              </a:xfrm>
              <a:prstGeom prst="rect">
                <a:avLst/>
              </a:prstGeom>
              <a:noFill/>
              <a:ln w="19050">
                <a:solidFill>
                  <a:srgbClr val="3989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個人角色</a:t>
                </a:r>
              </a:p>
            </p:txBody>
          </p:sp>
        </p:grp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D2DC6848-05C7-B86B-B10F-32FB1054885D}"/>
                </a:ext>
              </a:extLst>
            </p:cNvPr>
            <p:cNvSpPr/>
            <p:nvPr/>
          </p:nvSpPr>
          <p:spPr>
            <a:xfrm>
              <a:off x="-502292" y="4234853"/>
              <a:ext cx="1857492" cy="440846"/>
            </a:xfrm>
            <a:prstGeom prst="rect">
              <a:avLst/>
            </a:prstGeom>
            <a:noFill/>
            <a:ln w="19050">
              <a:solidFill>
                <a:srgbClr val="3989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金幣累積</a:t>
              </a:r>
            </a:p>
          </p:txBody>
        </p:sp>
      </p:grp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4A583E26-2421-ABED-81EF-0E285EBB234F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6000481" y="2206841"/>
            <a:ext cx="167615" cy="874188"/>
          </a:xfrm>
          <a:prstGeom prst="straightConnector1">
            <a:avLst/>
          </a:prstGeom>
          <a:ln w="57150">
            <a:solidFill>
              <a:srgbClr val="3989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圖片 32">
            <a:extLst>
              <a:ext uri="{FF2B5EF4-FFF2-40B4-BE49-F238E27FC236}">
                <a16:creationId xmlns:a16="http://schemas.microsoft.com/office/drawing/2014/main" id="{B741B337-266D-4464-4C75-5E9724463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893" y="6188855"/>
            <a:ext cx="1338290" cy="1338290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9D76841B-17F5-266F-DA7E-0680C786E9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243" y="8697215"/>
            <a:ext cx="968141" cy="968141"/>
          </a:xfrm>
          <a:prstGeom prst="rect">
            <a:avLst/>
          </a:prstGeom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id="{2F981261-F7D3-0496-8015-A05D1499E4D9}"/>
              </a:ext>
            </a:extLst>
          </p:cNvPr>
          <p:cNvGrpSpPr/>
          <p:nvPr/>
        </p:nvGrpSpPr>
        <p:grpSpPr>
          <a:xfrm>
            <a:off x="5635678" y="3164834"/>
            <a:ext cx="1505774" cy="1433761"/>
            <a:chOff x="5228174" y="3468718"/>
            <a:chExt cx="1505774" cy="1433761"/>
          </a:xfrm>
        </p:grpSpPr>
        <p:grpSp>
          <p:nvGrpSpPr>
            <p:cNvPr id="72" name="群組 71">
              <a:extLst>
                <a:ext uri="{FF2B5EF4-FFF2-40B4-BE49-F238E27FC236}">
                  <a16:creationId xmlns:a16="http://schemas.microsoft.com/office/drawing/2014/main" id="{52462DBE-74A7-19DB-1FE7-32F56C3A512C}"/>
                </a:ext>
              </a:extLst>
            </p:cNvPr>
            <p:cNvGrpSpPr/>
            <p:nvPr/>
          </p:nvGrpSpPr>
          <p:grpSpPr>
            <a:xfrm>
              <a:off x="5228174" y="3468718"/>
              <a:ext cx="1099821" cy="1433761"/>
              <a:chOff x="1337491" y="1114681"/>
              <a:chExt cx="1099821" cy="1433761"/>
            </a:xfrm>
          </p:grpSpPr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2A44E8E1-E08B-4201-A945-BA18854CA5B7}"/>
                  </a:ext>
                </a:extLst>
              </p:cNvPr>
              <p:cNvSpPr txBox="1"/>
              <p:nvPr/>
            </p:nvSpPr>
            <p:spPr>
              <a:xfrm>
                <a:off x="1337491" y="2086777"/>
                <a:ext cx="10998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小學生</a:t>
                </a:r>
              </a:p>
            </p:txBody>
          </p:sp>
          <p:pic>
            <p:nvPicPr>
              <p:cNvPr id="17" name="圖片 16">
                <a:extLst>
                  <a:ext uri="{FF2B5EF4-FFF2-40B4-BE49-F238E27FC236}">
                    <a16:creationId xmlns:a16="http://schemas.microsoft.com/office/drawing/2014/main" id="{2D3C37A7-4EF0-E781-ED0E-7FE153B59A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8597" t="-4651" r="8655" b="-10571"/>
              <a:stretch/>
            </p:blipFill>
            <p:spPr>
              <a:xfrm>
                <a:off x="1414961" y="1114681"/>
                <a:ext cx="944879" cy="1089336"/>
              </a:xfrm>
              <a:prstGeom prst="rect">
                <a:avLst/>
              </a:prstGeom>
            </p:spPr>
          </p:pic>
        </p:grpSp>
        <p:pic>
          <p:nvPicPr>
            <p:cNvPr id="78" name="圖片 77">
              <a:extLst>
                <a:ext uri="{FF2B5EF4-FFF2-40B4-BE49-F238E27FC236}">
                  <a16:creationId xmlns:a16="http://schemas.microsoft.com/office/drawing/2014/main" id="{8BD8E0E4-3410-9556-BC87-DE80D2A7C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19264">
              <a:off x="6230153" y="3714492"/>
              <a:ext cx="503795" cy="503795"/>
            </a:xfrm>
            <a:prstGeom prst="rect">
              <a:avLst/>
            </a:prstGeom>
          </p:spPr>
        </p:pic>
      </p:grpSp>
      <p:pic>
        <p:nvPicPr>
          <p:cNvPr id="87" name="圖片 86">
            <a:extLst>
              <a:ext uri="{FF2B5EF4-FFF2-40B4-BE49-F238E27FC236}">
                <a16:creationId xmlns:a16="http://schemas.microsoft.com/office/drawing/2014/main" id="{FC94D583-166A-E511-BAB6-A3BB29FD58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598" y="5943031"/>
            <a:ext cx="706443" cy="706443"/>
          </a:xfrm>
          <a:prstGeom prst="rect">
            <a:avLst/>
          </a:prstGeom>
        </p:spPr>
      </p:pic>
      <p:grpSp>
        <p:nvGrpSpPr>
          <p:cNvPr id="4" name="群組 3">
            <a:extLst>
              <a:ext uri="{FF2B5EF4-FFF2-40B4-BE49-F238E27FC236}">
                <a16:creationId xmlns:a16="http://schemas.microsoft.com/office/drawing/2014/main" id="{9604436B-8136-A8AE-45C4-3D1577951371}"/>
              </a:ext>
            </a:extLst>
          </p:cNvPr>
          <p:cNvGrpSpPr/>
          <p:nvPr/>
        </p:nvGrpSpPr>
        <p:grpSpPr>
          <a:xfrm>
            <a:off x="7943003" y="452969"/>
            <a:ext cx="2115440" cy="2111801"/>
            <a:chOff x="528691" y="3227247"/>
            <a:chExt cx="2115440" cy="2111801"/>
          </a:xfrm>
        </p:grpSpPr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FAC51CF5-C279-0AA0-6FEA-FCAA439320C6}"/>
                </a:ext>
              </a:extLst>
            </p:cNvPr>
            <p:cNvGrpSpPr/>
            <p:nvPr/>
          </p:nvGrpSpPr>
          <p:grpSpPr>
            <a:xfrm>
              <a:off x="528691" y="3227247"/>
              <a:ext cx="2115440" cy="2111801"/>
              <a:chOff x="1703512" y="1862396"/>
              <a:chExt cx="2614697" cy="2454758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725A165-9CFA-A69E-FD6B-9824E31C625D}"/>
                  </a:ext>
                </a:extLst>
              </p:cNvPr>
              <p:cNvSpPr/>
              <p:nvPr/>
            </p:nvSpPr>
            <p:spPr>
              <a:xfrm>
                <a:off x="1703512" y="1862396"/>
                <a:ext cx="2614697" cy="2454758"/>
              </a:xfrm>
              <a:prstGeom prst="rect">
                <a:avLst/>
              </a:prstGeom>
              <a:noFill/>
              <a:ln w="19050">
                <a:solidFill>
                  <a:srgbClr val="3989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/>
              </a:p>
              <a:p>
                <a:pPr algn="ctr"/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TW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zh-TW" altLang="en-US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臺灣在地知識模組</a:t>
                </a:r>
                <a:endParaRPr lang="en-US" altLang="zh-TW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60767BCE-A72C-1E47-EB1B-B49A93154734}"/>
                  </a:ext>
                </a:extLst>
              </p:cNvPr>
              <p:cNvSpPr/>
              <p:nvPr/>
            </p:nvSpPr>
            <p:spPr>
              <a:xfrm>
                <a:off x="1851820" y="1988840"/>
                <a:ext cx="2295872" cy="512440"/>
              </a:xfrm>
              <a:prstGeom prst="rect">
                <a:avLst/>
              </a:prstGeom>
              <a:noFill/>
              <a:ln w="19050">
                <a:solidFill>
                  <a:srgbClr val="3989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臺灣知識庫</a:t>
                </a: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3A1CB1AA-EE9E-1FA6-C98E-94934C31C182}"/>
                  </a:ext>
                </a:extLst>
              </p:cNvPr>
              <p:cNvSpPr/>
              <p:nvPr/>
            </p:nvSpPr>
            <p:spPr>
              <a:xfrm>
                <a:off x="1851820" y="2627744"/>
                <a:ext cx="2295872" cy="512439"/>
              </a:xfrm>
              <a:prstGeom prst="rect">
                <a:avLst/>
              </a:prstGeom>
              <a:noFill/>
              <a:ln w="19050">
                <a:solidFill>
                  <a:srgbClr val="3989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知識</a:t>
                </a:r>
                <a:r>
                  <a:rPr lang="en-US" altLang="zh-TW" sz="16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Q&amp;A</a:t>
                </a:r>
                <a:endParaRPr lang="zh-TW" altLang="en-US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7811990-7AC1-72FD-9520-BE82B84A29E6}"/>
                </a:ext>
              </a:extLst>
            </p:cNvPr>
            <p:cNvSpPr/>
            <p:nvPr/>
          </p:nvSpPr>
          <p:spPr>
            <a:xfrm>
              <a:off x="626205" y="4423478"/>
              <a:ext cx="1857492" cy="440846"/>
            </a:xfrm>
            <a:prstGeom prst="rect">
              <a:avLst/>
            </a:prstGeom>
            <a:noFill/>
            <a:ln w="19050">
              <a:solidFill>
                <a:srgbClr val="3989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積分累積</a:t>
              </a: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9B277742-6D63-59A5-3395-BEAD090B3C83}"/>
              </a:ext>
            </a:extLst>
          </p:cNvPr>
          <p:cNvGrpSpPr/>
          <p:nvPr/>
        </p:nvGrpSpPr>
        <p:grpSpPr>
          <a:xfrm>
            <a:off x="3321880" y="5556194"/>
            <a:ext cx="2115440" cy="2111801"/>
            <a:chOff x="3321880" y="5556194"/>
            <a:chExt cx="2115440" cy="2111801"/>
          </a:xfrm>
        </p:grpSpPr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08195CA2-A189-ED85-1ABD-B80675F52A05}"/>
                </a:ext>
              </a:extLst>
            </p:cNvPr>
            <p:cNvGrpSpPr/>
            <p:nvPr/>
          </p:nvGrpSpPr>
          <p:grpSpPr>
            <a:xfrm>
              <a:off x="3321880" y="5556194"/>
              <a:ext cx="2115440" cy="2111801"/>
              <a:chOff x="1703512" y="1862396"/>
              <a:chExt cx="2614697" cy="2454758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D58595EF-38A8-0C70-AED0-1C6F16AC81A3}"/>
                  </a:ext>
                </a:extLst>
              </p:cNvPr>
              <p:cNvSpPr/>
              <p:nvPr/>
            </p:nvSpPr>
            <p:spPr>
              <a:xfrm>
                <a:off x="1703512" y="1862396"/>
                <a:ext cx="2614697" cy="2454758"/>
              </a:xfrm>
              <a:prstGeom prst="rect">
                <a:avLst/>
              </a:prstGeom>
              <a:noFill/>
              <a:ln w="19050">
                <a:solidFill>
                  <a:srgbClr val="3989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/>
              </a:p>
              <a:p>
                <a:pPr algn="ctr"/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TW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zh-TW" altLang="en-US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任務挑戰模組</a:t>
                </a:r>
                <a:endParaRPr lang="en-US" altLang="zh-TW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BBEA42E-7B4F-1861-C257-F73350E58EAD}"/>
                  </a:ext>
                </a:extLst>
              </p:cNvPr>
              <p:cNvSpPr/>
              <p:nvPr/>
            </p:nvSpPr>
            <p:spPr>
              <a:xfrm>
                <a:off x="1851820" y="1988840"/>
                <a:ext cx="2295872" cy="512440"/>
              </a:xfrm>
              <a:prstGeom prst="rect">
                <a:avLst/>
              </a:prstGeom>
              <a:noFill/>
              <a:ln w="19050">
                <a:solidFill>
                  <a:srgbClr val="3989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每日任務</a:t>
                </a: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046AC1B-CD15-860D-40A3-97418763A273}"/>
                  </a:ext>
                </a:extLst>
              </p:cNvPr>
              <p:cNvSpPr/>
              <p:nvPr/>
            </p:nvSpPr>
            <p:spPr>
              <a:xfrm>
                <a:off x="1851820" y="2627744"/>
                <a:ext cx="2295872" cy="512439"/>
              </a:xfrm>
              <a:prstGeom prst="rect">
                <a:avLst/>
              </a:prstGeom>
              <a:noFill/>
              <a:ln w="19050">
                <a:solidFill>
                  <a:srgbClr val="3989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團體任務</a:t>
                </a:r>
              </a:p>
            </p:txBody>
          </p:sp>
        </p:grp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F9F1F39A-4C63-6327-36A9-99A1B958598E}"/>
                </a:ext>
              </a:extLst>
            </p:cNvPr>
            <p:cNvSpPr/>
            <p:nvPr/>
          </p:nvSpPr>
          <p:spPr>
            <a:xfrm>
              <a:off x="3441870" y="6752723"/>
              <a:ext cx="1857492" cy="440846"/>
            </a:xfrm>
            <a:prstGeom prst="rect">
              <a:avLst/>
            </a:prstGeom>
            <a:noFill/>
            <a:ln w="19050">
              <a:solidFill>
                <a:srgbClr val="3989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金幣累積</a:t>
              </a:r>
            </a:p>
          </p:txBody>
        </p:sp>
      </p:grp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A83714AB-D2B0-C1C2-8CB1-5013D9EE3936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4057959" y="2642189"/>
            <a:ext cx="1655189" cy="1067313"/>
          </a:xfrm>
          <a:prstGeom prst="straightConnector1">
            <a:avLst/>
          </a:prstGeom>
          <a:ln w="57150">
            <a:solidFill>
              <a:srgbClr val="3989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8FF4D136-002F-3CB0-05A5-EB63FB5272CE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3525055" y="3912731"/>
            <a:ext cx="2188093" cy="224199"/>
          </a:xfrm>
          <a:prstGeom prst="straightConnector1">
            <a:avLst/>
          </a:prstGeom>
          <a:ln w="57150">
            <a:solidFill>
              <a:srgbClr val="3989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87644538-7BEB-6B9E-91D2-F7A66D619C5E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4379600" y="4144850"/>
            <a:ext cx="1313369" cy="1411344"/>
          </a:xfrm>
          <a:prstGeom prst="straightConnector1">
            <a:avLst/>
          </a:prstGeom>
          <a:ln w="57150">
            <a:solidFill>
              <a:srgbClr val="3989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18A01E79-91F8-138F-FBF1-0E44F082F8F0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6750689" y="4103084"/>
            <a:ext cx="1916256" cy="49816"/>
          </a:xfrm>
          <a:prstGeom prst="straightConnector1">
            <a:avLst/>
          </a:prstGeom>
          <a:ln w="57150">
            <a:solidFill>
              <a:srgbClr val="3989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3B204571-EE61-88B5-E42C-F4E40FA24DD4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7078521" y="1274926"/>
            <a:ext cx="864482" cy="233944"/>
          </a:xfrm>
          <a:prstGeom prst="straightConnector1">
            <a:avLst/>
          </a:prstGeom>
          <a:ln w="57150">
            <a:solidFill>
              <a:srgbClr val="3989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43406257-48C8-E7E4-2B8C-67669AB00846}"/>
              </a:ext>
            </a:extLst>
          </p:cNvPr>
          <p:cNvCxnSpPr>
            <a:cxnSpLocks/>
            <a:stCxn id="35" idx="2"/>
            <a:endCxn id="48" idx="0"/>
          </p:cNvCxnSpPr>
          <p:nvPr/>
        </p:nvCxnSpPr>
        <p:spPr>
          <a:xfrm>
            <a:off x="9000723" y="2564770"/>
            <a:ext cx="723942" cy="532229"/>
          </a:xfrm>
          <a:prstGeom prst="straightConnector1">
            <a:avLst/>
          </a:prstGeom>
          <a:ln w="57150">
            <a:solidFill>
              <a:srgbClr val="3989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8FD6F189-B562-216C-136D-19E1818789F2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8305702" y="5208800"/>
            <a:ext cx="1418963" cy="556000"/>
          </a:xfrm>
          <a:prstGeom prst="straightConnector1">
            <a:avLst/>
          </a:prstGeom>
          <a:ln w="57150">
            <a:solidFill>
              <a:srgbClr val="3989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07AA8745-9AB3-CDA8-1B0B-97DA9164721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08964" y="8187109"/>
            <a:ext cx="1020212" cy="0"/>
          </a:xfrm>
          <a:prstGeom prst="straightConnector1">
            <a:avLst/>
          </a:prstGeom>
          <a:ln w="57150">
            <a:solidFill>
              <a:srgbClr val="147C2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277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群組 71">
            <a:extLst>
              <a:ext uri="{FF2B5EF4-FFF2-40B4-BE49-F238E27FC236}">
                <a16:creationId xmlns:a16="http://schemas.microsoft.com/office/drawing/2014/main" id="{52462DBE-74A7-19DB-1FE7-32F56C3A512C}"/>
              </a:ext>
            </a:extLst>
          </p:cNvPr>
          <p:cNvGrpSpPr/>
          <p:nvPr/>
        </p:nvGrpSpPr>
        <p:grpSpPr>
          <a:xfrm>
            <a:off x="986701" y="1287172"/>
            <a:ext cx="1099821" cy="1531405"/>
            <a:chOff x="1365248" y="1437266"/>
            <a:chExt cx="1099821" cy="153140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2A44E8E1-E08B-4201-A945-BA18854CA5B7}"/>
                </a:ext>
              </a:extLst>
            </p:cNvPr>
            <p:cNvSpPr txBox="1"/>
            <p:nvPr/>
          </p:nvSpPr>
          <p:spPr>
            <a:xfrm>
              <a:off x="1365248" y="2507006"/>
              <a:ext cx="10998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小學生</a:t>
              </a:r>
            </a:p>
          </p:txBody>
        </p:sp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2D3C37A7-4EF0-E781-ED0E-7FE153B59A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597" t="-4651" r="8655" b="-10571"/>
            <a:stretch/>
          </p:blipFill>
          <p:spPr>
            <a:xfrm>
              <a:off x="1442720" y="1437266"/>
              <a:ext cx="944879" cy="1089336"/>
            </a:xfrm>
            <a:prstGeom prst="rect">
              <a:avLst/>
            </a:prstGeom>
          </p:spPr>
        </p:pic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5BFEEC5E-5EDF-33D2-6B95-0CC56DC6E788}"/>
              </a:ext>
            </a:extLst>
          </p:cNvPr>
          <p:cNvGrpSpPr/>
          <p:nvPr/>
        </p:nvGrpSpPr>
        <p:grpSpPr>
          <a:xfrm>
            <a:off x="1064173" y="3888317"/>
            <a:ext cx="1130300" cy="1491912"/>
            <a:chOff x="1334768" y="3724384"/>
            <a:chExt cx="1130300" cy="1491912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1C802C8E-F93E-1453-5EDB-05515FF5D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768" y="3724384"/>
              <a:ext cx="1099821" cy="1099821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3D53B5C-833A-9019-E327-BD2D0FF306A3}"/>
                </a:ext>
              </a:extLst>
            </p:cNvPr>
            <p:cNvSpPr txBox="1"/>
            <p:nvPr/>
          </p:nvSpPr>
          <p:spPr>
            <a:xfrm>
              <a:off x="1365247" y="4754631"/>
              <a:ext cx="10998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老   師</a:t>
              </a:r>
            </a:p>
          </p:txBody>
        </p: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C6722202-BA8A-8F7D-04E1-7D7E67979CF8}"/>
              </a:ext>
            </a:extLst>
          </p:cNvPr>
          <p:cNvCxnSpPr>
            <a:cxnSpLocks/>
          </p:cNvCxnSpPr>
          <p:nvPr/>
        </p:nvCxnSpPr>
        <p:spPr>
          <a:xfrm>
            <a:off x="2306319" y="2034690"/>
            <a:ext cx="683168" cy="1"/>
          </a:xfrm>
          <a:prstGeom prst="straightConnector1">
            <a:avLst/>
          </a:prstGeom>
          <a:ln w="57150">
            <a:solidFill>
              <a:srgbClr val="3989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F998EAA-7220-7179-351D-11F6BBD0252A}"/>
              </a:ext>
            </a:extLst>
          </p:cNvPr>
          <p:cNvCxnSpPr>
            <a:cxnSpLocks/>
          </p:cNvCxnSpPr>
          <p:nvPr/>
        </p:nvCxnSpPr>
        <p:spPr>
          <a:xfrm>
            <a:off x="4792929" y="4852528"/>
            <a:ext cx="683168" cy="1"/>
          </a:xfrm>
          <a:prstGeom prst="straightConnector1">
            <a:avLst/>
          </a:prstGeom>
          <a:ln w="57150">
            <a:solidFill>
              <a:srgbClr val="3989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70D2DA16-29CA-F773-F1C5-0E7D9214F5E7}"/>
              </a:ext>
            </a:extLst>
          </p:cNvPr>
          <p:cNvCxnSpPr>
            <a:cxnSpLocks/>
          </p:cNvCxnSpPr>
          <p:nvPr/>
        </p:nvCxnSpPr>
        <p:spPr>
          <a:xfrm>
            <a:off x="4792929" y="2028981"/>
            <a:ext cx="683168" cy="1"/>
          </a:xfrm>
          <a:prstGeom prst="straightConnector1">
            <a:avLst/>
          </a:prstGeom>
          <a:ln w="57150">
            <a:solidFill>
              <a:srgbClr val="3989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6E95C928-E52D-8447-D89D-11754F0A49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391" y="4071065"/>
            <a:ext cx="1363314" cy="136331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6F97D5A-2040-EB24-70BA-F22F580911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391" y="1423621"/>
            <a:ext cx="1210723" cy="1210723"/>
          </a:xfrm>
          <a:prstGeom prst="rect">
            <a:avLst/>
          </a:prstGeom>
        </p:spPr>
      </p:pic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E5761012-9B54-77BA-FA84-E6E86D728615}"/>
              </a:ext>
            </a:extLst>
          </p:cNvPr>
          <p:cNvCxnSpPr>
            <a:cxnSpLocks/>
          </p:cNvCxnSpPr>
          <p:nvPr/>
        </p:nvCxnSpPr>
        <p:spPr>
          <a:xfrm>
            <a:off x="2371848" y="4823310"/>
            <a:ext cx="683168" cy="1"/>
          </a:xfrm>
          <a:prstGeom prst="straightConnector1">
            <a:avLst/>
          </a:prstGeom>
          <a:ln w="57150">
            <a:solidFill>
              <a:srgbClr val="3989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68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260</Words>
  <Application>Microsoft Office PowerPoint</Application>
  <PresentationFormat>寬螢幕</PresentationFormat>
  <Paragraphs>193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11036014_施雅瀞</dc:creator>
  <cp:lastModifiedBy>11036014_施雅瀞</cp:lastModifiedBy>
  <cp:revision>8</cp:revision>
  <dcterms:created xsi:type="dcterms:W3CDTF">2022-04-26T17:34:54Z</dcterms:created>
  <dcterms:modified xsi:type="dcterms:W3CDTF">2022-05-08T11:04:25Z</dcterms:modified>
</cp:coreProperties>
</file>