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rts/chart1.xml" ContentType="application/vnd.openxmlformats-officedocument.drawingml.chart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0" r:id="rId1"/>
    <p:sldMasterId id="2147483661" r:id="rId2"/>
  </p:sldMasterIdLst>
  <p:notesMasterIdLst>
    <p:notesMasterId r:id="rId24"/>
  </p:notesMasterIdLst>
  <p:sldIdLst>
    <p:sldId id="260" r:id="rId3"/>
    <p:sldId id="261" r:id="rId4"/>
    <p:sldId id="263" r:id="rId5"/>
    <p:sldId id="269" r:id="rId6"/>
    <p:sldId id="277" r:id="rId7"/>
    <p:sldId id="278" r:id="rId8"/>
    <p:sldId id="283" r:id="rId9"/>
    <p:sldId id="279" r:id="rId10"/>
    <p:sldId id="280" r:id="rId11"/>
    <p:sldId id="276" r:id="rId12"/>
    <p:sldId id="282" r:id="rId13"/>
    <p:sldId id="262" r:id="rId14"/>
    <p:sldId id="267" r:id="rId15"/>
    <p:sldId id="281" r:id="rId16"/>
    <p:sldId id="265" r:id="rId17"/>
    <p:sldId id="275" r:id="rId18"/>
    <p:sldId id="271" r:id="rId19"/>
    <p:sldId id="272" r:id="rId20"/>
    <p:sldId id="266" r:id="rId21"/>
    <p:sldId id="264" r:id="rId22"/>
    <p:sldId id="284" r:id="rId23"/>
  </p:sldIdLst>
  <p:sldSz cx="12192000" cy="6858000"/>
  <p:notesSz cx="6858000" cy="9144000"/>
  <p:custDataLst>
    <p:tags r:id="rId25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97CCD4"/>
    <a:srgbClr val="B6DAFE"/>
    <a:srgbClr val="3F8FC7"/>
    <a:srgbClr val="FF94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36" autoAdjust="0"/>
    <p:restoredTop sz="96182" autoAdjust="0"/>
  </p:normalViewPr>
  <p:slideViewPr>
    <p:cSldViewPr snapToGrid="0">
      <p:cViewPr varScale="1">
        <p:scale>
          <a:sx n="82" d="100"/>
          <a:sy n="82" d="100"/>
        </p:scale>
        <p:origin x="782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渝捷 龔" userId="2490d0ff12808c59" providerId="LiveId" clId="{D5E2E689-291F-4107-96CD-4F1ED180CE84}"/>
    <pc:docChg chg="undo custSel delSld modSld delMainMaster modMainMaster">
      <pc:chgData name="渝捷 龔" userId="2490d0ff12808c59" providerId="LiveId" clId="{D5E2E689-291F-4107-96CD-4F1ED180CE84}" dt="2022-05-06T06:22:19.556" v="14" actId="2696"/>
      <pc:docMkLst>
        <pc:docMk/>
      </pc:docMkLst>
      <pc:sldChg chg="delSp modSp mod modTransition delAnim">
        <pc:chgData name="渝捷 龔" userId="2490d0ff12808c59" providerId="LiveId" clId="{D5E2E689-291F-4107-96CD-4F1ED180CE84}" dt="2022-05-06T06:19:55.965" v="6" actId="478"/>
        <pc:sldMkLst>
          <pc:docMk/>
          <pc:sldMk cId="1478710323" sldId="260"/>
        </pc:sldMkLst>
        <pc:spChg chg="mod">
          <ac:chgData name="渝捷 龔" userId="2490d0ff12808c59" providerId="LiveId" clId="{D5E2E689-291F-4107-96CD-4F1ED180CE84}" dt="2022-05-06T06:17:50.928" v="1" actId="1076"/>
          <ac:spMkLst>
            <pc:docMk/>
            <pc:sldMk cId="1478710323" sldId="260"/>
            <ac:spMk id="2" creationId="{2E2BD7FD-D674-472C-8633-2EE19596A9BF}"/>
          </ac:spMkLst>
        </pc:spChg>
        <pc:spChg chg="del">
          <ac:chgData name="渝捷 龔" userId="2490d0ff12808c59" providerId="LiveId" clId="{D5E2E689-291F-4107-96CD-4F1ED180CE84}" dt="2022-05-06T06:19:55.965" v="6" actId="478"/>
          <ac:spMkLst>
            <pc:docMk/>
            <pc:sldMk cId="1478710323" sldId="260"/>
            <ac:spMk id="19" creationId="{FEAA0072-2A37-40C2-B925-AB0297500BDD}"/>
          </ac:spMkLst>
        </pc:spChg>
      </pc:sldChg>
      <pc:sldChg chg="modTransition">
        <pc:chgData name="渝捷 龔" userId="2490d0ff12808c59" providerId="LiveId" clId="{D5E2E689-291F-4107-96CD-4F1ED180CE84}" dt="2022-05-06T06:19:38.249" v="5"/>
        <pc:sldMkLst>
          <pc:docMk/>
          <pc:sldMk cId="2570924586" sldId="261"/>
        </pc:sldMkLst>
      </pc:sldChg>
      <pc:sldChg chg="modTransition">
        <pc:chgData name="渝捷 龔" userId="2490d0ff12808c59" providerId="LiveId" clId="{D5E2E689-291F-4107-96CD-4F1ED180CE84}" dt="2022-05-06T06:19:38.249" v="5"/>
        <pc:sldMkLst>
          <pc:docMk/>
          <pc:sldMk cId="649521444" sldId="262"/>
        </pc:sldMkLst>
      </pc:sldChg>
      <pc:sldChg chg="modTransition modAnim">
        <pc:chgData name="渝捷 龔" userId="2490d0ff12808c59" providerId="LiveId" clId="{D5E2E689-291F-4107-96CD-4F1ED180CE84}" dt="2022-05-06T06:21:07.297" v="8"/>
        <pc:sldMkLst>
          <pc:docMk/>
          <pc:sldMk cId="3418683872" sldId="263"/>
        </pc:sldMkLst>
      </pc:sldChg>
      <pc:sldChg chg="modTransition">
        <pc:chgData name="渝捷 龔" userId="2490d0ff12808c59" providerId="LiveId" clId="{D5E2E689-291F-4107-96CD-4F1ED180CE84}" dt="2022-05-06T06:19:38.249" v="5"/>
        <pc:sldMkLst>
          <pc:docMk/>
          <pc:sldMk cId="195751327" sldId="264"/>
        </pc:sldMkLst>
      </pc:sldChg>
      <pc:sldChg chg="modTransition">
        <pc:chgData name="渝捷 龔" userId="2490d0ff12808c59" providerId="LiveId" clId="{D5E2E689-291F-4107-96CD-4F1ED180CE84}" dt="2022-05-06T06:19:38.249" v="5"/>
        <pc:sldMkLst>
          <pc:docMk/>
          <pc:sldMk cId="4292844926" sldId="265"/>
        </pc:sldMkLst>
      </pc:sldChg>
      <pc:sldChg chg="modTransition">
        <pc:chgData name="渝捷 龔" userId="2490d0ff12808c59" providerId="LiveId" clId="{D5E2E689-291F-4107-96CD-4F1ED180CE84}" dt="2022-05-06T06:19:38.249" v="5"/>
        <pc:sldMkLst>
          <pc:docMk/>
          <pc:sldMk cId="3543744126" sldId="266"/>
        </pc:sldMkLst>
      </pc:sldChg>
      <pc:sldChg chg="modTransition">
        <pc:chgData name="渝捷 龔" userId="2490d0ff12808c59" providerId="LiveId" clId="{D5E2E689-291F-4107-96CD-4F1ED180CE84}" dt="2022-05-06T06:19:38.249" v="5"/>
        <pc:sldMkLst>
          <pc:docMk/>
          <pc:sldMk cId="3029676376" sldId="267"/>
        </pc:sldMkLst>
      </pc:sldChg>
      <pc:sldChg chg="modTransition">
        <pc:chgData name="渝捷 龔" userId="2490d0ff12808c59" providerId="LiveId" clId="{D5E2E689-291F-4107-96CD-4F1ED180CE84}" dt="2022-05-06T06:19:38.249" v="5"/>
        <pc:sldMkLst>
          <pc:docMk/>
          <pc:sldMk cId="1563921406" sldId="268"/>
        </pc:sldMkLst>
      </pc:sldChg>
      <pc:sldChg chg="modTransition">
        <pc:chgData name="渝捷 龔" userId="2490d0ff12808c59" providerId="LiveId" clId="{D5E2E689-291F-4107-96CD-4F1ED180CE84}" dt="2022-05-06T06:19:38.249" v="5"/>
        <pc:sldMkLst>
          <pc:docMk/>
          <pc:sldMk cId="2218894888" sldId="269"/>
        </pc:sldMkLst>
      </pc:sldChg>
      <pc:sldChg chg="modTransition">
        <pc:chgData name="渝捷 龔" userId="2490d0ff12808c59" providerId="LiveId" clId="{D5E2E689-291F-4107-96CD-4F1ED180CE84}" dt="2022-05-06T06:19:38.249" v="5"/>
        <pc:sldMkLst>
          <pc:docMk/>
          <pc:sldMk cId="2307420355" sldId="270"/>
        </pc:sldMkLst>
      </pc:sldChg>
      <pc:sldChg chg="modTransition">
        <pc:chgData name="渝捷 龔" userId="2490d0ff12808c59" providerId="LiveId" clId="{D5E2E689-291F-4107-96CD-4F1ED180CE84}" dt="2022-05-06T06:19:38.249" v="5"/>
        <pc:sldMkLst>
          <pc:docMk/>
          <pc:sldMk cId="3359809470" sldId="271"/>
        </pc:sldMkLst>
      </pc:sldChg>
      <pc:sldChg chg="modTransition">
        <pc:chgData name="渝捷 龔" userId="2490d0ff12808c59" providerId="LiveId" clId="{D5E2E689-291F-4107-96CD-4F1ED180CE84}" dt="2022-05-06T06:19:38.249" v="5"/>
        <pc:sldMkLst>
          <pc:docMk/>
          <pc:sldMk cId="1951678620" sldId="272"/>
        </pc:sldMkLst>
      </pc:sldChg>
      <pc:sldChg chg="modTransition">
        <pc:chgData name="渝捷 龔" userId="2490d0ff12808c59" providerId="LiveId" clId="{D5E2E689-291F-4107-96CD-4F1ED180CE84}" dt="2022-05-06T06:19:38.249" v="5"/>
        <pc:sldMkLst>
          <pc:docMk/>
          <pc:sldMk cId="92622971" sldId="273"/>
        </pc:sldMkLst>
      </pc:sldChg>
      <pc:sldChg chg="modTransition">
        <pc:chgData name="渝捷 龔" userId="2490d0ff12808c59" providerId="LiveId" clId="{D5E2E689-291F-4107-96CD-4F1ED180CE84}" dt="2022-05-06T06:19:38.249" v="5"/>
        <pc:sldMkLst>
          <pc:docMk/>
          <pc:sldMk cId="2361003179" sldId="274"/>
        </pc:sldMkLst>
      </pc:sldChg>
      <pc:sldChg chg="modTransition">
        <pc:chgData name="渝捷 龔" userId="2490d0ff12808c59" providerId="LiveId" clId="{D5E2E689-291F-4107-96CD-4F1ED180CE84}" dt="2022-05-06T06:19:38.249" v="5"/>
        <pc:sldMkLst>
          <pc:docMk/>
          <pc:sldMk cId="1930558092" sldId="275"/>
        </pc:sldMkLst>
      </pc:sldChg>
      <pc:sldChg chg="modTransition">
        <pc:chgData name="渝捷 龔" userId="2490d0ff12808c59" providerId="LiveId" clId="{D5E2E689-291F-4107-96CD-4F1ED180CE84}" dt="2022-05-06T06:19:38.249" v="5"/>
        <pc:sldMkLst>
          <pc:docMk/>
          <pc:sldMk cId="3597004757" sldId="276"/>
        </pc:sldMkLst>
      </pc:sldChg>
      <pc:sldChg chg="modTransition">
        <pc:chgData name="渝捷 龔" userId="2490d0ff12808c59" providerId="LiveId" clId="{D5E2E689-291F-4107-96CD-4F1ED180CE84}" dt="2022-05-06T06:19:38.249" v="5"/>
        <pc:sldMkLst>
          <pc:docMk/>
          <pc:sldMk cId="1305451200" sldId="277"/>
        </pc:sldMkLst>
      </pc:sldChg>
      <pc:sldChg chg="modTransition">
        <pc:chgData name="渝捷 龔" userId="2490d0ff12808c59" providerId="LiveId" clId="{D5E2E689-291F-4107-96CD-4F1ED180CE84}" dt="2022-05-06T06:19:38.249" v="5"/>
        <pc:sldMkLst>
          <pc:docMk/>
          <pc:sldMk cId="1534257976" sldId="278"/>
        </pc:sldMkLst>
      </pc:sldChg>
      <pc:sldChg chg="modTransition">
        <pc:chgData name="渝捷 龔" userId="2490d0ff12808c59" providerId="LiveId" clId="{D5E2E689-291F-4107-96CD-4F1ED180CE84}" dt="2022-05-06T06:19:38.249" v="5"/>
        <pc:sldMkLst>
          <pc:docMk/>
          <pc:sldMk cId="334767582" sldId="279"/>
        </pc:sldMkLst>
      </pc:sldChg>
      <pc:sldChg chg="modTransition">
        <pc:chgData name="渝捷 龔" userId="2490d0ff12808c59" providerId="LiveId" clId="{D5E2E689-291F-4107-96CD-4F1ED180CE84}" dt="2022-05-06T06:19:38.249" v="5"/>
        <pc:sldMkLst>
          <pc:docMk/>
          <pc:sldMk cId="247913179" sldId="280"/>
        </pc:sldMkLst>
      </pc:sldChg>
      <pc:sldChg chg="modTransition modAnim">
        <pc:chgData name="渝捷 龔" userId="2490d0ff12808c59" providerId="LiveId" clId="{D5E2E689-291F-4107-96CD-4F1ED180CE84}" dt="2022-05-06T06:21:48.581" v="11"/>
        <pc:sldMkLst>
          <pc:docMk/>
          <pc:sldMk cId="253909268" sldId="281"/>
        </pc:sldMkLst>
      </pc:sldChg>
      <pc:sldChg chg="modTransition modAnim">
        <pc:chgData name="渝捷 龔" userId="2490d0ff12808c59" providerId="LiveId" clId="{D5E2E689-291F-4107-96CD-4F1ED180CE84}" dt="2022-05-06T06:21:41.756" v="10"/>
        <pc:sldMkLst>
          <pc:docMk/>
          <pc:sldMk cId="738625265" sldId="282"/>
        </pc:sldMkLst>
      </pc:sldChg>
      <pc:sldChg chg="modTransition modAnim">
        <pc:chgData name="渝捷 龔" userId="2490d0ff12808c59" providerId="LiveId" clId="{D5E2E689-291F-4107-96CD-4F1ED180CE84}" dt="2022-05-06T06:21:35.478" v="9"/>
        <pc:sldMkLst>
          <pc:docMk/>
          <pc:sldMk cId="4066097833" sldId="283"/>
        </pc:sldMkLst>
      </pc:sldChg>
      <pc:sldChg chg="delSp mod modTransition delAnim modAnim">
        <pc:chgData name="渝捷 龔" userId="2490d0ff12808c59" providerId="LiveId" clId="{D5E2E689-291F-4107-96CD-4F1ED180CE84}" dt="2022-05-06T06:22:12.356" v="13" actId="478"/>
        <pc:sldMkLst>
          <pc:docMk/>
          <pc:sldMk cId="2836871878" sldId="284"/>
        </pc:sldMkLst>
        <pc:spChg chg="del">
          <ac:chgData name="渝捷 龔" userId="2490d0ff12808c59" providerId="LiveId" clId="{D5E2E689-291F-4107-96CD-4F1ED180CE84}" dt="2022-05-06T06:22:12.356" v="13" actId="478"/>
          <ac:spMkLst>
            <pc:docMk/>
            <pc:sldMk cId="2836871878" sldId="284"/>
            <ac:spMk id="19" creationId="{FEAA0072-2A37-40C2-B925-AB0297500BDD}"/>
          </ac:spMkLst>
        </pc:spChg>
      </pc:sldChg>
      <pc:sldChg chg="del modTransition">
        <pc:chgData name="渝捷 龔" userId="2490d0ff12808c59" providerId="LiveId" clId="{D5E2E689-291F-4107-96CD-4F1ED180CE84}" dt="2022-05-06T06:22:19.556" v="14" actId="2696"/>
        <pc:sldMkLst>
          <pc:docMk/>
          <pc:sldMk cId="1186367569" sldId="285"/>
        </pc:sldMkLst>
      </pc:sldChg>
      <pc:sldMasterChg chg="modTransition modSldLayout">
        <pc:chgData name="渝捷 龔" userId="2490d0ff12808c59" providerId="LiveId" clId="{D5E2E689-291F-4107-96CD-4F1ED180CE84}" dt="2022-05-06T06:19:38.249" v="5"/>
        <pc:sldMasterMkLst>
          <pc:docMk/>
          <pc:sldMasterMk cId="3337063809" sldId="2147483650"/>
        </pc:sldMasterMkLst>
        <pc:sldLayoutChg chg="modTransition">
          <pc:chgData name="渝捷 龔" userId="2490d0ff12808c59" providerId="LiveId" clId="{D5E2E689-291F-4107-96CD-4F1ED180CE84}" dt="2022-05-06T06:19:38.249" v="5"/>
          <pc:sldLayoutMkLst>
            <pc:docMk/>
            <pc:sldMasterMk cId="3337063809" sldId="2147483650"/>
            <pc:sldLayoutMk cId="2489559264" sldId="2147483651"/>
          </pc:sldLayoutMkLst>
        </pc:sldLayoutChg>
        <pc:sldLayoutChg chg="modTransition">
          <pc:chgData name="渝捷 龔" userId="2490d0ff12808c59" providerId="LiveId" clId="{D5E2E689-291F-4107-96CD-4F1ED180CE84}" dt="2022-05-06T06:19:38.249" v="5"/>
          <pc:sldLayoutMkLst>
            <pc:docMk/>
            <pc:sldMasterMk cId="3337063809" sldId="2147483650"/>
            <pc:sldLayoutMk cId="3692960433" sldId="2147483652"/>
          </pc:sldLayoutMkLst>
        </pc:sldLayoutChg>
        <pc:sldLayoutChg chg="modTransition">
          <pc:chgData name="渝捷 龔" userId="2490d0ff12808c59" providerId="LiveId" clId="{D5E2E689-291F-4107-96CD-4F1ED180CE84}" dt="2022-05-06T06:19:38.249" v="5"/>
          <pc:sldLayoutMkLst>
            <pc:docMk/>
            <pc:sldMasterMk cId="3337063809" sldId="2147483650"/>
            <pc:sldLayoutMk cId="1697786094" sldId="2147483654"/>
          </pc:sldLayoutMkLst>
        </pc:sldLayoutChg>
        <pc:sldLayoutChg chg="modTransition">
          <pc:chgData name="渝捷 龔" userId="2490d0ff12808c59" providerId="LiveId" clId="{D5E2E689-291F-4107-96CD-4F1ED180CE84}" dt="2022-05-06T06:19:38.249" v="5"/>
          <pc:sldLayoutMkLst>
            <pc:docMk/>
            <pc:sldMasterMk cId="3337063809" sldId="2147483650"/>
            <pc:sldLayoutMk cId="2840401721" sldId="2147483655"/>
          </pc:sldLayoutMkLst>
        </pc:sldLayoutChg>
        <pc:sldLayoutChg chg="modTransition">
          <pc:chgData name="渝捷 龔" userId="2490d0ff12808c59" providerId="LiveId" clId="{D5E2E689-291F-4107-96CD-4F1ED180CE84}" dt="2022-05-06T06:19:38.249" v="5"/>
          <pc:sldLayoutMkLst>
            <pc:docMk/>
            <pc:sldMasterMk cId="3337063809" sldId="2147483650"/>
            <pc:sldLayoutMk cId="146464779" sldId="2147483656"/>
          </pc:sldLayoutMkLst>
        </pc:sldLayoutChg>
        <pc:sldLayoutChg chg="modTransition">
          <pc:chgData name="渝捷 龔" userId="2490d0ff12808c59" providerId="LiveId" clId="{D5E2E689-291F-4107-96CD-4F1ED180CE84}" dt="2022-05-06T06:19:38.249" v="5"/>
          <pc:sldLayoutMkLst>
            <pc:docMk/>
            <pc:sldMasterMk cId="3337063809" sldId="2147483650"/>
            <pc:sldLayoutMk cId="1187233335" sldId="2147483657"/>
          </pc:sldLayoutMkLst>
        </pc:sldLayoutChg>
        <pc:sldLayoutChg chg="modTransition">
          <pc:chgData name="渝捷 龔" userId="2490d0ff12808c59" providerId="LiveId" clId="{D5E2E689-291F-4107-96CD-4F1ED180CE84}" dt="2022-05-06T06:19:38.249" v="5"/>
          <pc:sldLayoutMkLst>
            <pc:docMk/>
            <pc:sldMasterMk cId="3337063809" sldId="2147483650"/>
            <pc:sldLayoutMk cId="1242737373" sldId="2147483658"/>
          </pc:sldLayoutMkLst>
        </pc:sldLayoutChg>
        <pc:sldLayoutChg chg="modTransition">
          <pc:chgData name="渝捷 龔" userId="2490d0ff12808c59" providerId="LiveId" clId="{D5E2E689-291F-4107-96CD-4F1ED180CE84}" dt="2022-05-06T06:19:38.249" v="5"/>
          <pc:sldLayoutMkLst>
            <pc:docMk/>
            <pc:sldMasterMk cId="3337063809" sldId="2147483650"/>
            <pc:sldLayoutMk cId="2230718258" sldId="2147483659"/>
          </pc:sldLayoutMkLst>
        </pc:sldLayoutChg>
        <pc:sldLayoutChg chg="modTransition">
          <pc:chgData name="渝捷 龔" userId="2490d0ff12808c59" providerId="LiveId" clId="{D5E2E689-291F-4107-96CD-4F1ED180CE84}" dt="2022-05-06T06:19:38.249" v="5"/>
          <pc:sldLayoutMkLst>
            <pc:docMk/>
            <pc:sldMasterMk cId="3337063809" sldId="2147483650"/>
            <pc:sldLayoutMk cId="4247916285" sldId="2147483660"/>
          </pc:sldLayoutMkLst>
        </pc:sldLayoutChg>
      </pc:sldMasterChg>
      <pc:sldMasterChg chg="modTransition modSldLayout">
        <pc:chgData name="渝捷 龔" userId="2490d0ff12808c59" providerId="LiveId" clId="{D5E2E689-291F-4107-96CD-4F1ED180CE84}" dt="2022-05-06T06:19:38.249" v="5"/>
        <pc:sldMasterMkLst>
          <pc:docMk/>
          <pc:sldMasterMk cId="1444968769" sldId="2147483661"/>
        </pc:sldMasterMkLst>
        <pc:sldLayoutChg chg="modTransition">
          <pc:chgData name="渝捷 龔" userId="2490d0ff12808c59" providerId="LiveId" clId="{D5E2E689-291F-4107-96CD-4F1ED180CE84}" dt="2022-05-06T06:19:38.249" v="5"/>
          <pc:sldLayoutMkLst>
            <pc:docMk/>
            <pc:sldMasterMk cId="1444968769" sldId="2147483661"/>
            <pc:sldLayoutMk cId="960950550" sldId="2147483662"/>
          </pc:sldLayoutMkLst>
        </pc:sldLayoutChg>
        <pc:sldLayoutChg chg="modTransition">
          <pc:chgData name="渝捷 龔" userId="2490d0ff12808c59" providerId="LiveId" clId="{D5E2E689-291F-4107-96CD-4F1ED180CE84}" dt="2022-05-06T06:19:38.249" v="5"/>
          <pc:sldLayoutMkLst>
            <pc:docMk/>
            <pc:sldMasterMk cId="1444968769" sldId="2147483661"/>
            <pc:sldLayoutMk cId="2923021436" sldId="2147483663"/>
          </pc:sldLayoutMkLst>
        </pc:sldLayoutChg>
        <pc:sldLayoutChg chg="modTransition">
          <pc:chgData name="渝捷 龔" userId="2490d0ff12808c59" providerId="LiveId" clId="{D5E2E689-291F-4107-96CD-4F1ED180CE84}" dt="2022-05-06T06:19:38.249" v="5"/>
          <pc:sldLayoutMkLst>
            <pc:docMk/>
            <pc:sldMasterMk cId="1444968769" sldId="2147483661"/>
            <pc:sldLayoutMk cId="483187214" sldId="2147483664"/>
          </pc:sldLayoutMkLst>
        </pc:sldLayoutChg>
      </pc:sldMasterChg>
      <pc:sldMasterChg chg="del modTransition delSldLayout modSldLayout">
        <pc:chgData name="渝捷 龔" userId="2490d0ff12808c59" providerId="LiveId" clId="{D5E2E689-291F-4107-96CD-4F1ED180CE84}" dt="2022-05-06T06:22:19.556" v="14" actId="2696"/>
        <pc:sldMasterMkLst>
          <pc:docMk/>
          <pc:sldMasterMk cId="1073758527" sldId="2147483665"/>
        </pc:sldMasterMkLst>
        <pc:sldLayoutChg chg="del modTransition">
          <pc:chgData name="渝捷 龔" userId="2490d0ff12808c59" providerId="LiveId" clId="{D5E2E689-291F-4107-96CD-4F1ED180CE84}" dt="2022-05-06T06:22:19.556" v="14" actId="2696"/>
          <pc:sldLayoutMkLst>
            <pc:docMk/>
            <pc:sldMasterMk cId="1073758527" sldId="2147483665"/>
            <pc:sldLayoutMk cId="1851159543" sldId="2147483666"/>
          </pc:sldLayoutMkLst>
        </pc:sldLayoutChg>
        <pc:sldLayoutChg chg="del modTransition">
          <pc:chgData name="渝捷 龔" userId="2490d0ff12808c59" providerId="LiveId" clId="{D5E2E689-291F-4107-96CD-4F1ED180CE84}" dt="2022-05-06T06:22:19.556" v="14" actId="2696"/>
          <pc:sldLayoutMkLst>
            <pc:docMk/>
            <pc:sldMasterMk cId="1073758527" sldId="2147483665"/>
            <pc:sldLayoutMk cId="3659602455" sldId="2147483667"/>
          </pc:sldLayoutMkLst>
        </pc:sldLayoutChg>
        <pc:sldLayoutChg chg="del modTransition">
          <pc:chgData name="渝捷 龔" userId="2490d0ff12808c59" providerId="LiveId" clId="{D5E2E689-291F-4107-96CD-4F1ED180CE84}" dt="2022-05-06T06:22:19.556" v="14" actId="2696"/>
          <pc:sldLayoutMkLst>
            <pc:docMk/>
            <pc:sldMasterMk cId="1073758527" sldId="2147483665"/>
            <pc:sldLayoutMk cId="2843647583" sldId="2147483668"/>
          </pc:sldLayoutMkLst>
        </pc:sldLayoutChg>
        <pc:sldLayoutChg chg="del modTransition">
          <pc:chgData name="渝捷 龔" userId="2490d0ff12808c59" providerId="LiveId" clId="{D5E2E689-291F-4107-96CD-4F1ED180CE84}" dt="2022-05-06T06:22:19.556" v="14" actId="2696"/>
          <pc:sldLayoutMkLst>
            <pc:docMk/>
            <pc:sldMasterMk cId="1073758527" sldId="2147483665"/>
            <pc:sldLayoutMk cId="4169578963" sldId="2147483669"/>
          </pc:sldLayoutMkLst>
        </pc:sldLayoutChg>
        <pc:sldLayoutChg chg="del modTransition">
          <pc:chgData name="渝捷 龔" userId="2490d0ff12808c59" providerId="LiveId" clId="{D5E2E689-291F-4107-96CD-4F1ED180CE84}" dt="2022-05-06T06:22:19.556" v="14" actId="2696"/>
          <pc:sldLayoutMkLst>
            <pc:docMk/>
            <pc:sldMasterMk cId="1073758527" sldId="2147483665"/>
            <pc:sldLayoutMk cId="1240172156" sldId="2147483670"/>
          </pc:sldLayoutMkLst>
        </pc:sldLayoutChg>
        <pc:sldLayoutChg chg="del modTransition">
          <pc:chgData name="渝捷 龔" userId="2490d0ff12808c59" providerId="LiveId" clId="{D5E2E689-291F-4107-96CD-4F1ED180CE84}" dt="2022-05-06T06:22:19.556" v="14" actId="2696"/>
          <pc:sldLayoutMkLst>
            <pc:docMk/>
            <pc:sldMasterMk cId="1073758527" sldId="2147483665"/>
            <pc:sldLayoutMk cId="1934037760" sldId="2147483671"/>
          </pc:sldLayoutMkLst>
        </pc:sldLayoutChg>
        <pc:sldLayoutChg chg="del modTransition">
          <pc:chgData name="渝捷 龔" userId="2490d0ff12808c59" providerId="LiveId" clId="{D5E2E689-291F-4107-96CD-4F1ED180CE84}" dt="2022-05-06T06:22:19.556" v="14" actId="2696"/>
          <pc:sldLayoutMkLst>
            <pc:docMk/>
            <pc:sldMasterMk cId="1073758527" sldId="2147483665"/>
            <pc:sldLayoutMk cId="1147405494" sldId="2147483672"/>
          </pc:sldLayoutMkLst>
        </pc:sldLayoutChg>
        <pc:sldLayoutChg chg="del modTransition">
          <pc:chgData name="渝捷 龔" userId="2490d0ff12808c59" providerId="LiveId" clId="{D5E2E689-291F-4107-96CD-4F1ED180CE84}" dt="2022-05-06T06:22:19.556" v="14" actId="2696"/>
          <pc:sldLayoutMkLst>
            <pc:docMk/>
            <pc:sldMasterMk cId="1073758527" sldId="2147483665"/>
            <pc:sldLayoutMk cId="3509255670" sldId="2147483673"/>
          </pc:sldLayoutMkLst>
        </pc:sldLayoutChg>
        <pc:sldLayoutChg chg="del modTransition">
          <pc:chgData name="渝捷 龔" userId="2490d0ff12808c59" providerId="LiveId" clId="{D5E2E689-291F-4107-96CD-4F1ED180CE84}" dt="2022-05-06T06:22:19.556" v="14" actId="2696"/>
          <pc:sldLayoutMkLst>
            <pc:docMk/>
            <pc:sldMasterMk cId="1073758527" sldId="2147483665"/>
            <pc:sldLayoutMk cId="752175899" sldId="2147483674"/>
          </pc:sldLayoutMkLst>
        </pc:sldLayoutChg>
        <pc:sldLayoutChg chg="del modTransition">
          <pc:chgData name="渝捷 龔" userId="2490d0ff12808c59" providerId="LiveId" clId="{D5E2E689-291F-4107-96CD-4F1ED180CE84}" dt="2022-05-06T06:22:19.556" v="14" actId="2696"/>
          <pc:sldLayoutMkLst>
            <pc:docMk/>
            <pc:sldMasterMk cId="1073758527" sldId="2147483665"/>
            <pc:sldLayoutMk cId="4200664294" sldId="2147483675"/>
          </pc:sldLayoutMkLst>
        </pc:sldLayoutChg>
        <pc:sldLayoutChg chg="del modTransition">
          <pc:chgData name="渝捷 龔" userId="2490d0ff12808c59" providerId="LiveId" clId="{D5E2E689-291F-4107-96CD-4F1ED180CE84}" dt="2022-05-06T06:22:19.556" v="14" actId="2696"/>
          <pc:sldLayoutMkLst>
            <pc:docMk/>
            <pc:sldMasterMk cId="1073758527" sldId="2147483665"/>
            <pc:sldLayoutMk cId="29811253" sldId="2147483676"/>
          </pc:sldLayoutMkLst>
        </pc:sldLayoutChg>
      </pc:sldMaster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ln w="28575" cap="rnd">
              <a:solidFill>
                <a:schemeClr val="tx2">
                  <a:lumMod val="40000"/>
                  <a:lumOff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6AF4-4B3F-974A-5BA08AE19C8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ln w="28575" cap="rnd">
              <a:solidFill>
                <a:schemeClr val="tx2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1-6AF4-4B3F-974A-5BA08AE19C8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ln w="28575" cap="rnd">
              <a:solidFill>
                <a:srgbClr val="97CCD4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2-6AF4-4B3F-974A-5BA08AE19C8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192745712"/>
        <c:axId val="1192751152"/>
      </c:lineChart>
      <c:catAx>
        <c:axId val="11927457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zh-TW"/>
          </a:p>
        </c:txPr>
        <c:crossAx val="1192751152"/>
        <c:crosses val="autoZero"/>
        <c:auto val="1"/>
        <c:lblAlgn val="ctr"/>
        <c:lblOffset val="100"/>
        <c:noMultiLvlLbl val="0"/>
      </c:catAx>
      <c:valAx>
        <c:axId val="11927511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95000"/>
                  <a:alpha val="46000"/>
                </a:schemeClr>
              </a:solidFill>
              <a:prstDash val="sysDash"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vert="horz"/>
          <a:lstStyle/>
          <a:p>
            <a:pPr>
              <a:defRPr/>
            </a:pPr>
            <a:endParaRPr lang="zh-TW"/>
          </a:p>
        </c:txPr>
        <c:crossAx val="11927457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  <a:ea typeface="+mn-ea"/>
          <a:cs typeface="+mn-ea"/>
          <a:sym typeface="+mn-lt"/>
        </a:defRPr>
      </a:pPr>
      <a:endParaRPr lang="zh-TW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13BBE5-0BEA-4494-9BEF-C8C2F48C9E2D}" type="datetimeFigureOut">
              <a:rPr lang="zh-CN" altLang="en-US" smtClean="0"/>
              <a:t>2022/5/19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CB8912-F0BA-4AD8-8415-DA1F26BCB09F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3252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95660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73045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0259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828378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80030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78795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74787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09637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00274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33490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70531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19515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20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17919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21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52636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85810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https://www.ypppt.com/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09512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71962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21420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65391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19312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71446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9559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914400"/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 defTabSz="914400"/>
              <a:t>2022/5/19</a:t>
            </a:fld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914400"/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 defTabSz="914400"/>
              <a:t>‹#›</a:t>
            </a:fld>
            <a:endParaRPr lang="zh-CN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0950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914400"/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 defTabSz="914400"/>
              <a:t>2022/5/19</a:t>
            </a:fld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914400"/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 defTabSz="914400"/>
              <a:t>‹#›</a:t>
            </a:fld>
            <a:endParaRPr lang="zh-CN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3021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3187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2960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7786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按一下此處編輯母版標題樣式</a:t>
            </a:r>
          </a:p>
        </p:txBody>
      </p:sp>
    </p:spTree>
    <p:extLst>
      <p:ext uri="{BB962C8B-B14F-4D97-AF65-F5344CB8AC3E}">
        <p14:creationId xmlns:p14="http://schemas.microsoft.com/office/powerpoint/2010/main" val="2840401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按一下此處編輯母版標題樣式</a:t>
            </a:r>
          </a:p>
        </p:txBody>
      </p:sp>
    </p:spTree>
    <p:extLst>
      <p:ext uri="{BB962C8B-B14F-4D97-AF65-F5344CB8AC3E}">
        <p14:creationId xmlns:p14="http://schemas.microsoft.com/office/powerpoint/2010/main" val="146464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按一下此處編輯母版標題樣式</a:t>
            </a:r>
          </a:p>
        </p:txBody>
      </p:sp>
    </p:spTree>
    <p:extLst>
      <p:ext uri="{BB962C8B-B14F-4D97-AF65-F5344CB8AC3E}">
        <p14:creationId xmlns:p14="http://schemas.microsoft.com/office/powerpoint/2010/main" val="1187233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按一下此處編輯母版標題樣式</a:t>
            </a:r>
          </a:p>
        </p:txBody>
      </p:sp>
    </p:spTree>
    <p:extLst>
      <p:ext uri="{BB962C8B-B14F-4D97-AF65-F5344CB8AC3E}">
        <p14:creationId xmlns:p14="http://schemas.microsoft.com/office/powerpoint/2010/main" val="1242737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單擊此處編輯母版標題樣式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1007605" y="6858000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範本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230718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按一下此處編輯母版標題樣式</a:t>
            </a:r>
          </a:p>
        </p:txBody>
      </p:sp>
    </p:spTree>
    <p:extLst>
      <p:ext uri="{BB962C8B-B14F-4D97-AF65-F5344CB8AC3E}">
        <p14:creationId xmlns:p14="http://schemas.microsoft.com/office/powerpoint/2010/main" val="4247916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37063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4968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2E2BD7FD-D674-472C-8633-2EE19596A9BF}"/>
              </a:ext>
            </a:extLst>
          </p:cNvPr>
          <p:cNvSpPr/>
          <p:nvPr/>
        </p:nvSpPr>
        <p:spPr>
          <a:xfrm flipH="1">
            <a:off x="0" y="0"/>
            <a:ext cx="12192000" cy="31115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图文框 3">
            <a:extLst>
              <a:ext uri="{FF2B5EF4-FFF2-40B4-BE49-F238E27FC236}">
                <a16:creationId xmlns:a16="http://schemas.microsoft.com/office/drawing/2014/main" id="{66884746-572C-47E8-82C6-AB3339487796}"/>
              </a:ext>
            </a:extLst>
          </p:cNvPr>
          <p:cNvSpPr/>
          <p:nvPr/>
        </p:nvSpPr>
        <p:spPr>
          <a:xfrm>
            <a:off x="2250402" y="3485245"/>
            <a:ext cx="7691883" cy="2197100"/>
          </a:xfrm>
          <a:prstGeom prst="frame">
            <a:avLst>
              <a:gd name="adj1" fmla="val 2949"/>
            </a:avLst>
          </a:prstGeom>
          <a:solidFill>
            <a:srgbClr val="97CC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24B1110-1C44-4D54-A51F-9E8F11BEEC77}"/>
              </a:ext>
            </a:extLst>
          </p:cNvPr>
          <p:cNvSpPr txBox="1"/>
          <p:nvPr/>
        </p:nvSpPr>
        <p:spPr>
          <a:xfrm>
            <a:off x="2335804" y="5791514"/>
            <a:ext cx="7531611" cy="63094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25000"/>
              </a:lnSpc>
            </a:pP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For the benefit of you, 1PPT Network and the original creator, please do not copy,</a:t>
            </a:r>
          </a:p>
          <a:p>
            <a:pPr>
              <a:lnSpc>
                <a:spcPct val="125000"/>
              </a:lnSpc>
            </a:pP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disseminate and </a:t>
            </a:r>
            <a:r>
              <a:rPr lang="en-US" altLang="zh-CN" sz="1400" dirty="0" err="1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sellFor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 the benefit of you 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520729" y="0"/>
            <a:ext cx="3438971" cy="5433745"/>
          </a:xfrm>
          <a:custGeom>
            <a:avLst/>
            <a:gdLst/>
            <a:ahLst/>
            <a:cxnLst/>
            <a:rect l="l" t="t" r="r" b="b"/>
            <a:pathLst>
              <a:path w="3438971" h="5433745">
                <a:moveTo>
                  <a:pt x="1454622" y="1171199"/>
                </a:moveTo>
                <a:cubicBezTo>
                  <a:pt x="1574479" y="1171199"/>
                  <a:pt x="1590639" y="1299985"/>
                  <a:pt x="1503103" y="1557557"/>
                </a:cubicBezTo>
                <a:cubicBezTo>
                  <a:pt x="1418537" y="1806397"/>
                  <a:pt x="1315136" y="1930818"/>
                  <a:pt x="1192899" y="1930818"/>
                </a:cubicBezTo>
                <a:cubicBezTo>
                  <a:pt x="1068677" y="1930818"/>
                  <a:pt x="1048176" y="1808382"/>
                  <a:pt x="1131395" y="1563510"/>
                </a:cubicBezTo>
                <a:cubicBezTo>
                  <a:pt x="1220277" y="1301969"/>
                  <a:pt x="1328019" y="1171199"/>
                  <a:pt x="1454622" y="1171199"/>
                </a:cubicBezTo>
                <a:close/>
                <a:moveTo>
                  <a:pt x="2184708" y="1074163"/>
                </a:moveTo>
                <a:cubicBezTo>
                  <a:pt x="2133114" y="1074163"/>
                  <a:pt x="2085336" y="1082497"/>
                  <a:pt x="2041372" y="1099166"/>
                </a:cubicBezTo>
                <a:cubicBezTo>
                  <a:pt x="1997409" y="1115835"/>
                  <a:pt x="1955020" y="1139846"/>
                  <a:pt x="1914203" y="1171199"/>
                </a:cubicBezTo>
                <a:lnTo>
                  <a:pt x="1875769" y="1284308"/>
                </a:lnTo>
                <a:cubicBezTo>
                  <a:pt x="1921775" y="1248193"/>
                  <a:pt x="1967529" y="1220411"/>
                  <a:pt x="2013030" y="1200965"/>
                </a:cubicBezTo>
                <a:cubicBezTo>
                  <a:pt x="2058531" y="1181518"/>
                  <a:pt x="2100332" y="1171794"/>
                  <a:pt x="2138432" y="1171794"/>
                </a:cubicBezTo>
                <a:cubicBezTo>
                  <a:pt x="2192406" y="1171794"/>
                  <a:pt x="2230249" y="1185983"/>
                  <a:pt x="2251959" y="1214359"/>
                </a:cubicBezTo>
                <a:cubicBezTo>
                  <a:pt x="2273670" y="1242736"/>
                  <a:pt x="2276094" y="1281729"/>
                  <a:pt x="2259233" y="1331338"/>
                </a:cubicBezTo>
                <a:cubicBezTo>
                  <a:pt x="2242645" y="1380154"/>
                  <a:pt x="2214647" y="1423711"/>
                  <a:pt x="2175239" y="1462009"/>
                </a:cubicBezTo>
                <a:cubicBezTo>
                  <a:pt x="2135830" y="1500307"/>
                  <a:pt x="2071378" y="1544857"/>
                  <a:pt x="1981883" y="1595657"/>
                </a:cubicBezTo>
                <a:cubicBezTo>
                  <a:pt x="1894515" y="1644869"/>
                  <a:pt x="1828195" y="1687037"/>
                  <a:pt x="1782923" y="1722161"/>
                </a:cubicBezTo>
                <a:cubicBezTo>
                  <a:pt x="1737651" y="1757284"/>
                  <a:pt x="1701466" y="1793400"/>
                  <a:pt x="1674367" y="1830508"/>
                </a:cubicBezTo>
                <a:cubicBezTo>
                  <a:pt x="1647268" y="1867615"/>
                  <a:pt x="1624683" y="1912760"/>
                  <a:pt x="1606613" y="1965941"/>
                </a:cubicBezTo>
                <a:lnTo>
                  <a:pt x="1591032" y="2011780"/>
                </a:lnTo>
                <a:lnTo>
                  <a:pt x="2170867" y="2011780"/>
                </a:lnTo>
                <a:lnTo>
                  <a:pt x="2206074" y="1908196"/>
                </a:lnTo>
                <a:lnTo>
                  <a:pt x="1747683" y="1908196"/>
                </a:lnTo>
                <a:cubicBezTo>
                  <a:pt x="1757934" y="1878033"/>
                  <a:pt x="1771792" y="1852435"/>
                  <a:pt x="1789258" y="1831400"/>
                </a:cubicBezTo>
                <a:cubicBezTo>
                  <a:pt x="1806723" y="1810366"/>
                  <a:pt x="1832365" y="1788340"/>
                  <a:pt x="1866183" y="1765321"/>
                </a:cubicBezTo>
                <a:cubicBezTo>
                  <a:pt x="1900001" y="1742302"/>
                  <a:pt x="1964445" y="1704202"/>
                  <a:pt x="2059515" y="1651021"/>
                </a:cubicBezTo>
                <a:cubicBezTo>
                  <a:pt x="2152589" y="1599030"/>
                  <a:pt x="2223132" y="1548230"/>
                  <a:pt x="2271144" y="1498621"/>
                </a:cubicBezTo>
                <a:cubicBezTo>
                  <a:pt x="2319157" y="1449011"/>
                  <a:pt x="2354697" y="1390274"/>
                  <a:pt x="2377766" y="1322408"/>
                </a:cubicBezTo>
                <a:cubicBezTo>
                  <a:pt x="2403662" y="1246208"/>
                  <a:pt x="2398796" y="1185784"/>
                  <a:pt x="2363167" y="1141136"/>
                </a:cubicBezTo>
                <a:cubicBezTo>
                  <a:pt x="2327538" y="1096487"/>
                  <a:pt x="2268052" y="1074163"/>
                  <a:pt x="2184708" y="1074163"/>
                </a:cubicBezTo>
                <a:close/>
                <a:moveTo>
                  <a:pt x="1494145" y="1074163"/>
                </a:moveTo>
                <a:cubicBezTo>
                  <a:pt x="1391752" y="1074163"/>
                  <a:pt x="1299373" y="1115934"/>
                  <a:pt x="1217009" y="1199476"/>
                </a:cubicBezTo>
                <a:cubicBezTo>
                  <a:pt x="1134645" y="1283018"/>
                  <a:pt x="1065812" y="1406149"/>
                  <a:pt x="1010510" y="1568868"/>
                </a:cubicBezTo>
                <a:cubicBezTo>
                  <a:pt x="959797" y="1718093"/>
                  <a:pt x="946852" y="1831797"/>
                  <a:pt x="971675" y="1909982"/>
                </a:cubicBezTo>
                <a:cubicBezTo>
                  <a:pt x="996498" y="1988166"/>
                  <a:pt x="1055741" y="2027258"/>
                  <a:pt x="1149404" y="2027258"/>
                </a:cubicBezTo>
                <a:cubicBezTo>
                  <a:pt x="1248622" y="2027258"/>
                  <a:pt x="1339710" y="1986083"/>
                  <a:pt x="1422666" y="1903731"/>
                </a:cubicBezTo>
                <a:cubicBezTo>
                  <a:pt x="1505622" y="1821379"/>
                  <a:pt x="1573536" y="1702416"/>
                  <a:pt x="1626407" y="1546841"/>
                </a:cubicBezTo>
                <a:cubicBezTo>
                  <a:pt x="1733495" y="1231722"/>
                  <a:pt x="1689408" y="1074163"/>
                  <a:pt x="1494145" y="1074163"/>
                </a:cubicBezTo>
                <a:close/>
                <a:moveTo>
                  <a:pt x="755958" y="1074163"/>
                </a:moveTo>
                <a:cubicBezTo>
                  <a:pt x="704364" y="1074163"/>
                  <a:pt x="656586" y="1082497"/>
                  <a:pt x="612622" y="1099166"/>
                </a:cubicBezTo>
                <a:cubicBezTo>
                  <a:pt x="568659" y="1115835"/>
                  <a:pt x="526270" y="1139846"/>
                  <a:pt x="485453" y="1171199"/>
                </a:cubicBezTo>
                <a:lnTo>
                  <a:pt x="447019" y="1284308"/>
                </a:lnTo>
                <a:cubicBezTo>
                  <a:pt x="493025" y="1248193"/>
                  <a:pt x="538779" y="1220411"/>
                  <a:pt x="584280" y="1200965"/>
                </a:cubicBezTo>
                <a:cubicBezTo>
                  <a:pt x="629781" y="1181518"/>
                  <a:pt x="671582" y="1171794"/>
                  <a:pt x="709682" y="1171794"/>
                </a:cubicBezTo>
                <a:cubicBezTo>
                  <a:pt x="763657" y="1171794"/>
                  <a:pt x="801499" y="1185983"/>
                  <a:pt x="823210" y="1214359"/>
                </a:cubicBezTo>
                <a:cubicBezTo>
                  <a:pt x="844920" y="1242736"/>
                  <a:pt x="847344" y="1281729"/>
                  <a:pt x="830484" y="1331338"/>
                </a:cubicBezTo>
                <a:cubicBezTo>
                  <a:pt x="813895" y="1380154"/>
                  <a:pt x="785897" y="1423711"/>
                  <a:pt x="746489" y="1462009"/>
                </a:cubicBezTo>
                <a:cubicBezTo>
                  <a:pt x="707080" y="1500307"/>
                  <a:pt x="642628" y="1544857"/>
                  <a:pt x="553133" y="1595657"/>
                </a:cubicBezTo>
                <a:cubicBezTo>
                  <a:pt x="465765" y="1644869"/>
                  <a:pt x="399445" y="1687037"/>
                  <a:pt x="354173" y="1722161"/>
                </a:cubicBezTo>
                <a:cubicBezTo>
                  <a:pt x="308901" y="1757284"/>
                  <a:pt x="272716" y="1793400"/>
                  <a:pt x="245617" y="1830508"/>
                </a:cubicBezTo>
                <a:cubicBezTo>
                  <a:pt x="218518" y="1867615"/>
                  <a:pt x="195933" y="1912760"/>
                  <a:pt x="177863" y="1965941"/>
                </a:cubicBezTo>
                <a:lnTo>
                  <a:pt x="162282" y="2011780"/>
                </a:lnTo>
                <a:lnTo>
                  <a:pt x="742117" y="2011780"/>
                </a:lnTo>
                <a:lnTo>
                  <a:pt x="777324" y="1908196"/>
                </a:lnTo>
                <a:lnTo>
                  <a:pt x="318933" y="1908196"/>
                </a:lnTo>
                <a:cubicBezTo>
                  <a:pt x="329184" y="1878033"/>
                  <a:pt x="343042" y="1852435"/>
                  <a:pt x="360508" y="1831400"/>
                </a:cubicBezTo>
                <a:cubicBezTo>
                  <a:pt x="377973" y="1810366"/>
                  <a:pt x="403615" y="1788340"/>
                  <a:pt x="437433" y="1765321"/>
                </a:cubicBezTo>
                <a:cubicBezTo>
                  <a:pt x="471251" y="1742302"/>
                  <a:pt x="535695" y="1704202"/>
                  <a:pt x="630765" y="1651021"/>
                </a:cubicBezTo>
                <a:cubicBezTo>
                  <a:pt x="723839" y="1599030"/>
                  <a:pt x="794382" y="1548230"/>
                  <a:pt x="842394" y="1498621"/>
                </a:cubicBezTo>
                <a:cubicBezTo>
                  <a:pt x="890407" y="1449011"/>
                  <a:pt x="925947" y="1390274"/>
                  <a:pt x="949016" y="1322408"/>
                </a:cubicBezTo>
                <a:cubicBezTo>
                  <a:pt x="974912" y="1246208"/>
                  <a:pt x="970046" y="1185784"/>
                  <a:pt x="934417" y="1141136"/>
                </a:cubicBezTo>
                <a:cubicBezTo>
                  <a:pt x="898788" y="1096487"/>
                  <a:pt x="839302" y="1074163"/>
                  <a:pt x="755958" y="1074163"/>
                </a:cubicBezTo>
                <a:close/>
                <a:moveTo>
                  <a:pt x="2965590" y="1069400"/>
                </a:moveTo>
                <a:cubicBezTo>
                  <a:pt x="2926926" y="1095594"/>
                  <a:pt x="2874788" y="1123475"/>
                  <a:pt x="2809177" y="1153042"/>
                </a:cubicBezTo>
                <a:cubicBezTo>
                  <a:pt x="2743565" y="1182609"/>
                  <a:pt x="2684060" y="1204140"/>
                  <a:pt x="2630662" y="1217633"/>
                </a:cubicBezTo>
                <a:lnTo>
                  <a:pt x="2591818" y="1331933"/>
                </a:lnTo>
                <a:cubicBezTo>
                  <a:pt x="2631828" y="1322805"/>
                  <a:pt x="2677405" y="1306930"/>
                  <a:pt x="2728549" y="1284308"/>
                </a:cubicBezTo>
                <a:cubicBezTo>
                  <a:pt x="2779693" y="1261686"/>
                  <a:pt x="2817497" y="1241247"/>
                  <a:pt x="2841961" y="1222991"/>
                </a:cubicBezTo>
                <a:lnTo>
                  <a:pt x="2573893" y="2011780"/>
                </a:lnTo>
                <a:lnTo>
                  <a:pt x="2689384" y="2011780"/>
                </a:lnTo>
                <a:lnTo>
                  <a:pt x="3009643" y="1069400"/>
                </a:lnTo>
                <a:close/>
                <a:moveTo>
                  <a:pt x="0" y="0"/>
                </a:moveTo>
                <a:lnTo>
                  <a:pt x="3438971" y="0"/>
                </a:lnTo>
                <a:lnTo>
                  <a:pt x="3438971" y="5433745"/>
                </a:lnTo>
                <a:lnTo>
                  <a:pt x="0" y="5433745"/>
                </a:lnTo>
                <a:close/>
              </a:path>
            </a:pathLst>
          </a:custGeom>
          <a:solidFill>
            <a:srgbClr val="97CCD4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9600" i="1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CCCC42C-4338-4F17-BF76-7DB385A84E95}"/>
              </a:ext>
            </a:extLst>
          </p:cNvPr>
          <p:cNvSpPr txBox="1"/>
          <p:nvPr/>
        </p:nvSpPr>
        <p:spPr>
          <a:xfrm>
            <a:off x="2557870" y="4094885"/>
            <a:ext cx="6801862" cy="1323439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8000" spc="600" dirty="0">
                <a:solidFill>
                  <a:schemeClr val="bg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  <a:sym typeface="+mn-lt"/>
              </a:rPr>
              <a:t>部門</a:t>
            </a:r>
            <a:r>
              <a:rPr lang="zh-CN" altLang="en-US" sz="8000" spc="600" dirty="0"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  <a:sym typeface="+mn-lt"/>
              </a:rPr>
              <a:t>工作總結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41E33C5-ED24-428B-AAAD-D0A07924105B}"/>
              </a:ext>
            </a:extLst>
          </p:cNvPr>
          <p:cNvSpPr txBox="1"/>
          <p:nvPr/>
        </p:nvSpPr>
        <p:spPr>
          <a:xfrm>
            <a:off x="2572384" y="3644904"/>
            <a:ext cx="4418197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3200" spc="600" dirty="0">
                <a:solidFill>
                  <a:schemeClr val="bg1"/>
                </a:solidFill>
                <a:cs typeface="+mn-ea"/>
                <a:sym typeface="+mn-lt"/>
              </a:rPr>
              <a:t>COMPAN</a:t>
            </a:r>
            <a:r>
              <a:rPr lang="en-US" altLang="zh-CN" sz="3200" spc="600" dirty="0">
                <a:cs typeface="+mn-ea"/>
                <a:sym typeface="+mn-lt"/>
              </a:rPr>
              <a:t>Y PLAN</a:t>
            </a:r>
            <a:endParaRPr lang="zh-CN" altLang="en-US" sz="3200" spc="600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78710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7" grpId="0"/>
      <p:bldP spid="5" grpId="0"/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6A435CD-2053-4391-BEC9-34B10068A8F3}"/>
              </a:ext>
            </a:extLst>
          </p:cNvPr>
          <p:cNvSpPr txBox="1"/>
          <p:nvPr/>
        </p:nvSpPr>
        <p:spPr>
          <a:xfrm>
            <a:off x="9143999" y="517159"/>
            <a:ext cx="2676525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For the benefit of you, 1PPT Network and the original creator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C5C7E46-0184-4BE5-AFE3-A89CBB0B7F11}"/>
              </a:ext>
            </a:extLst>
          </p:cNvPr>
          <p:cNvSpPr txBox="1"/>
          <p:nvPr/>
        </p:nvSpPr>
        <p:spPr>
          <a:xfrm>
            <a:off x="904875" y="455604"/>
            <a:ext cx="2133918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3200" spc="600" dirty="0">
                <a:cs typeface="+mn-ea"/>
                <a:sym typeface="+mn-lt"/>
              </a:rPr>
              <a:t>完成情況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4CB5A41-4659-4881-9304-D94482E2EBC4}"/>
              </a:ext>
            </a:extLst>
          </p:cNvPr>
          <p:cNvSpPr/>
          <p:nvPr/>
        </p:nvSpPr>
        <p:spPr>
          <a:xfrm>
            <a:off x="3073400" y="693991"/>
            <a:ext cx="5112000" cy="108000"/>
          </a:xfrm>
          <a:prstGeom prst="rect">
            <a:avLst/>
          </a:prstGeom>
          <a:solidFill>
            <a:srgbClr val="97CC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80D3808-0282-41CE-9CA6-F97030353123}"/>
              </a:ext>
            </a:extLst>
          </p:cNvPr>
          <p:cNvSpPr/>
          <p:nvPr/>
        </p:nvSpPr>
        <p:spPr>
          <a:xfrm>
            <a:off x="8296207" y="693991"/>
            <a:ext cx="756000" cy="10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1BF6DCA2-795A-4E12-800E-9501650DEFDC}"/>
              </a:ext>
            </a:extLst>
          </p:cNvPr>
          <p:cNvCxnSpPr/>
          <p:nvPr/>
        </p:nvCxnSpPr>
        <p:spPr>
          <a:xfrm>
            <a:off x="5469572" y="2416810"/>
            <a:ext cx="0" cy="2952750"/>
          </a:xfrm>
          <a:prstGeom prst="line">
            <a:avLst/>
          </a:prstGeom>
          <a:ln w="12700" cap="rnd">
            <a:solidFill>
              <a:schemeClr val="bg1">
                <a:lumMod val="85000"/>
              </a:schemeClr>
            </a:solidFill>
            <a:prstDash val="sys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4B85757A-12ED-42D6-BA73-593C819466A4}"/>
              </a:ext>
            </a:extLst>
          </p:cNvPr>
          <p:cNvCxnSpPr/>
          <p:nvPr/>
        </p:nvCxnSpPr>
        <p:spPr>
          <a:xfrm>
            <a:off x="6722904" y="2416810"/>
            <a:ext cx="0" cy="2952750"/>
          </a:xfrm>
          <a:prstGeom prst="line">
            <a:avLst/>
          </a:prstGeom>
          <a:ln w="12700" cap="rnd">
            <a:solidFill>
              <a:schemeClr val="bg1">
                <a:lumMod val="85000"/>
              </a:schemeClr>
            </a:solidFill>
            <a:prstDash val="sys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菱形 5">
            <a:extLst>
              <a:ext uri="{FF2B5EF4-FFF2-40B4-BE49-F238E27FC236}">
                <a16:creationId xmlns:a16="http://schemas.microsoft.com/office/drawing/2014/main" id="{9D4E5EC2-9BDB-4E52-B800-DF38EC154825}"/>
              </a:ext>
            </a:extLst>
          </p:cNvPr>
          <p:cNvSpPr/>
          <p:nvPr/>
        </p:nvSpPr>
        <p:spPr>
          <a:xfrm>
            <a:off x="5281772" y="2226469"/>
            <a:ext cx="374332" cy="374332"/>
          </a:xfrm>
          <a:prstGeom prst="diamond">
            <a:avLst/>
          </a:prstGeom>
          <a:solidFill>
            <a:srgbClr val="97CC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菱形 6">
            <a:extLst>
              <a:ext uri="{FF2B5EF4-FFF2-40B4-BE49-F238E27FC236}">
                <a16:creationId xmlns:a16="http://schemas.microsoft.com/office/drawing/2014/main" id="{E1CF1C48-4AE9-46A5-8A91-675B35D7F34F}"/>
              </a:ext>
            </a:extLst>
          </p:cNvPr>
          <p:cNvSpPr/>
          <p:nvPr/>
        </p:nvSpPr>
        <p:spPr>
          <a:xfrm>
            <a:off x="5281772" y="3703183"/>
            <a:ext cx="374332" cy="374332"/>
          </a:xfrm>
          <a:prstGeom prst="diamond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菱形 7">
            <a:extLst>
              <a:ext uri="{FF2B5EF4-FFF2-40B4-BE49-F238E27FC236}">
                <a16:creationId xmlns:a16="http://schemas.microsoft.com/office/drawing/2014/main" id="{099E61EE-6F3E-460F-ACD9-8FE1D732601A}"/>
              </a:ext>
            </a:extLst>
          </p:cNvPr>
          <p:cNvSpPr/>
          <p:nvPr/>
        </p:nvSpPr>
        <p:spPr>
          <a:xfrm>
            <a:off x="5281772" y="5179896"/>
            <a:ext cx="374332" cy="374332"/>
          </a:xfrm>
          <a:prstGeom prst="diamond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菱形 8">
            <a:extLst>
              <a:ext uri="{FF2B5EF4-FFF2-40B4-BE49-F238E27FC236}">
                <a16:creationId xmlns:a16="http://schemas.microsoft.com/office/drawing/2014/main" id="{607928AE-50EC-4EF0-BB93-C96988119E8C}"/>
              </a:ext>
            </a:extLst>
          </p:cNvPr>
          <p:cNvSpPr/>
          <p:nvPr/>
        </p:nvSpPr>
        <p:spPr>
          <a:xfrm>
            <a:off x="6535897" y="2226469"/>
            <a:ext cx="374332" cy="374332"/>
          </a:xfrm>
          <a:prstGeom prst="diamond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菱形 9">
            <a:extLst>
              <a:ext uri="{FF2B5EF4-FFF2-40B4-BE49-F238E27FC236}">
                <a16:creationId xmlns:a16="http://schemas.microsoft.com/office/drawing/2014/main" id="{90854F55-AB8C-4F56-B71A-421CF17A85AC}"/>
              </a:ext>
            </a:extLst>
          </p:cNvPr>
          <p:cNvSpPr/>
          <p:nvPr/>
        </p:nvSpPr>
        <p:spPr>
          <a:xfrm>
            <a:off x="6535897" y="3703183"/>
            <a:ext cx="374332" cy="374332"/>
          </a:xfrm>
          <a:prstGeom prst="diamond">
            <a:avLst/>
          </a:prstGeom>
          <a:solidFill>
            <a:srgbClr val="97CC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菱形 10">
            <a:extLst>
              <a:ext uri="{FF2B5EF4-FFF2-40B4-BE49-F238E27FC236}">
                <a16:creationId xmlns:a16="http://schemas.microsoft.com/office/drawing/2014/main" id="{1D6E0059-351C-4880-B897-A33118CEAC13}"/>
              </a:ext>
            </a:extLst>
          </p:cNvPr>
          <p:cNvSpPr/>
          <p:nvPr/>
        </p:nvSpPr>
        <p:spPr>
          <a:xfrm>
            <a:off x="6535897" y="5179896"/>
            <a:ext cx="374332" cy="374332"/>
          </a:xfrm>
          <a:prstGeom prst="diamond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39847959-D1C9-48B7-8B95-BE413DB089C1}"/>
              </a:ext>
            </a:extLst>
          </p:cNvPr>
          <p:cNvSpPr/>
          <p:nvPr/>
        </p:nvSpPr>
        <p:spPr>
          <a:xfrm>
            <a:off x="4225450" y="2116138"/>
            <a:ext cx="594994" cy="594994"/>
          </a:xfrm>
          <a:prstGeom prst="ellipse">
            <a:avLst/>
          </a:prstGeom>
          <a:solidFill>
            <a:srgbClr val="97CC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0ED8802F-6A66-4315-B173-17132EB8113E}"/>
              </a:ext>
            </a:extLst>
          </p:cNvPr>
          <p:cNvSpPr/>
          <p:nvPr/>
        </p:nvSpPr>
        <p:spPr>
          <a:xfrm>
            <a:off x="4225450" y="3597276"/>
            <a:ext cx="594994" cy="59499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FB66B90A-8CCA-42ED-8ADB-DCA2B2A12E43}"/>
              </a:ext>
            </a:extLst>
          </p:cNvPr>
          <p:cNvSpPr/>
          <p:nvPr/>
        </p:nvSpPr>
        <p:spPr>
          <a:xfrm>
            <a:off x="4225450" y="5069565"/>
            <a:ext cx="594994" cy="594994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745423F7-2995-46EF-8FBA-04FF24116CB7}"/>
              </a:ext>
            </a:extLst>
          </p:cNvPr>
          <p:cNvSpPr/>
          <p:nvPr/>
        </p:nvSpPr>
        <p:spPr>
          <a:xfrm>
            <a:off x="7371557" y="2116138"/>
            <a:ext cx="594994" cy="594994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40485820-F928-48A9-B8DF-7E7F7BE3EA8E}"/>
              </a:ext>
            </a:extLst>
          </p:cNvPr>
          <p:cNvSpPr/>
          <p:nvPr/>
        </p:nvSpPr>
        <p:spPr>
          <a:xfrm>
            <a:off x="7371557" y="3597276"/>
            <a:ext cx="594994" cy="594994"/>
          </a:xfrm>
          <a:prstGeom prst="ellipse">
            <a:avLst/>
          </a:prstGeom>
          <a:solidFill>
            <a:srgbClr val="97CC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B897DB8D-A012-40C0-A8E7-33314D37ABD3}"/>
              </a:ext>
            </a:extLst>
          </p:cNvPr>
          <p:cNvSpPr/>
          <p:nvPr/>
        </p:nvSpPr>
        <p:spPr>
          <a:xfrm>
            <a:off x="7371557" y="5069565"/>
            <a:ext cx="594994" cy="59499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9" name="Oval 21">
            <a:extLst>
              <a:ext uri="{FF2B5EF4-FFF2-40B4-BE49-F238E27FC236}">
                <a16:creationId xmlns:a16="http://schemas.microsoft.com/office/drawing/2014/main" id="{58CBD994-C9D5-4F73-AC4D-7C524403BD95}"/>
              </a:ext>
            </a:extLst>
          </p:cNvPr>
          <p:cNvSpPr/>
          <p:nvPr/>
        </p:nvSpPr>
        <p:spPr>
          <a:xfrm>
            <a:off x="4406424" y="2305606"/>
            <a:ext cx="233046" cy="228759"/>
          </a:xfrm>
          <a:custGeom>
            <a:avLst/>
            <a:gdLst>
              <a:gd name="connsiteX0" fmla="*/ 244277 w 606086"/>
              <a:gd name="connsiteY0" fmla="*/ 198378 h 594937"/>
              <a:gd name="connsiteX1" fmla="*/ 198685 w 606086"/>
              <a:gd name="connsiteY1" fmla="*/ 243894 h 594937"/>
              <a:gd name="connsiteX2" fmla="*/ 198685 w 606086"/>
              <a:gd name="connsiteY2" fmla="*/ 340675 h 594937"/>
              <a:gd name="connsiteX3" fmla="*/ 228863 w 606086"/>
              <a:gd name="connsiteY3" fmla="*/ 383317 h 594937"/>
              <a:gd name="connsiteX4" fmla="*/ 238798 w 606086"/>
              <a:gd name="connsiteY4" fmla="*/ 397501 h 594937"/>
              <a:gd name="connsiteX5" fmla="*/ 238798 w 606086"/>
              <a:gd name="connsiteY5" fmla="*/ 534235 h 594937"/>
              <a:gd name="connsiteX6" fmla="*/ 268884 w 606086"/>
              <a:gd name="connsiteY6" fmla="*/ 564271 h 594937"/>
              <a:gd name="connsiteX7" fmla="*/ 337690 w 606086"/>
              <a:gd name="connsiteY7" fmla="*/ 564271 h 594937"/>
              <a:gd name="connsiteX8" fmla="*/ 367775 w 606086"/>
              <a:gd name="connsiteY8" fmla="*/ 534235 h 594937"/>
              <a:gd name="connsiteX9" fmla="*/ 367775 w 606086"/>
              <a:gd name="connsiteY9" fmla="*/ 397501 h 594937"/>
              <a:gd name="connsiteX10" fmla="*/ 377710 w 606086"/>
              <a:gd name="connsiteY10" fmla="*/ 383317 h 594937"/>
              <a:gd name="connsiteX11" fmla="*/ 407517 w 606086"/>
              <a:gd name="connsiteY11" fmla="*/ 340675 h 594937"/>
              <a:gd name="connsiteX12" fmla="*/ 407517 w 606086"/>
              <a:gd name="connsiteY12" fmla="*/ 243894 h 594937"/>
              <a:gd name="connsiteX13" fmla="*/ 362018 w 606086"/>
              <a:gd name="connsiteY13" fmla="*/ 198378 h 594937"/>
              <a:gd name="connsiteX14" fmla="*/ 465039 w 606086"/>
              <a:gd name="connsiteY14" fmla="*/ 168299 h 594937"/>
              <a:gd name="connsiteX15" fmla="*/ 530224 w 606086"/>
              <a:gd name="connsiteY15" fmla="*/ 168299 h 594937"/>
              <a:gd name="connsiteX16" fmla="*/ 606086 w 606086"/>
              <a:gd name="connsiteY16" fmla="*/ 243932 h 594937"/>
              <a:gd name="connsiteX17" fmla="*/ 606086 w 606086"/>
              <a:gd name="connsiteY17" fmla="*/ 340697 h 594937"/>
              <a:gd name="connsiteX18" fmla="*/ 566251 w 606086"/>
              <a:gd name="connsiteY18" fmla="*/ 407339 h 594937"/>
              <a:gd name="connsiteX19" fmla="*/ 566251 w 606086"/>
              <a:gd name="connsiteY19" fmla="*/ 534598 h 594937"/>
              <a:gd name="connsiteX20" fmla="*/ 505803 w 606086"/>
              <a:gd name="connsiteY20" fmla="*/ 594937 h 594937"/>
              <a:gd name="connsiteX21" fmla="*/ 436997 w 606086"/>
              <a:gd name="connsiteY21" fmla="*/ 594937 h 594937"/>
              <a:gd name="connsiteX22" fmla="*/ 421769 w 606086"/>
              <a:gd name="connsiteY22" fmla="*/ 579736 h 594937"/>
              <a:gd name="connsiteX23" fmla="*/ 436997 w 606086"/>
              <a:gd name="connsiteY23" fmla="*/ 564536 h 594937"/>
              <a:gd name="connsiteX24" fmla="*/ 505803 w 606086"/>
              <a:gd name="connsiteY24" fmla="*/ 564536 h 594937"/>
              <a:gd name="connsiteX25" fmla="*/ 535888 w 606086"/>
              <a:gd name="connsiteY25" fmla="*/ 534505 h 594937"/>
              <a:gd name="connsiteX26" fmla="*/ 535888 w 606086"/>
              <a:gd name="connsiteY26" fmla="*/ 397792 h 594937"/>
              <a:gd name="connsiteX27" fmla="*/ 545823 w 606086"/>
              <a:gd name="connsiteY27" fmla="*/ 383611 h 594937"/>
              <a:gd name="connsiteX28" fmla="*/ 575722 w 606086"/>
              <a:gd name="connsiteY28" fmla="*/ 340975 h 594937"/>
              <a:gd name="connsiteX29" fmla="*/ 575722 w 606086"/>
              <a:gd name="connsiteY29" fmla="*/ 244210 h 594937"/>
              <a:gd name="connsiteX30" fmla="*/ 530224 w 606086"/>
              <a:gd name="connsiteY30" fmla="*/ 198700 h 594937"/>
              <a:gd name="connsiteX31" fmla="*/ 465039 w 606086"/>
              <a:gd name="connsiteY31" fmla="*/ 198700 h 594937"/>
              <a:gd name="connsiteX32" fmla="*/ 449811 w 606086"/>
              <a:gd name="connsiteY32" fmla="*/ 183500 h 594937"/>
              <a:gd name="connsiteX33" fmla="*/ 465039 w 606086"/>
              <a:gd name="connsiteY33" fmla="*/ 168299 h 594937"/>
              <a:gd name="connsiteX34" fmla="*/ 244091 w 606086"/>
              <a:gd name="connsiteY34" fmla="*/ 168157 h 594937"/>
              <a:gd name="connsiteX35" fmla="*/ 361832 w 606086"/>
              <a:gd name="connsiteY35" fmla="*/ 168157 h 594937"/>
              <a:gd name="connsiteX36" fmla="*/ 437788 w 606086"/>
              <a:gd name="connsiteY36" fmla="*/ 243894 h 594937"/>
              <a:gd name="connsiteX37" fmla="*/ 437788 w 606086"/>
              <a:gd name="connsiteY37" fmla="*/ 340675 h 594937"/>
              <a:gd name="connsiteX38" fmla="*/ 397860 w 606086"/>
              <a:gd name="connsiteY38" fmla="*/ 407327 h 594937"/>
              <a:gd name="connsiteX39" fmla="*/ 397860 w 606086"/>
              <a:gd name="connsiteY39" fmla="*/ 534235 h 594937"/>
              <a:gd name="connsiteX40" fmla="*/ 337504 w 606086"/>
              <a:gd name="connsiteY40" fmla="*/ 594584 h 594937"/>
              <a:gd name="connsiteX41" fmla="*/ 268605 w 606086"/>
              <a:gd name="connsiteY41" fmla="*/ 594584 h 594937"/>
              <a:gd name="connsiteX42" fmla="*/ 208063 w 606086"/>
              <a:gd name="connsiteY42" fmla="*/ 534235 h 594937"/>
              <a:gd name="connsiteX43" fmla="*/ 208063 w 606086"/>
              <a:gd name="connsiteY43" fmla="*/ 407327 h 594937"/>
              <a:gd name="connsiteX44" fmla="*/ 168228 w 606086"/>
              <a:gd name="connsiteY44" fmla="*/ 340675 h 594937"/>
              <a:gd name="connsiteX45" fmla="*/ 168228 w 606086"/>
              <a:gd name="connsiteY45" fmla="*/ 243894 h 594937"/>
              <a:gd name="connsiteX46" fmla="*/ 244091 w 606086"/>
              <a:gd name="connsiteY46" fmla="*/ 168157 h 594937"/>
              <a:gd name="connsiteX47" fmla="*/ 75862 w 606086"/>
              <a:gd name="connsiteY47" fmla="*/ 168016 h 594937"/>
              <a:gd name="connsiteX48" fmla="*/ 140861 w 606086"/>
              <a:gd name="connsiteY48" fmla="*/ 168016 h 594937"/>
              <a:gd name="connsiteX49" fmla="*/ 156089 w 606086"/>
              <a:gd name="connsiteY49" fmla="*/ 183217 h 594937"/>
              <a:gd name="connsiteX50" fmla="*/ 140861 w 606086"/>
              <a:gd name="connsiteY50" fmla="*/ 198419 h 594937"/>
              <a:gd name="connsiteX51" fmla="*/ 76048 w 606086"/>
              <a:gd name="connsiteY51" fmla="*/ 198419 h 594937"/>
              <a:gd name="connsiteX52" fmla="*/ 30456 w 606086"/>
              <a:gd name="connsiteY52" fmla="*/ 243931 h 594937"/>
              <a:gd name="connsiteX53" fmla="*/ 30456 w 606086"/>
              <a:gd name="connsiteY53" fmla="*/ 340701 h 594937"/>
              <a:gd name="connsiteX54" fmla="*/ 60263 w 606086"/>
              <a:gd name="connsiteY54" fmla="*/ 383339 h 594937"/>
              <a:gd name="connsiteX55" fmla="*/ 70198 w 606086"/>
              <a:gd name="connsiteY55" fmla="*/ 397521 h 594937"/>
              <a:gd name="connsiteX56" fmla="*/ 70198 w 606086"/>
              <a:gd name="connsiteY56" fmla="*/ 534149 h 594937"/>
              <a:gd name="connsiteX57" fmla="*/ 100283 w 606086"/>
              <a:gd name="connsiteY57" fmla="*/ 564181 h 594937"/>
              <a:gd name="connsiteX58" fmla="*/ 169089 w 606086"/>
              <a:gd name="connsiteY58" fmla="*/ 564181 h 594937"/>
              <a:gd name="connsiteX59" fmla="*/ 184317 w 606086"/>
              <a:gd name="connsiteY59" fmla="*/ 579383 h 594937"/>
              <a:gd name="connsiteX60" fmla="*/ 169089 w 606086"/>
              <a:gd name="connsiteY60" fmla="*/ 594584 h 594937"/>
              <a:gd name="connsiteX61" fmla="*/ 100283 w 606086"/>
              <a:gd name="connsiteY61" fmla="*/ 594584 h 594937"/>
              <a:gd name="connsiteX62" fmla="*/ 39835 w 606086"/>
              <a:gd name="connsiteY62" fmla="*/ 534149 h 594937"/>
              <a:gd name="connsiteX63" fmla="*/ 39835 w 606086"/>
              <a:gd name="connsiteY63" fmla="*/ 407161 h 594937"/>
              <a:gd name="connsiteX64" fmla="*/ 0 w 606086"/>
              <a:gd name="connsiteY64" fmla="*/ 340608 h 594937"/>
              <a:gd name="connsiteX65" fmla="*/ 0 w 606086"/>
              <a:gd name="connsiteY65" fmla="*/ 243838 h 594937"/>
              <a:gd name="connsiteX66" fmla="*/ 75862 w 606086"/>
              <a:gd name="connsiteY66" fmla="*/ 168016 h 594937"/>
              <a:gd name="connsiteX67" fmla="*/ 478786 w 606086"/>
              <a:gd name="connsiteY67" fmla="*/ 30314 h 594937"/>
              <a:gd name="connsiteX68" fmla="*/ 432649 w 606086"/>
              <a:gd name="connsiteY68" fmla="*/ 76387 h 594937"/>
              <a:gd name="connsiteX69" fmla="*/ 478786 w 606086"/>
              <a:gd name="connsiteY69" fmla="*/ 122553 h 594937"/>
              <a:gd name="connsiteX70" fmla="*/ 525016 w 606086"/>
              <a:gd name="connsiteY70" fmla="*/ 76387 h 594937"/>
              <a:gd name="connsiteX71" fmla="*/ 478786 w 606086"/>
              <a:gd name="connsiteY71" fmla="*/ 30314 h 594937"/>
              <a:gd name="connsiteX72" fmla="*/ 303043 w 606086"/>
              <a:gd name="connsiteY72" fmla="*/ 30314 h 594937"/>
              <a:gd name="connsiteX73" fmla="*/ 256885 w 606086"/>
              <a:gd name="connsiteY73" fmla="*/ 76387 h 594937"/>
              <a:gd name="connsiteX74" fmla="*/ 303043 w 606086"/>
              <a:gd name="connsiteY74" fmla="*/ 122553 h 594937"/>
              <a:gd name="connsiteX75" fmla="*/ 349201 w 606086"/>
              <a:gd name="connsiteY75" fmla="*/ 76387 h 594937"/>
              <a:gd name="connsiteX76" fmla="*/ 303043 w 606086"/>
              <a:gd name="connsiteY76" fmla="*/ 30314 h 594937"/>
              <a:gd name="connsiteX77" fmla="*/ 127300 w 606086"/>
              <a:gd name="connsiteY77" fmla="*/ 30314 h 594937"/>
              <a:gd name="connsiteX78" fmla="*/ 81070 w 606086"/>
              <a:gd name="connsiteY78" fmla="*/ 76387 h 594937"/>
              <a:gd name="connsiteX79" fmla="*/ 127300 w 606086"/>
              <a:gd name="connsiteY79" fmla="*/ 122553 h 594937"/>
              <a:gd name="connsiteX80" fmla="*/ 173437 w 606086"/>
              <a:gd name="connsiteY80" fmla="*/ 76387 h 594937"/>
              <a:gd name="connsiteX81" fmla="*/ 127300 w 606086"/>
              <a:gd name="connsiteY81" fmla="*/ 30314 h 594937"/>
              <a:gd name="connsiteX82" fmla="*/ 478786 w 606086"/>
              <a:gd name="connsiteY82" fmla="*/ 0 h 594937"/>
              <a:gd name="connsiteX83" fmla="*/ 555279 w 606086"/>
              <a:gd name="connsiteY83" fmla="*/ 76387 h 594937"/>
              <a:gd name="connsiteX84" fmla="*/ 478786 w 606086"/>
              <a:gd name="connsiteY84" fmla="*/ 152774 h 594937"/>
              <a:gd name="connsiteX85" fmla="*/ 402293 w 606086"/>
              <a:gd name="connsiteY85" fmla="*/ 76387 h 594937"/>
              <a:gd name="connsiteX86" fmla="*/ 478786 w 606086"/>
              <a:gd name="connsiteY86" fmla="*/ 0 h 594937"/>
              <a:gd name="connsiteX87" fmla="*/ 303043 w 606086"/>
              <a:gd name="connsiteY87" fmla="*/ 0 h 594937"/>
              <a:gd name="connsiteX88" fmla="*/ 379571 w 606086"/>
              <a:gd name="connsiteY88" fmla="*/ 76387 h 594937"/>
              <a:gd name="connsiteX89" fmla="*/ 303043 w 606086"/>
              <a:gd name="connsiteY89" fmla="*/ 152774 h 594937"/>
              <a:gd name="connsiteX90" fmla="*/ 226515 w 606086"/>
              <a:gd name="connsiteY90" fmla="*/ 76387 h 594937"/>
              <a:gd name="connsiteX91" fmla="*/ 303043 w 606086"/>
              <a:gd name="connsiteY91" fmla="*/ 0 h 594937"/>
              <a:gd name="connsiteX92" fmla="*/ 127300 w 606086"/>
              <a:gd name="connsiteY92" fmla="*/ 0 h 594937"/>
              <a:gd name="connsiteX93" fmla="*/ 203793 w 606086"/>
              <a:gd name="connsiteY93" fmla="*/ 76387 h 594937"/>
              <a:gd name="connsiteX94" fmla="*/ 127300 w 606086"/>
              <a:gd name="connsiteY94" fmla="*/ 152774 h 594937"/>
              <a:gd name="connsiteX95" fmla="*/ 50807 w 606086"/>
              <a:gd name="connsiteY95" fmla="*/ 76387 h 594937"/>
              <a:gd name="connsiteX96" fmla="*/ 127300 w 606086"/>
              <a:gd name="connsiteY96" fmla="*/ 0 h 594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</a:cxnLst>
            <a:rect l="l" t="t" r="r" b="b"/>
            <a:pathLst>
              <a:path w="606086" h="594937">
                <a:moveTo>
                  <a:pt x="244277" y="198378"/>
                </a:moveTo>
                <a:cubicBezTo>
                  <a:pt x="219113" y="198378"/>
                  <a:pt x="198685" y="218772"/>
                  <a:pt x="198685" y="243894"/>
                </a:cubicBezTo>
                <a:lnTo>
                  <a:pt x="198685" y="340675"/>
                </a:lnTo>
                <a:cubicBezTo>
                  <a:pt x="198685" y="359586"/>
                  <a:pt x="210663" y="376735"/>
                  <a:pt x="228863" y="383317"/>
                </a:cubicBezTo>
                <a:cubicBezTo>
                  <a:pt x="234806" y="385542"/>
                  <a:pt x="238798" y="391197"/>
                  <a:pt x="238798" y="397501"/>
                </a:cubicBezTo>
                <a:lnTo>
                  <a:pt x="238798" y="534235"/>
                </a:lnTo>
                <a:cubicBezTo>
                  <a:pt x="238798" y="550829"/>
                  <a:pt x="252262" y="564271"/>
                  <a:pt x="268884" y="564271"/>
                </a:cubicBezTo>
                <a:lnTo>
                  <a:pt x="337690" y="564271"/>
                </a:lnTo>
                <a:cubicBezTo>
                  <a:pt x="354311" y="564271"/>
                  <a:pt x="367775" y="550829"/>
                  <a:pt x="367775" y="534235"/>
                </a:cubicBezTo>
                <a:lnTo>
                  <a:pt x="367775" y="397501"/>
                </a:lnTo>
                <a:cubicBezTo>
                  <a:pt x="367775" y="391197"/>
                  <a:pt x="371768" y="385542"/>
                  <a:pt x="377710" y="383317"/>
                </a:cubicBezTo>
                <a:cubicBezTo>
                  <a:pt x="395539" y="376735"/>
                  <a:pt x="407517" y="359586"/>
                  <a:pt x="407517" y="340675"/>
                </a:cubicBezTo>
                <a:lnTo>
                  <a:pt x="407517" y="243894"/>
                </a:lnTo>
                <a:cubicBezTo>
                  <a:pt x="407517" y="218772"/>
                  <a:pt x="387089" y="198378"/>
                  <a:pt x="362018" y="198378"/>
                </a:cubicBezTo>
                <a:close/>
                <a:moveTo>
                  <a:pt x="465039" y="168299"/>
                </a:moveTo>
                <a:lnTo>
                  <a:pt x="530224" y="168299"/>
                </a:lnTo>
                <a:cubicBezTo>
                  <a:pt x="572008" y="168299"/>
                  <a:pt x="606086" y="202130"/>
                  <a:pt x="606086" y="243932"/>
                </a:cubicBezTo>
                <a:lnTo>
                  <a:pt x="606086" y="340697"/>
                </a:lnTo>
                <a:cubicBezTo>
                  <a:pt x="606086" y="368595"/>
                  <a:pt x="590486" y="394177"/>
                  <a:pt x="566251" y="407339"/>
                </a:cubicBezTo>
                <a:lnTo>
                  <a:pt x="566251" y="534598"/>
                </a:lnTo>
                <a:cubicBezTo>
                  <a:pt x="566251" y="567872"/>
                  <a:pt x="539138" y="594937"/>
                  <a:pt x="505803" y="594937"/>
                </a:cubicBezTo>
                <a:lnTo>
                  <a:pt x="436997" y="594937"/>
                </a:lnTo>
                <a:cubicBezTo>
                  <a:pt x="428547" y="594937"/>
                  <a:pt x="421769" y="588078"/>
                  <a:pt x="421769" y="579736"/>
                </a:cubicBezTo>
                <a:cubicBezTo>
                  <a:pt x="421769" y="571302"/>
                  <a:pt x="428547" y="564536"/>
                  <a:pt x="436997" y="564536"/>
                </a:cubicBezTo>
                <a:lnTo>
                  <a:pt x="505803" y="564536"/>
                </a:lnTo>
                <a:cubicBezTo>
                  <a:pt x="522424" y="564536"/>
                  <a:pt x="535888" y="551003"/>
                  <a:pt x="535888" y="534505"/>
                </a:cubicBezTo>
                <a:lnTo>
                  <a:pt x="535888" y="397792"/>
                </a:lnTo>
                <a:cubicBezTo>
                  <a:pt x="535888" y="391489"/>
                  <a:pt x="539880" y="385835"/>
                  <a:pt x="545823" y="383611"/>
                </a:cubicBezTo>
                <a:cubicBezTo>
                  <a:pt x="563744" y="377030"/>
                  <a:pt x="575722" y="359883"/>
                  <a:pt x="575722" y="340975"/>
                </a:cubicBezTo>
                <a:lnTo>
                  <a:pt x="575722" y="244210"/>
                </a:lnTo>
                <a:cubicBezTo>
                  <a:pt x="575722" y="219091"/>
                  <a:pt x="555294" y="198700"/>
                  <a:pt x="530224" y="198700"/>
                </a:cubicBezTo>
                <a:lnTo>
                  <a:pt x="465039" y="198700"/>
                </a:lnTo>
                <a:cubicBezTo>
                  <a:pt x="456682" y="198700"/>
                  <a:pt x="449811" y="191934"/>
                  <a:pt x="449811" y="183500"/>
                </a:cubicBezTo>
                <a:cubicBezTo>
                  <a:pt x="449811" y="175065"/>
                  <a:pt x="456682" y="168299"/>
                  <a:pt x="465039" y="168299"/>
                </a:cubicBezTo>
                <a:close/>
                <a:moveTo>
                  <a:pt x="244091" y="168157"/>
                </a:moveTo>
                <a:lnTo>
                  <a:pt x="361832" y="168157"/>
                </a:lnTo>
                <a:cubicBezTo>
                  <a:pt x="403710" y="168157"/>
                  <a:pt x="437788" y="202086"/>
                  <a:pt x="437788" y="243894"/>
                </a:cubicBezTo>
                <a:lnTo>
                  <a:pt x="437788" y="340675"/>
                </a:lnTo>
                <a:cubicBezTo>
                  <a:pt x="437788" y="368578"/>
                  <a:pt x="422188" y="394163"/>
                  <a:pt x="397860" y="407327"/>
                </a:cubicBezTo>
                <a:lnTo>
                  <a:pt x="397860" y="534235"/>
                </a:lnTo>
                <a:cubicBezTo>
                  <a:pt x="397860" y="567515"/>
                  <a:pt x="370746" y="594584"/>
                  <a:pt x="337504" y="594584"/>
                </a:cubicBezTo>
                <a:lnTo>
                  <a:pt x="268605" y="594584"/>
                </a:lnTo>
                <a:cubicBezTo>
                  <a:pt x="235363" y="594584"/>
                  <a:pt x="208249" y="567515"/>
                  <a:pt x="208063" y="534235"/>
                </a:cubicBezTo>
                <a:lnTo>
                  <a:pt x="208063" y="407327"/>
                </a:lnTo>
                <a:cubicBezTo>
                  <a:pt x="183828" y="394163"/>
                  <a:pt x="168228" y="368578"/>
                  <a:pt x="168228" y="340675"/>
                </a:cubicBezTo>
                <a:lnTo>
                  <a:pt x="168228" y="243894"/>
                </a:lnTo>
                <a:cubicBezTo>
                  <a:pt x="168228" y="202086"/>
                  <a:pt x="202306" y="168157"/>
                  <a:pt x="244091" y="168157"/>
                </a:cubicBezTo>
                <a:close/>
                <a:moveTo>
                  <a:pt x="75862" y="168016"/>
                </a:moveTo>
                <a:lnTo>
                  <a:pt x="140861" y="168016"/>
                </a:lnTo>
                <a:cubicBezTo>
                  <a:pt x="149311" y="168016"/>
                  <a:pt x="156089" y="174875"/>
                  <a:pt x="156089" y="183217"/>
                </a:cubicBezTo>
                <a:cubicBezTo>
                  <a:pt x="156089" y="191652"/>
                  <a:pt x="149311" y="198419"/>
                  <a:pt x="140861" y="198419"/>
                </a:cubicBezTo>
                <a:lnTo>
                  <a:pt x="76048" y="198419"/>
                </a:lnTo>
                <a:cubicBezTo>
                  <a:pt x="50884" y="198419"/>
                  <a:pt x="30456" y="218811"/>
                  <a:pt x="30456" y="243931"/>
                </a:cubicBezTo>
                <a:lnTo>
                  <a:pt x="30456" y="340701"/>
                </a:lnTo>
                <a:cubicBezTo>
                  <a:pt x="30456" y="359703"/>
                  <a:pt x="42435" y="376758"/>
                  <a:pt x="60263" y="383339"/>
                </a:cubicBezTo>
                <a:cubicBezTo>
                  <a:pt x="66206" y="385564"/>
                  <a:pt x="70198" y="391218"/>
                  <a:pt x="70198" y="397521"/>
                </a:cubicBezTo>
                <a:lnTo>
                  <a:pt x="70198" y="534149"/>
                </a:lnTo>
                <a:cubicBezTo>
                  <a:pt x="70198" y="550648"/>
                  <a:pt x="83662" y="564181"/>
                  <a:pt x="100283" y="564181"/>
                </a:cubicBezTo>
                <a:lnTo>
                  <a:pt x="169089" y="564181"/>
                </a:lnTo>
                <a:cubicBezTo>
                  <a:pt x="177539" y="564181"/>
                  <a:pt x="184317" y="570948"/>
                  <a:pt x="184317" y="579383"/>
                </a:cubicBezTo>
                <a:cubicBezTo>
                  <a:pt x="184317" y="587725"/>
                  <a:pt x="177539" y="594584"/>
                  <a:pt x="169089" y="594584"/>
                </a:cubicBezTo>
                <a:lnTo>
                  <a:pt x="100283" y="594584"/>
                </a:lnTo>
                <a:cubicBezTo>
                  <a:pt x="66948" y="594584"/>
                  <a:pt x="39835" y="567518"/>
                  <a:pt x="39835" y="534149"/>
                </a:cubicBezTo>
                <a:lnTo>
                  <a:pt x="39835" y="407161"/>
                </a:lnTo>
                <a:cubicBezTo>
                  <a:pt x="15600" y="394091"/>
                  <a:pt x="0" y="368509"/>
                  <a:pt x="0" y="340608"/>
                </a:cubicBezTo>
                <a:lnTo>
                  <a:pt x="0" y="243838"/>
                </a:lnTo>
                <a:cubicBezTo>
                  <a:pt x="0" y="202034"/>
                  <a:pt x="34078" y="168016"/>
                  <a:pt x="75862" y="168016"/>
                </a:cubicBezTo>
                <a:close/>
                <a:moveTo>
                  <a:pt x="478786" y="30314"/>
                </a:moveTo>
                <a:cubicBezTo>
                  <a:pt x="453350" y="30314"/>
                  <a:pt x="432649" y="50986"/>
                  <a:pt x="432649" y="76387"/>
                </a:cubicBezTo>
                <a:cubicBezTo>
                  <a:pt x="432649" y="101880"/>
                  <a:pt x="453350" y="122553"/>
                  <a:pt x="478786" y="122553"/>
                </a:cubicBezTo>
                <a:cubicBezTo>
                  <a:pt x="504315" y="122553"/>
                  <a:pt x="525016" y="101880"/>
                  <a:pt x="525016" y="76387"/>
                </a:cubicBezTo>
                <a:cubicBezTo>
                  <a:pt x="525016" y="50986"/>
                  <a:pt x="504315" y="30314"/>
                  <a:pt x="478786" y="30314"/>
                </a:cubicBezTo>
                <a:close/>
                <a:moveTo>
                  <a:pt x="303043" y="30314"/>
                </a:moveTo>
                <a:cubicBezTo>
                  <a:pt x="277503" y="30314"/>
                  <a:pt x="256885" y="51079"/>
                  <a:pt x="256885" y="76387"/>
                </a:cubicBezTo>
                <a:cubicBezTo>
                  <a:pt x="256885" y="101880"/>
                  <a:pt x="277503" y="122553"/>
                  <a:pt x="303043" y="122553"/>
                </a:cubicBezTo>
                <a:cubicBezTo>
                  <a:pt x="328583" y="122553"/>
                  <a:pt x="349201" y="101880"/>
                  <a:pt x="349201" y="76387"/>
                </a:cubicBezTo>
                <a:cubicBezTo>
                  <a:pt x="349201" y="50986"/>
                  <a:pt x="328583" y="30314"/>
                  <a:pt x="303043" y="30314"/>
                </a:cubicBezTo>
                <a:close/>
                <a:moveTo>
                  <a:pt x="127300" y="30314"/>
                </a:moveTo>
                <a:cubicBezTo>
                  <a:pt x="101771" y="30314"/>
                  <a:pt x="81070" y="51079"/>
                  <a:pt x="81070" y="76387"/>
                </a:cubicBezTo>
                <a:cubicBezTo>
                  <a:pt x="81070" y="101880"/>
                  <a:pt x="101771" y="122553"/>
                  <a:pt x="127300" y="122553"/>
                </a:cubicBezTo>
                <a:cubicBezTo>
                  <a:pt x="152736" y="122553"/>
                  <a:pt x="173437" y="101880"/>
                  <a:pt x="173437" y="76387"/>
                </a:cubicBezTo>
                <a:cubicBezTo>
                  <a:pt x="173437" y="50986"/>
                  <a:pt x="152736" y="30314"/>
                  <a:pt x="127300" y="30314"/>
                </a:cubicBezTo>
                <a:close/>
                <a:moveTo>
                  <a:pt x="478786" y="0"/>
                </a:moveTo>
                <a:cubicBezTo>
                  <a:pt x="521024" y="0"/>
                  <a:pt x="555279" y="34300"/>
                  <a:pt x="555279" y="76387"/>
                </a:cubicBezTo>
                <a:cubicBezTo>
                  <a:pt x="555279" y="118567"/>
                  <a:pt x="521024" y="152774"/>
                  <a:pt x="478786" y="152774"/>
                </a:cubicBezTo>
                <a:cubicBezTo>
                  <a:pt x="436641" y="152774"/>
                  <a:pt x="402293" y="118567"/>
                  <a:pt x="402293" y="76387"/>
                </a:cubicBezTo>
                <a:cubicBezTo>
                  <a:pt x="402293" y="34300"/>
                  <a:pt x="436641" y="0"/>
                  <a:pt x="478786" y="0"/>
                </a:cubicBezTo>
                <a:close/>
                <a:moveTo>
                  <a:pt x="303043" y="0"/>
                </a:moveTo>
                <a:cubicBezTo>
                  <a:pt x="345301" y="0"/>
                  <a:pt x="379571" y="34300"/>
                  <a:pt x="379571" y="76387"/>
                </a:cubicBezTo>
                <a:cubicBezTo>
                  <a:pt x="379571" y="118567"/>
                  <a:pt x="345301" y="152774"/>
                  <a:pt x="303043" y="152774"/>
                </a:cubicBezTo>
                <a:cubicBezTo>
                  <a:pt x="260785" y="152774"/>
                  <a:pt x="226515" y="118567"/>
                  <a:pt x="226515" y="76387"/>
                </a:cubicBezTo>
                <a:cubicBezTo>
                  <a:pt x="226515" y="34300"/>
                  <a:pt x="260785" y="0"/>
                  <a:pt x="303043" y="0"/>
                </a:cubicBezTo>
                <a:close/>
                <a:moveTo>
                  <a:pt x="127300" y="0"/>
                </a:moveTo>
                <a:cubicBezTo>
                  <a:pt x="169445" y="0"/>
                  <a:pt x="203793" y="34300"/>
                  <a:pt x="203793" y="76387"/>
                </a:cubicBezTo>
                <a:cubicBezTo>
                  <a:pt x="203793" y="118567"/>
                  <a:pt x="169353" y="152774"/>
                  <a:pt x="127300" y="152774"/>
                </a:cubicBezTo>
                <a:cubicBezTo>
                  <a:pt x="85062" y="152774"/>
                  <a:pt x="50807" y="118567"/>
                  <a:pt x="50807" y="76387"/>
                </a:cubicBezTo>
                <a:cubicBezTo>
                  <a:pt x="50807" y="34300"/>
                  <a:pt x="85062" y="0"/>
                  <a:pt x="1273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0" name="Oval 22">
            <a:extLst>
              <a:ext uri="{FF2B5EF4-FFF2-40B4-BE49-F238E27FC236}">
                <a16:creationId xmlns:a16="http://schemas.microsoft.com/office/drawing/2014/main" id="{87D8E2FC-8673-47D3-B31D-7E8F97556D4B}"/>
              </a:ext>
            </a:extLst>
          </p:cNvPr>
          <p:cNvSpPr/>
          <p:nvPr/>
        </p:nvSpPr>
        <p:spPr>
          <a:xfrm>
            <a:off x="4406424" y="3803083"/>
            <a:ext cx="233046" cy="196081"/>
          </a:xfrm>
          <a:custGeom>
            <a:avLst/>
            <a:gdLst>
              <a:gd name="connsiteX0" fmla="*/ 491732 w 609050"/>
              <a:gd name="connsiteY0" fmla="*/ 464941 h 512446"/>
              <a:gd name="connsiteX1" fmla="*/ 481173 w 609050"/>
              <a:gd name="connsiteY1" fmla="*/ 475479 h 512446"/>
              <a:gd name="connsiteX2" fmla="*/ 491732 w 609050"/>
              <a:gd name="connsiteY2" fmla="*/ 486101 h 512446"/>
              <a:gd name="connsiteX3" fmla="*/ 555168 w 609050"/>
              <a:gd name="connsiteY3" fmla="*/ 486101 h 512446"/>
              <a:gd name="connsiteX4" fmla="*/ 565726 w 609050"/>
              <a:gd name="connsiteY4" fmla="*/ 475479 h 512446"/>
              <a:gd name="connsiteX5" fmla="*/ 555168 w 609050"/>
              <a:gd name="connsiteY5" fmla="*/ 464941 h 512446"/>
              <a:gd name="connsiteX6" fmla="*/ 29916 w 609050"/>
              <a:gd name="connsiteY6" fmla="*/ 445621 h 512446"/>
              <a:gd name="connsiteX7" fmla="*/ 579134 w 609050"/>
              <a:gd name="connsiteY7" fmla="*/ 445621 h 512446"/>
              <a:gd name="connsiteX8" fmla="*/ 609050 w 609050"/>
              <a:gd name="connsiteY8" fmla="*/ 475563 h 512446"/>
              <a:gd name="connsiteX9" fmla="*/ 609050 w 609050"/>
              <a:gd name="connsiteY9" fmla="*/ 482588 h 512446"/>
              <a:gd name="connsiteX10" fmla="*/ 579134 w 609050"/>
              <a:gd name="connsiteY10" fmla="*/ 512446 h 512446"/>
              <a:gd name="connsiteX11" fmla="*/ 29916 w 609050"/>
              <a:gd name="connsiteY11" fmla="*/ 512446 h 512446"/>
              <a:gd name="connsiteX12" fmla="*/ 0 w 609050"/>
              <a:gd name="connsiteY12" fmla="*/ 482588 h 512446"/>
              <a:gd name="connsiteX13" fmla="*/ 0 w 609050"/>
              <a:gd name="connsiteY13" fmla="*/ 475563 h 512446"/>
              <a:gd name="connsiteX14" fmla="*/ 29916 w 609050"/>
              <a:gd name="connsiteY14" fmla="*/ 445621 h 512446"/>
              <a:gd name="connsiteX15" fmla="*/ 58946 w 609050"/>
              <a:gd name="connsiteY15" fmla="*/ 57153 h 512446"/>
              <a:gd name="connsiteX16" fmla="*/ 58946 w 609050"/>
              <a:gd name="connsiteY16" fmla="*/ 356223 h 512446"/>
              <a:gd name="connsiteX17" fmla="*/ 550175 w 609050"/>
              <a:gd name="connsiteY17" fmla="*/ 356223 h 512446"/>
              <a:gd name="connsiteX18" fmla="*/ 550175 w 609050"/>
              <a:gd name="connsiteY18" fmla="*/ 57153 h 512446"/>
              <a:gd name="connsiteX19" fmla="*/ 80147 w 609050"/>
              <a:gd name="connsiteY19" fmla="*/ 0 h 512446"/>
              <a:gd name="connsiteX20" fmla="*/ 529057 w 609050"/>
              <a:gd name="connsiteY20" fmla="*/ 0 h 512446"/>
              <a:gd name="connsiteX21" fmla="*/ 575650 w 609050"/>
              <a:gd name="connsiteY21" fmla="*/ 19414 h 512446"/>
              <a:gd name="connsiteX22" fmla="*/ 595007 w 609050"/>
              <a:gd name="connsiteY22" fmla="*/ 65939 h 512446"/>
              <a:gd name="connsiteX23" fmla="*/ 595007 w 609050"/>
              <a:gd name="connsiteY23" fmla="*/ 355972 h 512446"/>
              <a:gd name="connsiteX24" fmla="*/ 575650 w 609050"/>
              <a:gd name="connsiteY24" fmla="*/ 402497 h 512446"/>
              <a:gd name="connsiteX25" fmla="*/ 529057 w 609050"/>
              <a:gd name="connsiteY25" fmla="*/ 421911 h 512446"/>
              <a:gd name="connsiteX26" fmla="*/ 80147 w 609050"/>
              <a:gd name="connsiteY26" fmla="*/ 421911 h 512446"/>
              <a:gd name="connsiteX27" fmla="*/ 33555 w 609050"/>
              <a:gd name="connsiteY27" fmla="*/ 402497 h 512446"/>
              <a:gd name="connsiteX28" fmla="*/ 14113 w 609050"/>
              <a:gd name="connsiteY28" fmla="*/ 355972 h 512446"/>
              <a:gd name="connsiteX29" fmla="*/ 14113 w 609050"/>
              <a:gd name="connsiteY29" fmla="*/ 65939 h 512446"/>
              <a:gd name="connsiteX30" fmla="*/ 33555 w 609050"/>
              <a:gd name="connsiteY30" fmla="*/ 19414 h 512446"/>
              <a:gd name="connsiteX31" fmla="*/ 80147 w 609050"/>
              <a:gd name="connsiteY31" fmla="*/ 0 h 51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609050" h="512446">
                <a:moveTo>
                  <a:pt x="491732" y="464941"/>
                </a:moveTo>
                <a:cubicBezTo>
                  <a:pt x="485950" y="464941"/>
                  <a:pt x="481173" y="469708"/>
                  <a:pt x="481173" y="475479"/>
                </a:cubicBezTo>
                <a:cubicBezTo>
                  <a:pt x="481173" y="481333"/>
                  <a:pt x="485950" y="486101"/>
                  <a:pt x="491732" y="486101"/>
                </a:cubicBezTo>
                <a:lnTo>
                  <a:pt x="555168" y="486101"/>
                </a:lnTo>
                <a:cubicBezTo>
                  <a:pt x="561033" y="486101"/>
                  <a:pt x="565726" y="481333"/>
                  <a:pt x="565726" y="475479"/>
                </a:cubicBezTo>
                <a:cubicBezTo>
                  <a:pt x="565726" y="469708"/>
                  <a:pt x="561033" y="464941"/>
                  <a:pt x="555168" y="464941"/>
                </a:cubicBezTo>
                <a:close/>
                <a:moveTo>
                  <a:pt x="29916" y="445621"/>
                </a:moveTo>
                <a:lnTo>
                  <a:pt x="579134" y="445621"/>
                </a:lnTo>
                <a:cubicBezTo>
                  <a:pt x="595642" y="445621"/>
                  <a:pt x="609050" y="459003"/>
                  <a:pt x="609050" y="475563"/>
                </a:cubicBezTo>
                <a:lnTo>
                  <a:pt x="609050" y="482588"/>
                </a:lnTo>
                <a:cubicBezTo>
                  <a:pt x="609050" y="499064"/>
                  <a:pt x="595642" y="512446"/>
                  <a:pt x="579134" y="512446"/>
                </a:cubicBezTo>
                <a:lnTo>
                  <a:pt x="29916" y="512446"/>
                </a:lnTo>
                <a:cubicBezTo>
                  <a:pt x="13408" y="512446"/>
                  <a:pt x="0" y="499064"/>
                  <a:pt x="0" y="482588"/>
                </a:cubicBezTo>
                <a:lnTo>
                  <a:pt x="0" y="475563"/>
                </a:lnTo>
                <a:cubicBezTo>
                  <a:pt x="0" y="459003"/>
                  <a:pt x="13408" y="445621"/>
                  <a:pt x="29916" y="445621"/>
                </a:cubicBezTo>
                <a:close/>
                <a:moveTo>
                  <a:pt x="58946" y="57153"/>
                </a:moveTo>
                <a:lnTo>
                  <a:pt x="58946" y="356223"/>
                </a:lnTo>
                <a:lnTo>
                  <a:pt x="550175" y="356223"/>
                </a:lnTo>
                <a:lnTo>
                  <a:pt x="550175" y="57153"/>
                </a:lnTo>
                <a:close/>
                <a:moveTo>
                  <a:pt x="80147" y="0"/>
                </a:moveTo>
                <a:lnTo>
                  <a:pt x="529057" y="0"/>
                </a:lnTo>
                <a:cubicBezTo>
                  <a:pt x="547158" y="0"/>
                  <a:pt x="562745" y="6443"/>
                  <a:pt x="575650" y="19414"/>
                </a:cubicBezTo>
                <a:cubicBezTo>
                  <a:pt x="588555" y="32300"/>
                  <a:pt x="595007" y="47781"/>
                  <a:pt x="595007" y="65939"/>
                </a:cubicBezTo>
                <a:lnTo>
                  <a:pt x="595007" y="355972"/>
                </a:lnTo>
                <a:cubicBezTo>
                  <a:pt x="595007" y="374130"/>
                  <a:pt x="588555" y="389611"/>
                  <a:pt x="575650" y="402497"/>
                </a:cubicBezTo>
                <a:cubicBezTo>
                  <a:pt x="562745" y="415468"/>
                  <a:pt x="547158" y="421911"/>
                  <a:pt x="529057" y="421911"/>
                </a:cubicBezTo>
                <a:lnTo>
                  <a:pt x="80147" y="421911"/>
                </a:lnTo>
                <a:cubicBezTo>
                  <a:pt x="61962" y="421911"/>
                  <a:pt x="46460" y="415468"/>
                  <a:pt x="33555" y="402497"/>
                </a:cubicBezTo>
                <a:cubicBezTo>
                  <a:pt x="20566" y="389611"/>
                  <a:pt x="14113" y="374046"/>
                  <a:pt x="14113" y="355972"/>
                </a:cubicBezTo>
                <a:lnTo>
                  <a:pt x="14113" y="65939"/>
                </a:lnTo>
                <a:cubicBezTo>
                  <a:pt x="14113" y="47781"/>
                  <a:pt x="20566" y="32300"/>
                  <a:pt x="33555" y="19414"/>
                </a:cubicBezTo>
                <a:cubicBezTo>
                  <a:pt x="46460" y="6443"/>
                  <a:pt x="61962" y="0"/>
                  <a:pt x="8014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8" name="Oval 23">
            <a:extLst>
              <a:ext uri="{FF2B5EF4-FFF2-40B4-BE49-F238E27FC236}">
                <a16:creationId xmlns:a16="http://schemas.microsoft.com/office/drawing/2014/main" id="{AD8F6D14-6255-466B-A8B8-AA39282AC5EE}"/>
              </a:ext>
            </a:extLst>
          </p:cNvPr>
          <p:cNvSpPr/>
          <p:nvPr/>
        </p:nvSpPr>
        <p:spPr>
          <a:xfrm>
            <a:off x="4406424" y="5257093"/>
            <a:ext cx="233046" cy="232637"/>
          </a:xfrm>
          <a:custGeom>
            <a:avLst/>
            <a:gdLst>
              <a:gd name="connsiteX0" fmla="*/ 164777 w 604110"/>
              <a:gd name="connsiteY0" fmla="*/ 264973 h 603052"/>
              <a:gd name="connsiteX1" fmla="*/ 457609 w 604110"/>
              <a:gd name="connsiteY1" fmla="*/ 264973 h 603052"/>
              <a:gd name="connsiteX2" fmla="*/ 485066 w 604110"/>
              <a:gd name="connsiteY2" fmla="*/ 292388 h 603052"/>
              <a:gd name="connsiteX3" fmla="*/ 457609 w 604110"/>
              <a:gd name="connsiteY3" fmla="*/ 319802 h 603052"/>
              <a:gd name="connsiteX4" fmla="*/ 164777 w 604110"/>
              <a:gd name="connsiteY4" fmla="*/ 319802 h 603052"/>
              <a:gd name="connsiteX5" fmla="*/ 137320 w 604110"/>
              <a:gd name="connsiteY5" fmla="*/ 292388 h 603052"/>
              <a:gd name="connsiteX6" fmla="*/ 164777 w 604110"/>
              <a:gd name="connsiteY6" fmla="*/ 264973 h 603052"/>
              <a:gd name="connsiteX7" fmla="*/ 164777 w 604110"/>
              <a:gd name="connsiteY7" fmla="*/ 137038 h 603052"/>
              <a:gd name="connsiteX8" fmla="*/ 457609 w 604110"/>
              <a:gd name="connsiteY8" fmla="*/ 137038 h 603052"/>
              <a:gd name="connsiteX9" fmla="*/ 485066 w 604110"/>
              <a:gd name="connsiteY9" fmla="*/ 164453 h 603052"/>
              <a:gd name="connsiteX10" fmla="*/ 457609 w 604110"/>
              <a:gd name="connsiteY10" fmla="*/ 191867 h 603052"/>
              <a:gd name="connsiteX11" fmla="*/ 164777 w 604110"/>
              <a:gd name="connsiteY11" fmla="*/ 191867 h 603052"/>
              <a:gd name="connsiteX12" fmla="*/ 137320 w 604110"/>
              <a:gd name="connsiteY12" fmla="*/ 164453 h 603052"/>
              <a:gd name="connsiteX13" fmla="*/ 164777 w 604110"/>
              <a:gd name="connsiteY13" fmla="*/ 137038 h 603052"/>
              <a:gd name="connsiteX14" fmla="*/ 54919 w 604110"/>
              <a:gd name="connsiteY14" fmla="*/ 54823 h 603052"/>
              <a:gd name="connsiteX15" fmla="*/ 54919 w 604110"/>
              <a:gd name="connsiteY15" fmla="*/ 420355 h 603052"/>
              <a:gd name="connsiteX16" fmla="*/ 137298 w 604110"/>
              <a:gd name="connsiteY16" fmla="*/ 420355 h 603052"/>
              <a:gd name="connsiteX17" fmla="*/ 164757 w 604110"/>
              <a:gd name="connsiteY17" fmla="*/ 447766 h 603052"/>
              <a:gd name="connsiteX18" fmla="*/ 164757 w 604110"/>
              <a:gd name="connsiteY18" fmla="*/ 523011 h 603052"/>
              <a:gd name="connsiteX19" fmla="*/ 304664 w 604110"/>
              <a:gd name="connsiteY19" fmla="*/ 425289 h 603052"/>
              <a:gd name="connsiteX20" fmla="*/ 320316 w 604110"/>
              <a:gd name="connsiteY20" fmla="*/ 420355 h 603052"/>
              <a:gd name="connsiteX21" fmla="*/ 549191 w 604110"/>
              <a:gd name="connsiteY21" fmla="*/ 420355 h 603052"/>
              <a:gd name="connsiteX22" fmla="*/ 549191 w 604110"/>
              <a:gd name="connsiteY22" fmla="*/ 54823 h 603052"/>
              <a:gd name="connsiteX23" fmla="*/ 27460 w 604110"/>
              <a:gd name="connsiteY23" fmla="*/ 0 h 603052"/>
              <a:gd name="connsiteX24" fmla="*/ 576650 w 604110"/>
              <a:gd name="connsiteY24" fmla="*/ 0 h 603052"/>
              <a:gd name="connsiteX25" fmla="*/ 604110 w 604110"/>
              <a:gd name="connsiteY25" fmla="*/ 27411 h 603052"/>
              <a:gd name="connsiteX26" fmla="*/ 604110 w 604110"/>
              <a:gd name="connsiteY26" fmla="*/ 447766 h 603052"/>
              <a:gd name="connsiteX27" fmla="*/ 576650 w 604110"/>
              <a:gd name="connsiteY27" fmla="*/ 475178 h 603052"/>
              <a:gd name="connsiteX28" fmla="*/ 328965 w 604110"/>
              <a:gd name="connsiteY28" fmla="*/ 475178 h 603052"/>
              <a:gd name="connsiteX29" fmla="*/ 153087 w 604110"/>
              <a:gd name="connsiteY29" fmla="*/ 598118 h 603052"/>
              <a:gd name="connsiteX30" fmla="*/ 137298 w 604110"/>
              <a:gd name="connsiteY30" fmla="*/ 603052 h 603052"/>
              <a:gd name="connsiteX31" fmla="*/ 124666 w 604110"/>
              <a:gd name="connsiteY31" fmla="*/ 599900 h 603052"/>
              <a:gd name="connsiteX32" fmla="*/ 109838 w 604110"/>
              <a:gd name="connsiteY32" fmla="*/ 575641 h 603052"/>
              <a:gd name="connsiteX33" fmla="*/ 109838 w 604110"/>
              <a:gd name="connsiteY33" fmla="*/ 475178 h 603052"/>
              <a:gd name="connsiteX34" fmla="*/ 27460 w 604110"/>
              <a:gd name="connsiteY34" fmla="*/ 475178 h 603052"/>
              <a:gd name="connsiteX35" fmla="*/ 0 w 604110"/>
              <a:gd name="connsiteY35" fmla="*/ 447766 h 603052"/>
              <a:gd name="connsiteX36" fmla="*/ 0 w 604110"/>
              <a:gd name="connsiteY36" fmla="*/ 27411 h 603052"/>
              <a:gd name="connsiteX37" fmla="*/ 27460 w 604110"/>
              <a:gd name="connsiteY37" fmla="*/ 0 h 603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604110" h="603052">
                <a:moveTo>
                  <a:pt x="164777" y="264973"/>
                </a:moveTo>
                <a:lnTo>
                  <a:pt x="457609" y="264973"/>
                </a:lnTo>
                <a:cubicBezTo>
                  <a:pt x="472848" y="264973"/>
                  <a:pt x="485066" y="277310"/>
                  <a:pt x="485066" y="292388"/>
                </a:cubicBezTo>
                <a:cubicBezTo>
                  <a:pt x="485066" y="307603"/>
                  <a:pt x="472848" y="319802"/>
                  <a:pt x="457609" y="319802"/>
                </a:cubicBezTo>
                <a:lnTo>
                  <a:pt x="164777" y="319802"/>
                </a:lnTo>
                <a:cubicBezTo>
                  <a:pt x="149676" y="319802"/>
                  <a:pt x="137320" y="307603"/>
                  <a:pt x="137320" y="292388"/>
                </a:cubicBezTo>
                <a:cubicBezTo>
                  <a:pt x="137320" y="277310"/>
                  <a:pt x="149676" y="264973"/>
                  <a:pt x="164777" y="264973"/>
                </a:cubicBezTo>
                <a:close/>
                <a:moveTo>
                  <a:pt x="164777" y="137038"/>
                </a:moveTo>
                <a:lnTo>
                  <a:pt x="457609" y="137038"/>
                </a:lnTo>
                <a:cubicBezTo>
                  <a:pt x="472848" y="137038"/>
                  <a:pt x="485066" y="149375"/>
                  <a:pt x="485066" y="164453"/>
                </a:cubicBezTo>
                <a:cubicBezTo>
                  <a:pt x="485066" y="179531"/>
                  <a:pt x="472848" y="191867"/>
                  <a:pt x="457609" y="191867"/>
                </a:cubicBezTo>
                <a:lnTo>
                  <a:pt x="164777" y="191867"/>
                </a:lnTo>
                <a:cubicBezTo>
                  <a:pt x="149676" y="191867"/>
                  <a:pt x="137320" y="179531"/>
                  <a:pt x="137320" y="164453"/>
                </a:cubicBezTo>
                <a:cubicBezTo>
                  <a:pt x="137320" y="149375"/>
                  <a:pt x="149676" y="137038"/>
                  <a:pt x="164777" y="137038"/>
                </a:cubicBezTo>
                <a:close/>
                <a:moveTo>
                  <a:pt x="54919" y="54823"/>
                </a:moveTo>
                <a:lnTo>
                  <a:pt x="54919" y="420355"/>
                </a:lnTo>
                <a:lnTo>
                  <a:pt x="137298" y="420355"/>
                </a:lnTo>
                <a:cubicBezTo>
                  <a:pt x="152401" y="420355"/>
                  <a:pt x="164757" y="432553"/>
                  <a:pt x="164757" y="447766"/>
                </a:cubicBezTo>
                <a:lnTo>
                  <a:pt x="164757" y="523011"/>
                </a:lnTo>
                <a:lnTo>
                  <a:pt x="304664" y="425289"/>
                </a:lnTo>
                <a:cubicBezTo>
                  <a:pt x="309194" y="422000"/>
                  <a:pt x="314686" y="420355"/>
                  <a:pt x="320316" y="420355"/>
                </a:cubicBezTo>
                <a:lnTo>
                  <a:pt x="549191" y="420355"/>
                </a:lnTo>
                <a:lnTo>
                  <a:pt x="549191" y="54823"/>
                </a:lnTo>
                <a:close/>
                <a:moveTo>
                  <a:pt x="27460" y="0"/>
                </a:moveTo>
                <a:lnTo>
                  <a:pt x="576650" y="0"/>
                </a:lnTo>
                <a:cubicBezTo>
                  <a:pt x="591753" y="0"/>
                  <a:pt x="604110" y="12335"/>
                  <a:pt x="604110" y="27411"/>
                </a:cubicBezTo>
                <a:lnTo>
                  <a:pt x="604110" y="447766"/>
                </a:lnTo>
                <a:cubicBezTo>
                  <a:pt x="604110" y="462843"/>
                  <a:pt x="591753" y="475178"/>
                  <a:pt x="576650" y="475178"/>
                </a:cubicBezTo>
                <a:lnTo>
                  <a:pt x="328965" y="475178"/>
                </a:lnTo>
                <a:lnTo>
                  <a:pt x="153087" y="598118"/>
                </a:lnTo>
                <a:cubicBezTo>
                  <a:pt x="148282" y="601408"/>
                  <a:pt x="142790" y="603052"/>
                  <a:pt x="137298" y="603052"/>
                </a:cubicBezTo>
                <a:cubicBezTo>
                  <a:pt x="132904" y="603052"/>
                  <a:pt x="128648" y="602093"/>
                  <a:pt x="124666" y="599900"/>
                </a:cubicBezTo>
                <a:cubicBezTo>
                  <a:pt x="115467" y="595240"/>
                  <a:pt x="109838" y="585920"/>
                  <a:pt x="109838" y="575641"/>
                </a:cubicBezTo>
                <a:lnTo>
                  <a:pt x="109838" y="475178"/>
                </a:lnTo>
                <a:lnTo>
                  <a:pt x="27460" y="475178"/>
                </a:lnTo>
                <a:cubicBezTo>
                  <a:pt x="12357" y="475178"/>
                  <a:pt x="0" y="462843"/>
                  <a:pt x="0" y="447766"/>
                </a:cubicBezTo>
                <a:lnTo>
                  <a:pt x="0" y="27411"/>
                </a:lnTo>
                <a:cubicBezTo>
                  <a:pt x="0" y="12335"/>
                  <a:pt x="12357" y="0"/>
                  <a:pt x="2746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1" name="Oval 24">
            <a:extLst>
              <a:ext uri="{FF2B5EF4-FFF2-40B4-BE49-F238E27FC236}">
                <a16:creationId xmlns:a16="http://schemas.microsoft.com/office/drawing/2014/main" id="{F67B3DD7-19D7-4A8A-992C-0B80509620F9}"/>
              </a:ext>
            </a:extLst>
          </p:cNvPr>
          <p:cNvSpPr/>
          <p:nvPr/>
        </p:nvSpPr>
        <p:spPr>
          <a:xfrm>
            <a:off x="7552531" y="2303639"/>
            <a:ext cx="233046" cy="232691"/>
          </a:xfrm>
          <a:custGeom>
            <a:avLst/>
            <a:gdLst>
              <a:gd name="T0" fmla="*/ 88862 h 440259"/>
              <a:gd name="T1" fmla="*/ 88862 h 440259"/>
              <a:gd name="T2" fmla="*/ 278945 h 440259"/>
              <a:gd name="T3" fmla="*/ 278945 h 440259"/>
              <a:gd name="T4" fmla="*/ 278945 h 440259"/>
              <a:gd name="T5" fmla="*/ 278945 h 440259"/>
              <a:gd name="T6" fmla="*/ 278945 h 440259"/>
              <a:gd name="T7" fmla="*/ 278945 h 440259"/>
              <a:gd name="T8" fmla="*/ 278945 h 440259"/>
              <a:gd name="T9" fmla="*/ 278945 h 440259"/>
              <a:gd name="T10" fmla="*/ 278945 h 440259"/>
              <a:gd name="T11" fmla="*/ 278945 h 440259"/>
              <a:gd name="T12" fmla="*/ 278945 h 440259"/>
              <a:gd name="T13" fmla="*/ 278945 h 440259"/>
              <a:gd name="T14" fmla="*/ 278945 h 440259"/>
              <a:gd name="T15" fmla="*/ 278945 h 440259"/>
              <a:gd name="T16" fmla="*/ 278945 h 440259"/>
              <a:gd name="T17" fmla="*/ 278945 h 440259"/>
              <a:gd name="T18" fmla="*/ 278945 h 440259"/>
              <a:gd name="T19" fmla="*/ 278945 h 440259"/>
              <a:gd name="T20" fmla="*/ 278945 h 440259"/>
              <a:gd name="T21" fmla="*/ 278945 h 440259"/>
              <a:gd name="T22" fmla="*/ 278945 h 440259"/>
              <a:gd name="T23" fmla="*/ 278945 h 440259"/>
              <a:gd name="T24" fmla="*/ 278945 h 440259"/>
              <a:gd name="T25" fmla="*/ 278945 h 440259"/>
              <a:gd name="T26" fmla="*/ 88862 h 440259"/>
              <a:gd name="T27" fmla="*/ 88862 h 440259"/>
              <a:gd name="T28" fmla="*/ 278945 h 440259"/>
              <a:gd name="T29" fmla="*/ 278945 h 440259"/>
              <a:gd name="T30" fmla="*/ 278945 h 440259"/>
              <a:gd name="T31" fmla="*/ 278945 h 440259"/>
              <a:gd name="T32" fmla="*/ 278945 h 440259"/>
              <a:gd name="T33" fmla="*/ 278945 h 440259"/>
              <a:gd name="T34" fmla="*/ 278945 h 440259"/>
              <a:gd name="T35" fmla="*/ 278945 h 440259"/>
              <a:gd name="T36" fmla="*/ 278945 h 440259"/>
              <a:gd name="T37" fmla="*/ 278945 h 440259"/>
              <a:gd name="T38" fmla="*/ 278945 h 440259"/>
              <a:gd name="T39" fmla="*/ 278945 h 440259"/>
              <a:gd name="T40" fmla="*/ 278945 h 440259"/>
              <a:gd name="T41" fmla="*/ 278945 h 440259"/>
              <a:gd name="T42" fmla="*/ 278945 h 440259"/>
              <a:gd name="T43" fmla="*/ 278945 h 440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757" h="2757">
                <a:moveTo>
                  <a:pt x="1063" y="2589"/>
                </a:moveTo>
                <a:lnTo>
                  <a:pt x="0" y="2757"/>
                </a:lnTo>
                <a:lnTo>
                  <a:pt x="168" y="1694"/>
                </a:lnTo>
                <a:lnTo>
                  <a:pt x="1226" y="883"/>
                </a:lnTo>
                <a:lnTo>
                  <a:pt x="1503" y="1160"/>
                </a:lnTo>
                <a:lnTo>
                  <a:pt x="984" y="1679"/>
                </a:lnTo>
                <a:cubicBezTo>
                  <a:pt x="914" y="1646"/>
                  <a:pt x="827" y="1659"/>
                  <a:pt x="769" y="1717"/>
                </a:cubicBezTo>
                <a:cubicBezTo>
                  <a:pt x="694" y="1792"/>
                  <a:pt x="694" y="1913"/>
                  <a:pt x="769" y="1988"/>
                </a:cubicBezTo>
                <a:cubicBezTo>
                  <a:pt x="844" y="2063"/>
                  <a:pt x="965" y="2063"/>
                  <a:pt x="1040" y="1988"/>
                </a:cubicBezTo>
                <a:cubicBezTo>
                  <a:pt x="1098" y="1930"/>
                  <a:pt x="1111" y="1844"/>
                  <a:pt x="1079" y="1773"/>
                </a:cubicBezTo>
                <a:lnTo>
                  <a:pt x="1597" y="1254"/>
                </a:lnTo>
                <a:lnTo>
                  <a:pt x="1875" y="1531"/>
                </a:lnTo>
                <a:lnTo>
                  <a:pt x="1063" y="2589"/>
                </a:lnTo>
                <a:close/>
                <a:moveTo>
                  <a:pt x="1763" y="291"/>
                </a:moveTo>
                <a:lnTo>
                  <a:pt x="1695" y="223"/>
                </a:lnTo>
                <a:lnTo>
                  <a:pt x="1266" y="652"/>
                </a:lnTo>
                <a:lnTo>
                  <a:pt x="2105" y="1491"/>
                </a:lnTo>
                <a:lnTo>
                  <a:pt x="2534" y="1062"/>
                </a:lnTo>
                <a:lnTo>
                  <a:pt x="2466" y="994"/>
                </a:lnTo>
                <a:lnTo>
                  <a:pt x="2757" y="755"/>
                </a:lnTo>
                <a:lnTo>
                  <a:pt x="2002" y="0"/>
                </a:lnTo>
                <a:lnTo>
                  <a:pt x="1763" y="29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2" name="Oval 25">
            <a:extLst>
              <a:ext uri="{FF2B5EF4-FFF2-40B4-BE49-F238E27FC236}">
                <a16:creationId xmlns:a16="http://schemas.microsoft.com/office/drawing/2014/main" id="{55AF6019-04BE-4276-80BF-0411ECFAFAFD}"/>
              </a:ext>
            </a:extLst>
          </p:cNvPr>
          <p:cNvSpPr/>
          <p:nvPr/>
        </p:nvSpPr>
        <p:spPr>
          <a:xfrm>
            <a:off x="7552531" y="3795429"/>
            <a:ext cx="233046" cy="211388"/>
          </a:xfrm>
          <a:custGeom>
            <a:avLst/>
            <a:gdLst>
              <a:gd name="connsiteX0" fmla="*/ 247154 w 599460"/>
              <a:gd name="connsiteY0" fmla="*/ 445665 h 543751"/>
              <a:gd name="connsiteX1" fmla="*/ 576993 w 599460"/>
              <a:gd name="connsiteY1" fmla="*/ 445665 h 543751"/>
              <a:gd name="connsiteX2" fmla="*/ 599460 w 599460"/>
              <a:gd name="connsiteY2" fmla="*/ 468070 h 543751"/>
              <a:gd name="connsiteX3" fmla="*/ 576993 w 599460"/>
              <a:gd name="connsiteY3" fmla="*/ 490474 h 543751"/>
              <a:gd name="connsiteX4" fmla="*/ 247154 w 599460"/>
              <a:gd name="connsiteY4" fmla="*/ 490474 h 543751"/>
              <a:gd name="connsiteX5" fmla="*/ 224687 w 599460"/>
              <a:gd name="connsiteY5" fmla="*/ 468070 h 543751"/>
              <a:gd name="connsiteX6" fmla="*/ 247154 w 599460"/>
              <a:gd name="connsiteY6" fmla="*/ 445665 h 543751"/>
              <a:gd name="connsiteX7" fmla="*/ 46399 w 599460"/>
              <a:gd name="connsiteY7" fmla="*/ 393087 h 543751"/>
              <a:gd name="connsiteX8" fmla="*/ 97281 w 599460"/>
              <a:gd name="connsiteY8" fmla="*/ 407918 h 543751"/>
              <a:gd name="connsiteX9" fmla="*/ 183092 w 599460"/>
              <a:gd name="connsiteY9" fmla="*/ 432506 h 543751"/>
              <a:gd name="connsiteX10" fmla="*/ 97281 w 599460"/>
              <a:gd name="connsiteY10" fmla="*/ 543751 h 543751"/>
              <a:gd name="connsiteX11" fmla="*/ 11471 w 599460"/>
              <a:gd name="connsiteY11" fmla="*/ 432506 h 543751"/>
              <a:gd name="connsiteX12" fmla="*/ 46399 w 599460"/>
              <a:gd name="connsiteY12" fmla="*/ 393087 h 543751"/>
              <a:gd name="connsiteX13" fmla="*/ 247154 w 599460"/>
              <a:gd name="connsiteY13" fmla="*/ 249423 h 543751"/>
              <a:gd name="connsiteX14" fmla="*/ 576993 w 599460"/>
              <a:gd name="connsiteY14" fmla="*/ 249423 h 543751"/>
              <a:gd name="connsiteX15" fmla="*/ 599460 w 599460"/>
              <a:gd name="connsiteY15" fmla="*/ 271863 h 543751"/>
              <a:gd name="connsiteX16" fmla="*/ 576993 w 599460"/>
              <a:gd name="connsiteY16" fmla="*/ 294303 h 543751"/>
              <a:gd name="connsiteX17" fmla="*/ 247154 w 599460"/>
              <a:gd name="connsiteY17" fmla="*/ 294303 h 543751"/>
              <a:gd name="connsiteX18" fmla="*/ 224687 w 599460"/>
              <a:gd name="connsiteY18" fmla="*/ 271863 h 543751"/>
              <a:gd name="connsiteX19" fmla="*/ 247154 w 599460"/>
              <a:gd name="connsiteY19" fmla="*/ 249423 h 543751"/>
              <a:gd name="connsiteX20" fmla="*/ 198851 w 599460"/>
              <a:gd name="connsiteY20" fmla="*/ 162727 h 543751"/>
              <a:gd name="connsiteX21" fmla="*/ 223504 w 599460"/>
              <a:gd name="connsiteY21" fmla="*/ 170185 h 543751"/>
              <a:gd name="connsiteX22" fmla="*/ 228286 w 599460"/>
              <a:gd name="connsiteY22" fmla="*/ 217202 h 543751"/>
              <a:gd name="connsiteX23" fmla="*/ 123336 w 599460"/>
              <a:gd name="connsiteY23" fmla="*/ 346318 h 543751"/>
              <a:gd name="connsiteX24" fmla="*/ 100386 w 599460"/>
              <a:gd name="connsiteY24" fmla="*/ 358489 h 543751"/>
              <a:gd name="connsiteX25" fmla="*/ 97278 w 599460"/>
              <a:gd name="connsiteY25" fmla="*/ 358728 h 543751"/>
              <a:gd name="connsiteX26" fmla="*/ 75762 w 599460"/>
              <a:gd name="connsiteY26" fmla="*/ 350852 h 543751"/>
              <a:gd name="connsiteX27" fmla="*/ 11931 w 599460"/>
              <a:gd name="connsiteY27" fmla="*/ 297631 h 543751"/>
              <a:gd name="connsiteX28" fmla="*/ 7867 w 599460"/>
              <a:gd name="connsiteY28" fmla="*/ 250375 h 543751"/>
              <a:gd name="connsiteX29" fmla="*/ 55202 w 599460"/>
              <a:gd name="connsiteY29" fmla="*/ 246080 h 543751"/>
              <a:gd name="connsiteX30" fmla="*/ 92736 w 599460"/>
              <a:gd name="connsiteY30" fmla="*/ 277583 h 543751"/>
              <a:gd name="connsiteX31" fmla="*/ 176169 w 599460"/>
              <a:gd name="connsiteY31" fmla="*/ 174958 h 543751"/>
              <a:gd name="connsiteX32" fmla="*/ 198851 w 599460"/>
              <a:gd name="connsiteY32" fmla="*/ 162727 h 543751"/>
              <a:gd name="connsiteX33" fmla="*/ 247154 w 599460"/>
              <a:gd name="connsiteY33" fmla="*/ 53251 h 543751"/>
              <a:gd name="connsiteX34" fmla="*/ 576993 w 599460"/>
              <a:gd name="connsiteY34" fmla="*/ 53251 h 543751"/>
              <a:gd name="connsiteX35" fmla="*/ 599460 w 599460"/>
              <a:gd name="connsiteY35" fmla="*/ 75691 h 543751"/>
              <a:gd name="connsiteX36" fmla="*/ 576993 w 599460"/>
              <a:gd name="connsiteY36" fmla="*/ 98131 h 543751"/>
              <a:gd name="connsiteX37" fmla="*/ 247154 w 599460"/>
              <a:gd name="connsiteY37" fmla="*/ 98131 h 543751"/>
              <a:gd name="connsiteX38" fmla="*/ 224687 w 599460"/>
              <a:gd name="connsiteY38" fmla="*/ 75691 h 543751"/>
              <a:gd name="connsiteX39" fmla="*/ 247154 w 599460"/>
              <a:gd name="connsiteY39" fmla="*/ 53251 h 543751"/>
              <a:gd name="connsiteX40" fmla="*/ 46399 w 599460"/>
              <a:gd name="connsiteY40" fmla="*/ 739 h 543751"/>
              <a:gd name="connsiteX41" fmla="*/ 97281 w 599460"/>
              <a:gd name="connsiteY41" fmla="*/ 15563 h 543751"/>
              <a:gd name="connsiteX42" fmla="*/ 183092 w 599460"/>
              <a:gd name="connsiteY42" fmla="*/ 40141 h 543751"/>
              <a:gd name="connsiteX43" fmla="*/ 97281 w 599460"/>
              <a:gd name="connsiteY43" fmla="*/ 151337 h 543751"/>
              <a:gd name="connsiteX44" fmla="*/ 11471 w 599460"/>
              <a:gd name="connsiteY44" fmla="*/ 40141 h 543751"/>
              <a:gd name="connsiteX45" fmla="*/ 46399 w 599460"/>
              <a:gd name="connsiteY45" fmla="*/ 739 h 543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599460" h="543751">
                <a:moveTo>
                  <a:pt x="247154" y="445665"/>
                </a:moveTo>
                <a:lnTo>
                  <a:pt x="576993" y="445665"/>
                </a:lnTo>
                <a:cubicBezTo>
                  <a:pt x="589422" y="445665"/>
                  <a:pt x="599460" y="455676"/>
                  <a:pt x="599460" y="468070"/>
                </a:cubicBezTo>
                <a:cubicBezTo>
                  <a:pt x="599460" y="480463"/>
                  <a:pt x="589422" y="490474"/>
                  <a:pt x="576993" y="490474"/>
                </a:cubicBezTo>
                <a:lnTo>
                  <a:pt x="247154" y="490474"/>
                </a:lnTo>
                <a:cubicBezTo>
                  <a:pt x="234726" y="490474"/>
                  <a:pt x="224687" y="480463"/>
                  <a:pt x="224687" y="468070"/>
                </a:cubicBezTo>
                <a:cubicBezTo>
                  <a:pt x="224687" y="455676"/>
                  <a:pt x="234726" y="445665"/>
                  <a:pt x="247154" y="445665"/>
                </a:cubicBezTo>
                <a:close/>
                <a:moveTo>
                  <a:pt x="46399" y="393087"/>
                </a:moveTo>
                <a:cubicBezTo>
                  <a:pt x="63937" y="390133"/>
                  <a:pt x="84135" y="396220"/>
                  <a:pt x="97281" y="407918"/>
                </a:cubicBezTo>
                <a:cubicBezTo>
                  <a:pt x="123574" y="384523"/>
                  <a:pt x="178073" y="383568"/>
                  <a:pt x="183092" y="432506"/>
                </a:cubicBezTo>
                <a:cubicBezTo>
                  <a:pt x="189546" y="495290"/>
                  <a:pt x="97281" y="543751"/>
                  <a:pt x="97281" y="543751"/>
                </a:cubicBezTo>
                <a:cubicBezTo>
                  <a:pt x="97281" y="543751"/>
                  <a:pt x="5017" y="495290"/>
                  <a:pt x="11471" y="432506"/>
                </a:cubicBezTo>
                <a:cubicBezTo>
                  <a:pt x="13980" y="408037"/>
                  <a:pt x="28860" y="396041"/>
                  <a:pt x="46399" y="393087"/>
                </a:cubicBezTo>
                <a:close/>
                <a:moveTo>
                  <a:pt x="247154" y="249423"/>
                </a:moveTo>
                <a:lnTo>
                  <a:pt x="576993" y="249423"/>
                </a:lnTo>
                <a:cubicBezTo>
                  <a:pt x="589422" y="249423"/>
                  <a:pt x="599460" y="259449"/>
                  <a:pt x="599460" y="271863"/>
                </a:cubicBezTo>
                <a:cubicBezTo>
                  <a:pt x="599460" y="284277"/>
                  <a:pt x="589422" y="294303"/>
                  <a:pt x="576993" y="294303"/>
                </a:cubicBezTo>
                <a:lnTo>
                  <a:pt x="247154" y="294303"/>
                </a:lnTo>
                <a:cubicBezTo>
                  <a:pt x="234726" y="294303"/>
                  <a:pt x="224687" y="284277"/>
                  <a:pt x="224687" y="271863"/>
                </a:cubicBezTo>
                <a:cubicBezTo>
                  <a:pt x="224687" y="259449"/>
                  <a:pt x="234726" y="249423"/>
                  <a:pt x="247154" y="249423"/>
                </a:cubicBezTo>
                <a:close/>
                <a:moveTo>
                  <a:pt x="198851" y="162727"/>
                </a:moveTo>
                <a:cubicBezTo>
                  <a:pt x="207427" y="161832"/>
                  <a:pt x="216332" y="164219"/>
                  <a:pt x="223504" y="170185"/>
                </a:cubicBezTo>
                <a:cubicBezTo>
                  <a:pt x="237848" y="181641"/>
                  <a:pt x="240000" y="202882"/>
                  <a:pt x="228286" y="217202"/>
                </a:cubicBezTo>
                <a:lnTo>
                  <a:pt x="123336" y="346318"/>
                </a:lnTo>
                <a:cubicBezTo>
                  <a:pt x="117837" y="353239"/>
                  <a:pt x="109470" y="357773"/>
                  <a:pt x="100386" y="358489"/>
                </a:cubicBezTo>
                <a:cubicBezTo>
                  <a:pt x="99429" y="358728"/>
                  <a:pt x="98473" y="358728"/>
                  <a:pt x="97278" y="358728"/>
                </a:cubicBezTo>
                <a:cubicBezTo>
                  <a:pt x="89389" y="358728"/>
                  <a:pt x="81738" y="356103"/>
                  <a:pt x="75762" y="350852"/>
                </a:cubicBezTo>
                <a:lnTo>
                  <a:pt x="11931" y="297631"/>
                </a:lnTo>
                <a:cubicBezTo>
                  <a:pt x="-2174" y="285697"/>
                  <a:pt x="-4086" y="264457"/>
                  <a:pt x="7867" y="250375"/>
                </a:cubicBezTo>
                <a:cubicBezTo>
                  <a:pt x="19820" y="236056"/>
                  <a:pt x="40858" y="234146"/>
                  <a:pt x="55202" y="246080"/>
                </a:cubicBezTo>
                <a:lnTo>
                  <a:pt x="92736" y="277583"/>
                </a:lnTo>
                <a:lnTo>
                  <a:pt x="176169" y="174958"/>
                </a:lnTo>
                <a:cubicBezTo>
                  <a:pt x="182027" y="167798"/>
                  <a:pt x="190274" y="163622"/>
                  <a:pt x="198851" y="162727"/>
                </a:cubicBezTo>
                <a:close/>
                <a:moveTo>
                  <a:pt x="247154" y="53251"/>
                </a:moveTo>
                <a:lnTo>
                  <a:pt x="576993" y="53251"/>
                </a:lnTo>
                <a:cubicBezTo>
                  <a:pt x="589422" y="53251"/>
                  <a:pt x="599460" y="63277"/>
                  <a:pt x="599460" y="75691"/>
                </a:cubicBezTo>
                <a:cubicBezTo>
                  <a:pt x="599460" y="88105"/>
                  <a:pt x="589422" y="98131"/>
                  <a:pt x="576993" y="98131"/>
                </a:cubicBezTo>
                <a:lnTo>
                  <a:pt x="247154" y="98131"/>
                </a:lnTo>
                <a:cubicBezTo>
                  <a:pt x="234726" y="98131"/>
                  <a:pt x="224687" y="88105"/>
                  <a:pt x="224687" y="75691"/>
                </a:cubicBezTo>
                <a:cubicBezTo>
                  <a:pt x="224687" y="63277"/>
                  <a:pt x="234726" y="53251"/>
                  <a:pt x="247154" y="53251"/>
                </a:cubicBezTo>
                <a:close/>
                <a:moveTo>
                  <a:pt x="46399" y="739"/>
                </a:moveTo>
                <a:cubicBezTo>
                  <a:pt x="63937" y="-2214"/>
                  <a:pt x="84135" y="3871"/>
                  <a:pt x="97281" y="15563"/>
                </a:cubicBezTo>
                <a:cubicBezTo>
                  <a:pt x="123574" y="-7822"/>
                  <a:pt x="178073" y="-8776"/>
                  <a:pt x="183092" y="40141"/>
                </a:cubicBezTo>
                <a:cubicBezTo>
                  <a:pt x="189546" y="102897"/>
                  <a:pt x="97281" y="151337"/>
                  <a:pt x="97281" y="151337"/>
                </a:cubicBezTo>
                <a:cubicBezTo>
                  <a:pt x="97281" y="151337"/>
                  <a:pt x="5017" y="102897"/>
                  <a:pt x="11471" y="40141"/>
                </a:cubicBezTo>
                <a:cubicBezTo>
                  <a:pt x="13980" y="15682"/>
                  <a:pt x="28860" y="3692"/>
                  <a:pt x="46399" y="73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3" name="Oval 26">
            <a:extLst>
              <a:ext uri="{FF2B5EF4-FFF2-40B4-BE49-F238E27FC236}">
                <a16:creationId xmlns:a16="http://schemas.microsoft.com/office/drawing/2014/main" id="{E075FD48-F830-4672-8C64-B791BB2BB985}"/>
              </a:ext>
            </a:extLst>
          </p:cNvPr>
          <p:cNvSpPr/>
          <p:nvPr/>
        </p:nvSpPr>
        <p:spPr>
          <a:xfrm>
            <a:off x="7552531" y="5257064"/>
            <a:ext cx="233046" cy="232695"/>
          </a:xfrm>
          <a:custGeom>
            <a:avLst/>
            <a:gdLst>
              <a:gd name="connsiteX0" fmla="*/ 374702 w 609191"/>
              <a:gd name="connsiteY0" fmla="*/ 366164 h 608274"/>
              <a:gd name="connsiteX1" fmla="*/ 520208 w 609191"/>
              <a:gd name="connsiteY1" fmla="*/ 366164 h 608274"/>
              <a:gd name="connsiteX2" fmla="*/ 520208 w 609191"/>
              <a:gd name="connsiteY2" fmla="*/ 403846 h 608274"/>
              <a:gd name="connsiteX3" fmla="*/ 374702 w 609191"/>
              <a:gd name="connsiteY3" fmla="*/ 403846 h 608274"/>
              <a:gd name="connsiteX4" fmla="*/ 88912 w 609191"/>
              <a:gd name="connsiteY4" fmla="*/ 366164 h 608274"/>
              <a:gd name="connsiteX5" fmla="*/ 234488 w 609191"/>
              <a:gd name="connsiteY5" fmla="*/ 366164 h 608274"/>
              <a:gd name="connsiteX6" fmla="*/ 234488 w 609191"/>
              <a:gd name="connsiteY6" fmla="*/ 403846 h 608274"/>
              <a:gd name="connsiteX7" fmla="*/ 88912 w 609191"/>
              <a:gd name="connsiteY7" fmla="*/ 403846 h 608274"/>
              <a:gd name="connsiteX8" fmla="*/ 374702 w 609191"/>
              <a:gd name="connsiteY8" fmla="*/ 274641 h 608274"/>
              <a:gd name="connsiteX9" fmla="*/ 520208 w 609191"/>
              <a:gd name="connsiteY9" fmla="*/ 274641 h 608274"/>
              <a:gd name="connsiteX10" fmla="*/ 520208 w 609191"/>
              <a:gd name="connsiteY10" fmla="*/ 312323 h 608274"/>
              <a:gd name="connsiteX11" fmla="*/ 374702 w 609191"/>
              <a:gd name="connsiteY11" fmla="*/ 312323 h 608274"/>
              <a:gd name="connsiteX12" fmla="*/ 88912 w 609191"/>
              <a:gd name="connsiteY12" fmla="*/ 274641 h 608274"/>
              <a:gd name="connsiteX13" fmla="*/ 234488 w 609191"/>
              <a:gd name="connsiteY13" fmla="*/ 274641 h 608274"/>
              <a:gd name="connsiteX14" fmla="*/ 234488 w 609191"/>
              <a:gd name="connsiteY14" fmla="*/ 312323 h 608274"/>
              <a:gd name="connsiteX15" fmla="*/ 88912 w 609191"/>
              <a:gd name="connsiteY15" fmla="*/ 312323 h 608274"/>
              <a:gd name="connsiteX16" fmla="*/ 88912 w 609191"/>
              <a:gd name="connsiteY16" fmla="*/ 183117 h 608274"/>
              <a:gd name="connsiteX17" fmla="*/ 234488 w 609191"/>
              <a:gd name="connsiteY17" fmla="*/ 183117 h 608274"/>
              <a:gd name="connsiteX18" fmla="*/ 234488 w 609191"/>
              <a:gd name="connsiteY18" fmla="*/ 220799 h 608274"/>
              <a:gd name="connsiteX19" fmla="*/ 88912 w 609191"/>
              <a:gd name="connsiteY19" fmla="*/ 220799 h 608274"/>
              <a:gd name="connsiteX20" fmla="*/ 374702 w 609191"/>
              <a:gd name="connsiteY20" fmla="*/ 183117 h 608274"/>
              <a:gd name="connsiteX21" fmla="*/ 520208 w 609191"/>
              <a:gd name="connsiteY21" fmla="*/ 183117 h 608274"/>
              <a:gd name="connsiteX22" fmla="*/ 520208 w 609191"/>
              <a:gd name="connsiteY22" fmla="*/ 220799 h 608274"/>
              <a:gd name="connsiteX23" fmla="*/ 374702 w 609191"/>
              <a:gd name="connsiteY23" fmla="*/ 220799 h 608274"/>
              <a:gd name="connsiteX24" fmla="*/ 323389 w 609191"/>
              <a:gd name="connsiteY24" fmla="*/ 129142 h 608274"/>
              <a:gd name="connsiteX25" fmla="*/ 323389 w 609191"/>
              <a:gd name="connsiteY25" fmla="*/ 570651 h 608274"/>
              <a:gd name="connsiteX26" fmla="*/ 428610 w 609191"/>
              <a:gd name="connsiteY26" fmla="*/ 570651 h 608274"/>
              <a:gd name="connsiteX27" fmla="*/ 428610 w 609191"/>
              <a:gd name="connsiteY27" fmla="*/ 502741 h 608274"/>
              <a:gd name="connsiteX28" fmla="*/ 466290 w 609191"/>
              <a:gd name="connsiteY28" fmla="*/ 502741 h 608274"/>
              <a:gd name="connsiteX29" fmla="*/ 466290 w 609191"/>
              <a:gd name="connsiteY29" fmla="*/ 570651 h 608274"/>
              <a:gd name="connsiteX30" fmla="*/ 571511 w 609191"/>
              <a:gd name="connsiteY30" fmla="*/ 570651 h 608274"/>
              <a:gd name="connsiteX31" fmla="*/ 571511 w 609191"/>
              <a:gd name="connsiteY31" fmla="*/ 129142 h 608274"/>
              <a:gd name="connsiteX32" fmla="*/ 88912 w 609191"/>
              <a:gd name="connsiteY32" fmla="*/ 91523 h 608274"/>
              <a:gd name="connsiteX33" fmla="*/ 234488 w 609191"/>
              <a:gd name="connsiteY33" fmla="*/ 91523 h 608274"/>
              <a:gd name="connsiteX34" fmla="*/ 234488 w 609191"/>
              <a:gd name="connsiteY34" fmla="*/ 129134 h 608274"/>
              <a:gd name="connsiteX35" fmla="*/ 88912 w 609191"/>
              <a:gd name="connsiteY35" fmla="*/ 129134 h 608274"/>
              <a:gd name="connsiteX36" fmla="*/ 37680 w 609191"/>
              <a:gd name="connsiteY36" fmla="*/ 37623 h 608274"/>
              <a:gd name="connsiteX37" fmla="*/ 37680 w 609191"/>
              <a:gd name="connsiteY37" fmla="*/ 570651 h 608274"/>
              <a:gd name="connsiteX38" fmla="*/ 142902 w 609191"/>
              <a:gd name="connsiteY38" fmla="*/ 570651 h 608274"/>
              <a:gd name="connsiteX39" fmla="*/ 142902 w 609191"/>
              <a:gd name="connsiteY39" fmla="*/ 502741 h 608274"/>
              <a:gd name="connsiteX40" fmla="*/ 180582 w 609191"/>
              <a:gd name="connsiteY40" fmla="*/ 502741 h 608274"/>
              <a:gd name="connsiteX41" fmla="*/ 180582 w 609191"/>
              <a:gd name="connsiteY41" fmla="*/ 570651 h 608274"/>
              <a:gd name="connsiteX42" fmla="*/ 285709 w 609191"/>
              <a:gd name="connsiteY42" fmla="*/ 570651 h 608274"/>
              <a:gd name="connsiteX43" fmla="*/ 285709 w 609191"/>
              <a:gd name="connsiteY43" fmla="*/ 37623 h 608274"/>
              <a:gd name="connsiteX44" fmla="*/ 0 w 609191"/>
              <a:gd name="connsiteY44" fmla="*/ 0 h 608274"/>
              <a:gd name="connsiteX45" fmla="*/ 323389 w 609191"/>
              <a:gd name="connsiteY45" fmla="*/ 0 h 608274"/>
              <a:gd name="connsiteX46" fmla="*/ 323389 w 609191"/>
              <a:gd name="connsiteY46" fmla="*/ 91519 h 608274"/>
              <a:gd name="connsiteX47" fmla="*/ 609191 w 609191"/>
              <a:gd name="connsiteY47" fmla="*/ 91519 h 608274"/>
              <a:gd name="connsiteX48" fmla="*/ 609191 w 609191"/>
              <a:gd name="connsiteY48" fmla="*/ 608274 h 608274"/>
              <a:gd name="connsiteX49" fmla="*/ 0 w 609191"/>
              <a:gd name="connsiteY49" fmla="*/ 608274 h 608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609191" h="608274">
                <a:moveTo>
                  <a:pt x="374702" y="366164"/>
                </a:moveTo>
                <a:lnTo>
                  <a:pt x="520208" y="366164"/>
                </a:lnTo>
                <a:lnTo>
                  <a:pt x="520208" y="403846"/>
                </a:lnTo>
                <a:lnTo>
                  <a:pt x="374702" y="403846"/>
                </a:lnTo>
                <a:close/>
                <a:moveTo>
                  <a:pt x="88912" y="366164"/>
                </a:moveTo>
                <a:lnTo>
                  <a:pt x="234488" y="366164"/>
                </a:lnTo>
                <a:lnTo>
                  <a:pt x="234488" y="403846"/>
                </a:lnTo>
                <a:lnTo>
                  <a:pt x="88912" y="403846"/>
                </a:lnTo>
                <a:close/>
                <a:moveTo>
                  <a:pt x="374702" y="274641"/>
                </a:moveTo>
                <a:lnTo>
                  <a:pt x="520208" y="274641"/>
                </a:lnTo>
                <a:lnTo>
                  <a:pt x="520208" y="312323"/>
                </a:lnTo>
                <a:lnTo>
                  <a:pt x="374702" y="312323"/>
                </a:lnTo>
                <a:close/>
                <a:moveTo>
                  <a:pt x="88912" y="274641"/>
                </a:moveTo>
                <a:lnTo>
                  <a:pt x="234488" y="274641"/>
                </a:lnTo>
                <a:lnTo>
                  <a:pt x="234488" y="312323"/>
                </a:lnTo>
                <a:lnTo>
                  <a:pt x="88912" y="312323"/>
                </a:lnTo>
                <a:close/>
                <a:moveTo>
                  <a:pt x="88912" y="183117"/>
                </a:moveTo>
                <a:lnTo>
                  <a:pt x="234488" y="183117"/>
                </a:lnTo>
                <a:lnTo>
                  <a:pt x="234488" y="220799"/>
                </a:lnTo>
                <a:lnTo>
                  <a:pt x="88912" y="220799"/>
                </a:lnTo>
                <a:close/>
                <a:moveTo>
                  <a:pt x="374702" y="183117"/>
                </a:moveTo>
                <a:lnTo>
                  <a:pt x="520208" y="183117"/>
                </a:lnTo>
                <a:lnTo>
                  <a:pt x="520208" y="220799"/>
                </a:lnTo>
                <a:lnTo>
                  <a:pt x="374702" y="220799"/>
                </a:lnTo>
                <a:close/>
                <a:moveTo>
                  <a:pt x="323389" y="129142"/>
                </a:moveTo>
                <a:lnTo>
                  <a:pt x="323389" y="570651"/>
                </a:lnTo>
                <a:lnTo>
                  <a:pt x="428610" y="570651"/>
                </a:lnTo>
                <a:lnTo>
                  <a:pt x="428610" y="502741"/>
                </a:lnTo>
                <a:lnTo>
                  <a:pt x="466290" y="502741"/>
                </a:lnTo>
                <a:lnTo>
                  <a:pt x="466290" y="570651"/>
                </a:lnTo>
                <a:lnTo>
                  <a:pt x="571511" y="570651"/>
                </a:lnTo>
                <a:lnTo>
                  <a:pt x="571511" y="129142"/>
                </a:lnTo>
                <a:close/>
                <a:moveTo>
                  <a:pt x="88912" y="91523"/>
                </a:moveTo>
                <a:lnTo>
                  <a:pt x="234488" y="91523"/>
                </a:lnTo>
                <a:lnTo>
                  <a:pt x="234488" y="129134"/>
                </a:lnTo>
                <a:lnTo>
                  <a:pt x="88912" y="129134"/>
                </a:lnTo>
                <a:close/>
                <a:moveTo>
                  <a:pt x="37680" y="37623"/>
                </a:moveTo>
                <a:lnTo>
                  <a:pt x="37680" y="570651"/>
                </a:lnTo>
                <a:lnTo>
                  <a:pt x="142902" y="570651"/>
                </a:lnTo>
                <a:lnTo>
                  <a:pt x="142902" y="502741"/>
                </a:lnTo>
                <a:lnTo>
                  <a:pt x="180582" y="502741"/>
                </a:lnTo>
                <a:lnTo>
                  <a:pt x="180582" y="570651"/>
                </a:lnTo>
                <a:lnTo>
                  <a:pt x="285709" y="570651"/>
                </a:lnTo>
                <a:lnTo>
                  <a:pt x="285709" y="37623"/>
                </a:lnTo>
                <a:close/>
                <a:moveTo>
                  <a:pt x="0" y="0"/>
                </a:moveTo>
                <a:lnTo>
                  <a:pt x="323389" y="0"/>
                </a:lnTo>
                <a:lnTo>
                  <a:pt x="323389" y="91519"/>
                </a:lnTo>
                <a:lnTo>
                  <a:pt x="609191" y="91519"/>
                </a:lnTo>
                <a:lnTo>
                  <a:pt x="609191" y="608274"/>
                </a:lnTo>
                <a:lnTo>
                  <a:pt x="0" y="60827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61B10F12-21D6-4702-B3EE-3E3517883E2F}"/>
              </a:ext>
            </a:extLst>
          </p:cNvPr>
          <p:cNvGrpSpPr/>
          <p:nvPr/>
        </p:nvGrpSpPr>
        <p:grpSpPr>
          <a:xfrm>
            <a:off x="8248492" y="1941200"/>
            <a:ext cx="2649458" cy="966093"/>
            <a:chOff x="4302204" y="3594428"/>
            <a:chExt cx="2649458" cy="966093"/>
          </a:xfrm>
        </p:grpSpPr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2CC56B0A-75B1-4D9E-990F-BB851F62321D}"/>
                </a:ext>
              </a:extLst>
            </p:cNvPr>
            <p:cNvSpPr txBox="1"/>
            <p:nvPr/>
          </p:nvSpPr>
          <p:spPr>
            <a:xfrm>
              <a:off x="4302204" y="4006523"/>
              <a:ext cx="264945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5000"/>
                </a:lnSpc>
              </a:pP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For the benefit of you, 1PPT Network and the original creator</a:t>
              </a: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B1CDC965-C907-421A-84C8-78C22E602FEA}"/>
                </a:ext>
              </a:extLst>
            </p:cNvPr>
            <p:cNvSpPr txBox="1"/>
            <p:nvPr/>
          </p:nvSpPr>
          <p:spPr>
            <a:xfrm>
              <a:off x="4302204" y="3594428"/>
              <a:ext cx="17235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400" spc="600" dirty="0">
                  <a:cs typeface="+mn-ea"/>
                  <a:sym typeface="+mn-lt"/>
                </a:rPr>
                <a:t>標題添加</a:t>
              </a:r>
            </a:p>
          </p:txBody>
        </p: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800FA2F8-978F-4423-B6FF-72C0ABC10CA4}"/>
              </a:ext>
            </a:extLst>
          </p:cNvPr>
          <p:cNvGrpSpPr/>
          <p:nvPr/>
        </p:nvGrpSpPr>
        <p:grpSpPr>
          <a:xfrm>
            <a:off x="8248492" y="3428688"/>
            <a:ext cx="2649458" cy="966093"/>
            <a:chOff x="4302204" y="3594428"/>
            <a:chExt cx="2649458" cy="966093"/>
          </a:xfrm>
        </p:grpSpPr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170797AD-058D-4338-A888-ECB02A92BD86}"/>
                </a:ext>
              </a:extLst>
            </p:cNvPr>
            <p:cNvSpPr txBox="1"/>
            <p:nvPr/>
          </p:nvSpPr>
          <p:spPr>
            <a:xfrm>
              <a:off x="4302204" y="4006523"/>
              <a:ext cx="264945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5000"/>
                </a:lnSpc>
              </a:pP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For the benefit of you, 1PPT Network and the original creator</a:t>
              </a:r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DDA68FAE-ACA2-40C0-8A68-A720D5980F00}"/>
                </a:ext>
              </a:extLst>
            </p:cNvPr>
            <p:cNvSpPr txBox="1"/>
            <p:nvPr/>
          </p:nvSpPr>
          <p:spPr>
            <a:xfrm>
              <a:off x="4302204" y="3594428"/>
              <a:ext cx="17235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400" spc="600" dirty="0">
                  <a:cs typeface="+mn-ea"/>
                  <a:sym typeface="+mn-lt"/>
                </a:rPr>
                <a:t>標題添加</a:t>
              </a:r>
            </a:p>
          </p:txBody>
        </p: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D8D0AA66-8E58-45AE-BA94-9FAAF1E20960}"/>
              </a:ext>
            </a:extLst>
          </p:cNvPr>
          <p:cNvGrpSpPr/>
          <p:nvPr/>
        </p:nvGrpSpPr>
        <p:grpSpPr>
          <a:xfrm>
            <a:off x="8248492" y="4900977"/>
            <a:ext cx="2649458" cy="966093"/>
            <a:chOff x="4302204" y="3594428"/>
            <a:chExt cx="2649458" cy="966093"/>
          </a:xfrm>
        </p:grpSpPr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54601607-37BF-46E1-87FC-AA4C49199993}"/>
                </a:ext>
              </a:extLst>
            </p:cNvPr>
            <p:cNvSpPr txBox="1"/>
            <p:nvPr/>
          </p:nvSpPr>
          <p:spPr>
            <a:xfrm>
              <a:off x="4302204" y="4006523"/>
              <a:ext cx="264945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5000"/>
                </a:lnSpc>
              </a:pP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For the benefit of you, 1PPT Network and the original creator</a:t>
              </a: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C642C1CB-BE40-4C87-919D-F0D7FC044B8B}"/>
                </a:ext>
              </a:extLst>
            </p:cNvPr>
            <p:cNvSpPr txBox="1"/>
            <p:nvPr/>
          </p:nvSpPr>
          <p:spPr>
            <a:xfrm>
              <a:off x="4302204" y="3594428"/>
              <a:ext cx="17235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400" spc="600" dirty="0">
                  <a:cs typeface="+mn-ea"/>
                  <a:sym typeface="+mn-lt"/>
                </a:rPr>
                <a:t>標題添加</a:t>
              </a:r>
            </a:p>
          </p:txBody>
        </p: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40C3D5A4-8ACF-4910-95D5-668044070854}"/>
              </a:ext>
            </a:extLst>
          </p:cNvPr>
          <p:cNvGrpSpPr/>
          <p:nvPr/>
        </p:nvGrpSpPr>
        <p:grpSpPr>
          <a:xfrm flipH="1">
            <a:off x="1252498" y="1941200"/>
            <a:ext cx="2725658" cy="966093"/>
            <a:chOff x="4302204" y="3594428"/>
            <a:chExt cx="2725658" cy="966093"/>
          </a:xfrm>
        </p:grpSpPr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402105EA-3E5A-4CDB-9FB8-BDF6FDBF86D7}"/>
                </a:ext>
              </a:extLst>
            </p:cNvPr>
            <p:cNvSpPr txBox="1"/>
            <p:nvPr/>
          </p:nvSpPr>
          <p:spPr>
            <a:xfrm>
              <a:off x="4378404" y="4006523"/>
              <a:ext cx="264945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lnSpc>
                  <a:spcPct val="125000"/>
                </a:lnSpc>
              </a:pP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For the benefit of you, 1PPT Network and the original creator</a:t>
              </a:r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A985278A-8AC9-4F07-B1E2-63D1F257CB77}"/>
                </a:ext>
              </a:extLst>
            </p:cNvPr>
            <p:cNvSpPr txBox="1"/>
            <p:nvPr/>
          </p:nvSpPr>
          <p:spPr>
            <a:xfrm>
              <a:off x="4302204" y="3594428"/>
              <a:ext cx="17235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400" spc="600" dirty="0">
                  <a:cs typeface="+mn-ea"/>
                  <a:sym typeface="+mn-lt"/>
                </a:rPr>
                <a:t>標題添加</a:t>
              </a:r>
            </a:p>
          </p:txBody>
        </p: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547F21DD-1B5C-43E8-A56C-DEC9D3F5C54D}"/>
              </a:ext>
            </a:extLst>
          </p:cNvPr>
          <p:cNvGrpSpPr/>
          <p:nvPr/>
        </p:nvGrpSpPr>
        <p:grpSpPr>
          <a:xfrm flipH="1">
            <a:off x="1252498" y="3428688"/>
            <a:ext cx="2725658" cy="966093"/>
            <a:chOff x="4302204" y="3594428"/>
            <a:chExt cx="2725658" cy="966093"/>
          </a:xfrm>
        </p:grpSpPr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4003232D-4E72-4C27-B2C4-62B863954C82}"/>
                </a:ext>
              </a:extLst>
            </p:cNvPr>
            <p:cNvSpPr txBox="1"/>
            <p:nvPr/>
          </p:nvSpPr>
          <p:spPr>
            <a:xfrm>
              <a:off x="4378404" y="4006523"/>
              <a:ext cx="264945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lnSpc>
                  <a:spcPct val="125000"/>
                </a:lnSpc>
              </a:pP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For the benefit of you, 1PPT Network and the original creator</a:t>
              </a:r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4B90D806-32E7-4278-8034-7DF00158A246}"/>
                </a:ext>
              </a:extLst>
            </p:cNvPr>
            <p:cNvSpPr txBox="1"/>
            <p:nvPr/>
          </p:nvSpPr>
          <p:spPr>
            <a:xfrm>
              <a:off x="4302204" y="3594428"/>
              <a:ext cx="17235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400" spc="600" dirty="0">
                  <a:cs typeface="+mn-ea"/>
                  <a:sym typeface="+mn-lt"/>
                </a:rPr>
                <a:t>標題添加</a:t>
              </a:r>
            </a:p>
          </p:txBody>
        </p: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6FD062F7-A922-408D-BD33-8DD0C85F9561}"/>
              </a:ext>
            </a:extLst>
          </p:cNvPr>
          <p:cNvGrpSpPr/>
          <p:nvPr/>
        </p:nvGrpSpPr>
        <p:grpSpPr>
          <a:xfrm flipH="1">
            <a:off x="1252498" y="4900977"/>
            <a:ext cx="2725658" cy="966093"/>
            <a:chOff x="4302204" y="3594428"/>
            <a:chExt cx="2725658" cy="966093"/>
          </a:xfrm>
        </p:grpSpPr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459B16B9-48E4-47DB-9433-DDFCE63F2382}"/>
                </a:ext>
              </a:extLst>
            </p:cNvPr>
            <p:cNvSpPr txBox="1"/>
            <p:nvPr/>
          </p:nvSpPr>
          <p:spPr>
            <a:xfrm>
              <a:off x="4378404" y="4006523"/>
              <a:ext cx="264945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lnSpc>
                  <a:spcPct val="125000"/>
                </a:lnSpc>
              </a:pP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For the benefit of you, 1PPT Network and the original creator</a:t>
              </a:r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E5674F31-0C5F-4EC5-BA34-00D93EB303AB}"/>
                </a:ext>
              </a:extLst>
            </p:cNvPr>
            <p:cNvSpPr txBox="1"/>
            <p:nvPr/>
          </p:nvSpPr>
          <p:spPr>
            <a:xfrm>
              <a:off x="4302204" y="3594428"/>
              <a:ext cx="17235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400" spc="600" dirty="0">
                  <a:cs typeface="+mn-ea"/>
                  <a:sym typeface="+mn-lt"/>
                </a:rPr>
                <a:t>標題添加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97004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49" grpId="0" animBg="1"/>
      <p:bldP spid="50" grpId="0" animBg="1"/>
      <p:bldP spid="48" grpId="0" animBg="1"/>
      <p:bldP spid="51" grpId="0" animBg="1"/>
      <p:bldP spid="52" grpId="0" animBg="1"/>
      <p:bldP spid="5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图文框 9">
            <a:extLst>
              <a:ext uri="{FF2B5EF4-FFF2-40B4-BE49-F238E27FC236}">
                <a16:creationId xmlns:a16="http://schemas.microsoft.com/office/drawing/2014/main" id="{175ED1EB-595C-4BDE-889B-87155D70C6CF}"/>
              </a:ext>
            </a:extLst>
          </p:cNvPr>
          <p:cNvSpPr/>
          <p:nvPr/>
        </p:nvSpPr>
        <p:spPr>
          <a:xfrm>
            <a:off x="1019175" y="899669"/>
            <a:ext cx="6867525" cy="2208956"/>
          </a:xfrm>
          <a:prstGeom prst="frame">
            <a:avLst>
              <a:gd name="adj1" fmla="val 2949"/>
            </a:avLst>
          </a:prstGeom>
          <a:solidFill>
            <a:srgbClr val="97CC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05C3C11-0F51-4FB9-8391-2B0D13FA0982}"/>
              </a:ext>
            </a:extLst>
          </p:cNvPr>
          <p:cNvSpPr/>
          <p:nvPr/>
        </p:nvSpPr>
        <p:spPr>
          <a:xfrm>
            <a:off x="0" y="3749375"/>
            <a:ext cx="12192000" cy="3108625"/>
          </a:xfrm>
          <a:prstGeom prst="rect">
            <a:avLst/>
          </a:prstGeom>
          <a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A7172A7-7BA5-42BB-B3BC-4BDD5029C853}"/>
              </a:ext>
            </a:extLst>
          </p:cNvPr>
          <p:cNvSpPr/>
          <p:nvPr/>
        </p:nvSpPr>
        <p:spPr>
          <a:xfrm>
            <a:off x="7202714" y="0"/>
            <a:ext cx="3438971" cy="4581525"/>
          </a:xfrm>
          <a:prstGeom prst="rect">
            <a:avLst/>
          </a:prstGeom>
          <a:solidFill>
            <a:srgbClr val="97CC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BEA9B1F-CED9-4269-9028-92B80DBE5A6D}"/>
              </a:ext>
            </a:extLst>
          </p:cNvPr>
          <p:cNvSpPr txBox="1"/>
          <p:nvPr/>
        </p:nvSpPr>
        <p:spPr>
          <a:xfrm>
            <a:off x="7568054" y="717250"/>
            <a:ext cx="2759089" cy="3570208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6000" spc="300" dirty="0">
                <a:solidFill>
                  <a:schemeClr val="bg1"/>
                </a:solidFill>
                <a:cs typeface="+mn-ea"/>
                <a:sym typeface="+mn-lt"/>
              </a:rPr>
              <a:t>PART</a:t>
            </a:r>
          </a:p>
          <a:p>
            <a:pPr algn="ctr"/>
            <a:r>
              <a:rPr lang="en-US" altLang="zh-CN" sz="16600" spc="300" dirty="0">
                <a:solidFill>
                  <a:schemeClr val="bg1"/>
                </a:solidFill>
                <a:cs typeface="+mn-ea"/>
                <a:sym typeface="+mn-lt"/>
              </a:rPr>
              <a:t>03</a:t>
            </a:r>
            <a:endParaRPr lang="zh-CN" altLang="en-US" sz="16600" spc="3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0F81696C-7006-4A18-AB8D-ED3E731779EB}"/>
              </a:ext>
            </a:extLst>
          </p:cNvPr>
          <p:cNvGrpSpPr/>
          <p:nvPr/>
        </p:nvGrpSpPr>
        <p:grpSpPr>
          <a:xfrm>
            <a:off x="1563015" y="1319758"/>
            <a:ext cx="4803164" cy="1375425"/>
            <a:chOff x="8594870" y="1263745"/>
            <a:chExt cx="4803164" cy="1375425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51EDD624-7BDC-409E-A6E8-6D135273917E}"/>
                </a:ext>
              </a:extLst>
            </p:cNvPr>
            <p:cNvSpPr txBox="1"/>
            <p:nvPr/>
          </p:nvSpPr>
          <p:spPr>
            <a:xfrm>
              <a:off x="8604106" y="2177505"/>
              <a:ext cx="47939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For the benefit of you, 1PPT Network and the original creator, please do not </a:t>
              </a:r>
              <a:r>
                <a:rPr lang="en-US" altLang="zh-CN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copy,disseminate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 and </a:t>
              </a:r>
              <a:r>
                <a:rPr lang="en-US" altLang="zh-CN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sellFor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 the benefit of you </a:t>
              </a: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BC20420A-9F86-457E-9E8B-B3AB5D624EAD}"/>
                </a:ext>
              </a:extLst>
            </p:cNvPr>
            <p:cNvSpPr txBox="1"/>
            <p:nvPr/>
          </p:nvSpPr>
          <p:spPr>
            <a:xfrm>
              <a:off x="8594870" y="1263745"/>
              <a:ext cx="3262432" cy="92333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5400" spc="600" dirty="0">
                  <a:cs typeface="+mn-ea"/>
                  <a:sym typeface="+mn-lt"/>
                </a:rPr>
                <a:t>不足之處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38625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" grpId="0" animBg="1"/>
      <p:bldP spid="3" grpId="0" animBg="1"/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06766600-8122-45D9-9F56-55E9942A15C1}"/>
              </a:ext>
            </a:extLst>
          </p:cNvPr>
          <p:cNvGrpSpPr/>
          <p:nvPr/>
        </p:nvGrpSpPr>
        <p:grpSpPr>
          <a:xfrm>
            <a:off x="1396246" y="4835218"/>
            <a:ext cx="2649458" cy="1427758"/>
            <a:chOff x="4302204" y="3594428"/>
            <a:chExt cx="2649458" cy="1427758"/>
          </a:xfrm>
        </p:grpSpPr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F452092B-A907-4994-A47E-91946E2B9780}"/>
                </a:ext>
              </a:extLst>
            </p:cNvPr>
            <p:cNvSpPr txBox="1"/>
            <p:nvPr/>
          </p:nvSpPr>
          <p:spPr>
            <a:xfrm>
              <a:off x="4302204" y="4006523"/>
              <a:ext cx="264945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5000"/>
                </a:lnSpc>
              </a:pP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For the benefit of you, 1PPT Network and the original creator, please do not </a:t>
              </a:r>
              <a:r>
                <a:rPr lang="en-US" altLang="zh-CN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copy,disseminate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 and sell</a:t>
              </a:r>
            </a:p>
          </p:txBody>
        </p:sp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11508746-8B4B-4C2F-AE90-51CAF6A8B289}"/>
                </a:ext>
              </a:extLst>
            </p:cNvPr>
            <p:cNvSpPr txBox="1"/>
            <p:nvPr/>
          </p:nvSpPr>
          <p:spPr>
            <a:xfrm>
              <a:off x="4765159" y="3594428"/>
              <a:ext cx="17235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400" spc="600" dirty="0">
                  <a:cs typeface="+mn-ea"/>
                  <a:sym typeface="+mn-lt"/>
                </a:rPr>
                <a:t>標題添加</a:t>
              </a:r>
            </a:p>
          </p:txBody>
        </p:sp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0EEC9958-DAE1-4B2A-AF25-3A7440A00F65}"/>
              </a:ext>
            </a:extLst>
          </p:cNvPr>
          <p:cNvSpPr txBox="1"/>
          <p:nvPr/>
        </p:nvSpPr>
        <p:spPr>
          <a:xfrm>
            <a:off x="9143999" y="517159"/>
            <a:ext cx="2676525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For the benefit of you, 1PPT Network and the original creator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9131BB3-A5D5-412D-AAF4-05CD75590A1D}"/>
              </a:ext>
            </a:extLst>
          </p:cNvPr>
          <p:cNvSpPr txBox="1"/>
          <p:nvPr/>
        </p:nvSpPr>
        <p:spPr>
          <a:xfrm>
            <a:off x="904875" y="455604"/>
            <a:ext cx="2133918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3200" spc="600" dirty="0">
                <a:cs typeface="+mn-ea"/>
                <a:sym typeface="+mn-lt"/>
              </a:rPr>
              <a:t>不足之處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170F911-2780-40B5-8633-01BBB7CA1452}"/>
              </a:ext>
            </a:extLst>
          </p:cNvPr>
          <p:cNvSpPr/>
          <p:nvPr/>
        </p:nvSpPr>
        <p:spPr>
          <a:xfrm>
            <a:off x="3073400" y="693991"/>
            <a:ext cx="5112000" cy="108000"/>
          </a:xfrm>
          <a:prstGeom prst="rect">
            <a:avLst/>
          </a:prstGeom>
          <a:solidFill>
            <a:srgbClr val="97CC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2" name="Group 11">
            <a:extLst>
              <a:ext uri="{FF2B5EF4-FFF2-40B4-BE49-F238E27FC236}">
                <a16:creationId xmlns:a16="http://schemas.microsoft.com/office/drawing/2014/main" id="{6BC76B7E-6B93-409A-88DD-AC2E73530FB2}"/>
              </a:ext>
            </a:extLst>
          </p:cNvPr>
          <p:cNvGrpSpPr/>
          <p:nvPr/>
        </p:nvGrpSpPr>
        <p:grpSpPr>
          <a:xfrm>
            <a:off x="1857375" y="2713038"/>
            <a:ext cx="1727200" cy="1727200"/>
            <a:chOff x="3251200" y="1989138"/>
            <a:chExt cx="1727200" cy="1727200"/>
          </a:xfrm>
        </p:grpSpPr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8C6D318C-2629-44B4-85C8-E4213DEA7CC3}"/>
                </a:ext>
              </a:extLst>
            </p:cNvPr>
            <p:cNvSpPr/>
            <p:nvPr/>
          </p:nvSpPr>
          <p:spPr>
            <a:xfrm>
              <a:off x="3251200" y="1989138"/>
              <a:ext cx="1727200" cy="1727200"/>
            </a:xfrm>
            <a:prstGeom prst="ellipse">
              <a:avLst/>
            </a:prstGeom>
            <a:noFill/>
            <a:ln w="57150">
              <a:solidFill>
                <a:srgbClr val="97CC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FF22CB6B-902F-47A1-9FED-BB041F53FA6F}"/>
                </a:ext>
              </a:extLst>
            </p:cNvPr>
            <p:cNvSpPr/>
            <p:nvPr/>
          </p:nvSpPr>
          <p:spPr>
            <a:xfrm>
              <a:off x="3471862" y="2209800"/>
              <a:ext cx="1285876" cy="1285876"/>
            </a:xfrm>
            <a:prstGeom prst="ellipse">
              <a:avLst/>
            </a:prstGeom>
            <a:solidFill>
              <a:srgbClr val="97CC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5" name="Oval 10">
              <a:extLst>
                <a:ext uri="{FF2B5EF4-FFF2-40B4-BE49-F238E27FC236}">
                  <a16:creationId xmlns:a16="http://schemas.microsoft.com/office/drawing/2014/main" id="{2EAF0DBA-2CD8-48C6-B458-4FC1D2DF78F7}"/>
                </a:ext>
              </a:extLst>
            </p:cNvPr>
            <p:cNvSpPr/>
            <p:nvPr/>
          </p:nvSpPr>
          <p:spPr>
            <a:xfrm>
              <a:off x="3771900" y="2510359"/>
              <a:ext cx="685800" cy="684757"/>
            </a:xfrm>
            <a:custGeom>
              <a:avLst/>
              <a:gdLst>
                <a:gd name="T0" fmla="*/ 88862 h 440259"/>
                <a:gd name="T1" fmla="*/ 88862 h 440259"/>
                <a:gd name="T2" fmla="*/ 278945 h 440259"/>
                <a:gd name="T3" fmla="*/ 278945 h 440259"/>
                <a:gd name="T4" fmla="*/ 278945 h 440259"/>
                <a:gd name="T5" fmla="*/ 278945 h 440259"/>
                <a:gd name="T6" fmla="*/ 278945 h 440259"/>
                <a:gd name="T7" fmla="*/ 278945 h 440259"/>
                <a:gd name="T8" fmla="*/ 278945 h 440259"/>
                <a:gd name="T9" fmla="*/ 278945 h 440259"/>
                <a:gd name="T10" fmla="*/ 278945 h 440259"/>
                <a:gd name="T11" fmla="*/ 278945 h 440259"/>
                <a:gd name="T12" fmla="*/ 278945 h 440259"/>
                <a:gd name="T13" fmla="*/ 278945 h 440259"/>
                <a:gd name="T14" fmla="*/ 278945 h 440259"/>
                <a:gd name="T15" fmla="*/ 278945 h 440259"/>
                <a:gd name="T16" fmla="*/ 278945 h 440259"/>
                <a:gd name="T17" fmla="*/ 278945 h 440259"/>
                <a:gd name="T18" fmla="*/ 278945 h 440259"/>
                <a:gd name="T19" fmla="*/ 278945 h 440259"/>
                <a:gd name="T20" fmla="*/ 278945 h 440259"/>
                <a:gd name="T21" fmla="*/ 278945 h 440259"/>
                <a:gd name="T22" fmla="*/ 278945 h 440259"/>
                <a:gd name="T23" fmla="*/ 278945 h 440259"/>
                <a:gd name="T24" fmla="*/ 278945 h 440259"/>
                <a:gd name="T25" fmla="*/ 278945 h 440259"/>
                <a:gd name="T26" fmla="*/ 88862 h 440259"/>
                <a:gd name="T27" fmla="*/ 88862 h 440259"/>
                <a:gd name="T28" fmla="*/ 278945 h 440259"/>
                <a:gd name="T29" fmla="*/ 278945 h 440259"/>
                <a:gd name="T30" fmla="*/ 278945 h 440259"/>
                <a:gd name="T31" fmla="*/ 278945 h 440259"/>
                <a:gd name="T32" fmla="*/ 278945 h 440259"/>
                <a:gd name="T33" fmla="*/ 278945 h 440259"/>
                <a:gd name="T34" fmla="*/ 278945 h 440259"/>
                <a:gd name="T35" fmla="*/ 278945 h 440259"/>
                <a:gd name="T36" fmla="*/ 278945 h 440259"/>
                <a:gd name="T37" fmla="*/ 278945 h 440259"/>
                <a:gd name="T38" fmla="*/ 278945 h 440259"/>
                <a:gd name="T39" fmla="*/ 278945 h 440259"/>
                <a:gd name="T40" fmla="*/ 278945 h 440259"/>
                <a:gd name="T41" fmla="*/ 278945 h 440259"/>
                <a:gd name="T42" fmla="*/ 278945 h 440259"/>
                <a:gd name="T43" fmla="*/ 278945 h 440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757" h="2757">
                  <a:moveTo>
                    <a:pt x="1063" y="2589"/>
                  </a:moveTo>
                  <a:lnTo>
                    <a:pt x="0" y="2757"/>
                  </a:lnTo>
                  <a:lnTo>
                    <a:pt x="168" y="1694"/>
                  </a:lnTo>
                  <a:lnTo>
                    <a:pt x="1226" y="883"/>
                  </a:lnTo>
                  <a:lnTo>
                    <a:pt x="1503" y="1160"/>
                  </a:lnTo>
                  <a:lnTo>
                    <a:pt x="984" y="1679"/>
                  </a:lnTo>
                  <a:cubicBezTo>
                    <a:pt x="914" y="1646"/>
                    <a:pt x="827" y="1659"/>
                    <a:pt x="769" y="1717"/>
                  </a:cubicBezTo>
                  <a:cubicBezTo>
                    <a:pt x="694" y="1792"/>
                    <a:pt x="694" y="1913"/>
                    <a:pt x="769" y="1988"/>
                  </a:cubicBezTo>
                  <a:cubicBezTo>
                    <a:pt x="844" y="2063"/>
                    <a:pt x="965" y="2063"/>
                    <a:pt x="1040" y="1988"/>
                  </a:cubicBezTo>
                  <a:cubicBezTo>
                    <a:pt x="1098" y="1930"/>
                    <a:pt x="1111" y="1844"/>
                    <a:pt x="1079" y="1773"/>
                  </a:cubicBezTo>
                  <a:lnTo>
                    <a:pt x="1597" y="1254"/>
                  </a:lnTo>
                  <a:lnTo>
                    <a:pt x="1875" y="1531"/>
                  </a:lnTo>
                  <a:lnTo>
                    <a:pt x="1063" y="2589"/>
                  </a:lnTo>
                  <a:close/>
                  <a:moveTo>
                    <a:pt x="1763" y="291"/>
                  </a:moveTo>
                  <a:lnTo>
                    <a:pt x="1695" y="223"/>
                  </a:lnTo>
                  <a:lnTo>
                    <a:pt x="1266" y="652"/>
                  </a:lnTo>
                  <a:lnTo>
                    <a:pt x="2105" y="1491"/>
                  </a:lnTo>
                  <a:lnTo>
                    <a:pt x="2534" y="1062"/>
                  </a:lnTo>
                  <a:lnTo>
                    <a:pt x="2466" y="994"/>
                  </a:lnTo>
                  <a:lnTo>
                    <a:pt x="2757" y="755"/>
                  </a:lnTo>
                  <a:lnTo>
                    <a:pt x="2002" y="0"/>
                  </a:lnTo>
                  <a:lnTo>
                    <a:pt x="1763" y="29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31E20607-9614-475B-8F90-23364C672E57}"/>
              </a:ext>
            </a:extLst>
          </p:cNvPr>
          <p:cNvGrpSpPr/>
          <p:nvPr/>
        </p:nvGrpSpPr>
        <p:grpSpPr>
          <a:xfrm>
            <a:off x="5232400" y="2713038"/>
            <a:ext cx="1727200" cy="1727200"/>
            <a:chOff x="3251200" y="1989138"/>
            <a:chExt cx="1727200" cy="1727200"/>
          </a:xfrm>
        </p:grpSpPr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973491BC-A892-4AF0-BC79-A66D9292E568}"/>
                </a:ext>
              </a:extLst>
            </p:cNvPr>
            <p:cNvSpPr/>
            <p:nvPr/>
          </p:nvSpPr>
          <p:spPr>
            <a:xfrm>
              <a:off x="3251200" y="1989138"/>
              <a:ext cx="1727200" cy="1727200"/>
            </a:xfrm>
            <a:prstGeom prst="ellipse">
              <a:avLst/>
            </a:prstGeom>
            <a:noFill/>
            <a:ln w="571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469DF1FA-9217-4259-A310-392A67E31AB6}"/>
                </a:ext>
              </a:extLst>
            </p:cNvPr>
            <p:cNvSpPr/>
            <p:nvPr/>
          </p:nvSpPr>
          <p:spPr>
            <a:xfrm>
              <a:off x="3471862" y="2209800"/>
              <a:ext cx="1285876" cy="1285876"/>
            </a:xfrm>
            <a:prstGeom prst="ellipse">
              <a:avLst/>
            </a:prstGeom>
            <a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36" name="Group 16">
            <a:extLst>
              <a:ext uri="{FF2B5EF4-FFF2-40B4-BE49-F238E27FC236}">
                <a16:creationId xmlns:a16="http://schemas.microsoft.com/office/drawing/2014/main" id="{65FCB84E-88A0-46C6-9E39-7703DB690C7C}"/>
              </a:ext>
            </a:extLst>
          </p:cNvPr>
          <p:cNvGrpSpPr/>
          <p:nvPr/>
        </p:nvGrpSpPr>
        <p:grpSpPr>
          <a:xfrm>
            <a:off x="8621939" y="2713038"/>
            <a:ext cx="1727200" cy="1727200"/>
            <a:chOff x="3251200" y="1989138"/>
            <a:chExt cx="1727200" cy="1727200"/>
          </a:xfrm>
        </p:grpSpPr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D6D39510-3124-471C-8E53-CC366C88581D}"/>
                </a:ext>
              </a:extLst>
            </p:cNvPr>
            <p:cNvSpPr/>
            <p:nvPr/>
          </p:nvSpPr>
          <p:spPr>
            <a:xfrm>
              <a:off x="3251200" y="1989138"/>
              <a:ext cx="1727200" cy="1727200"/>
            </a:xfrm>
            <a:prstGeom prst="ellipse">
              <a:avLst/>
            </a:prstGeom>
            <a:noFill/>
            <a:ln w="5715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5E55830F-2EE6-4F73-B561-993851840F49}"/>
                </a:ext>
              </a:extLst>
            </p:cNvPr>
            <p:cNvSpPr/>
            <p:nvPr/>
          </p:nvSpPr>
          <p:spPr>
            <a:xfrm>
              <a:off x="3471862" y="2209800"/>
              <a:ext cx="1285876" cy="1285876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9" name="Oval 19">
              <a:extLst>
                <a:ext uri="{FF2B5EF4-FFF2-40B4-BE49-F238E27FC236}">
                  <a16:creationId xmlns:a16="http://schemas.microsoft.com/office/drawing/2014/main" id="{EB6F1710-1031-4C6E-87A7-E69C27837DBB}"/>
                </a:ext>
              </a:extLst>
            </p:cNvPr>
            <p:cNvSpPr/>
            <p:nvPr/>
          </p:nvSpPr>
          <p:spPr>
            <a:xfrm>
              <a:off x="3771900" y="2510984"/>
              <a:ext cx="685800" cy="683506"/>
            </a:xfrm>
            <a:custGeom>
              <a:avLst/>
              <a:gdLst>
                <a:gd name="connsiteX0" fmla="*/ 81603 w 608615"/>
                <a:gd name="connsiteY0" fmla="*/ 176901 h 606580"/>
                <a:gd name="connsiteX1" fmla="*/ 42180 w 608615"/>
                <a:gd name="connsiteY1" fmla="*/ 215826 h 606580"/>
                <a:gd name="connsiteX2" fmla="*/ 25449 w 608615"/>
                <a:gd name="connsiteY2" fmla="*/ 362636 h 606580"/>
                <a:gd name="connsiteX3" fmla="*/ 29543 w 608615"/>
                <a:gd name="connsiteY3" fmla="*/ 376411 h 606580"/>
                <a:gd name="connsiteX4" fmla="*/ 38798 w 608615"/>
                <a:gd name="connsiteY4" fmla="*/ 380765 h 606580"/>
                <a:gd name="connsiteX5" fmla="*/ 48409 w 608615"/>
                <a:gd name="connsiteY5" fmla="*/ 380765 h 606580"/>
                <a:gd name="connsiteX6" fmla="*/ 61046 w 608615"/>
                <a:gd name="connsiteY6" fmla="*/ 392496 h 606580"/>
                <a:gd name="connsiteX7" fmla="*/ 75018 w 608615"/>
                <a:gd name="connsiteY7" fmla="*/ 581341 h 606580"/>
                <a:gd name="connsiteX8" fmla="*/ 152796 w 608615"/>
                <a:gd name="connsiteY8" fmla="*/ 581341 h 606580"/>
                <a:gd name="connsiteX9" fmla="*/ 166768 w 608615"/>
                <a:gd name="connsiteY9" fmla="*/ 392496 h 606580"/>
                <a:gd name="connsiteX10" fmla="*/ 179405 w 608615"/>
                <a:gd name="connsiteY10" fmla="*/ 380765 h 606580"/>
                <a:gd name="connsiteX11" fmla="*/ 189016 w 608615"/>
                <a:gd name="connsiteY11" fmla="*/ 380765 h 606580"/>
                <a:gd name="connsiteX12" fmla="*/ 198271 w 608615"/>
                <a:gd name="connsiteY12" fmla="*/ 376411 h 606580"/>
                <a:gd name="connsiteX13" fmla="*/ 202365 w 608615"/>
                <a:gd name="connsiteY13" fmla="*/ 362636 h 606580"/>
                <a:gd name="connsiteX14" fmla="*/ 185634 w 608615"/>
                <a:gd name="connsiteY14" fmla="*/ 215826 h 606580"/>
                <a:gd name="connsiteX15" fmla="*/ 146211 w 608615"/>
                <a:gd name="connsiteY15" fmla="*/ 176901 h 606580"/>
                <a:gd name="connsiteX16" fmla="*/ 329132 w 608615"/>
                <a:gd name="connsiteY16" fmla="*/ 176837 h 606580"/>
                <a:gd name="connsiteX17" fmla="*/ 455700 w 608615"/>
                <a:gd name="connsiteY17" fmla="*/ 303299 h 606580"/>
                <a:gd name="connsiteX18" fmla="*/ 329132 w 608615"/>
                <a:gd name="connsiteY18" fmla="*/ 429673 h 606580"/>
                <a:gd name="connsiteX19" fmla="*/ 252585 w 608615"/>
                <a:gd name="connsiteY19" fmla="*/ 403456 h 606580"/>
                <a:gd name="connsiteX20" fmla="*/ 250182 w 608615"/>
                <a:gd name="connsiteY20" fmla="*/ 385682 h 606580"/>
                <a:gd name="connsiteX21" fmla="*/ 267984 w 608615"/>
                <a:gd name="connsiteY21" fmla="*/ 383372 h 606580"/>
                <a:gd name="connsiteX22" fmla="*/ 329132 w 608615"/>
                <a:gd name="connsiteY22" fmla="*/ 404434 h 606580"/>
                <a:gd name="connsiteX23" fmla="*/ 430422 w 608615"/>
                <a:gd name="connsiteY23" fmla="*/ 303299 h 606580"/>
                <a:gd name="connsiteX24" fmla="*/ 329132 w 608615"/>
                <a:gd name="connsiteY24" fmla="*/ 202165 h 606580"/>
                <a:gd name="connsiteX25" fmla="*/ 258816 w 608615"/>
                <a:gd name="connsiteY25" fmla="*/ 230781 h 606580"/>
                <a:gd name="connsiteX26" fmla="*/ 240925 w 608615"/>
                <a:gd name="connsiteY26" fmla="*/ 230426 h 606580"/>
                <a:gd name="connsiteX27" fmla="*/ 241192 w 608615"/>
                <a:gd name="connsiteY27" fmla="*/ 212563 h 606580"/>
                <a:gd name="connsiteX28" fmla="*/ 329132 w 608615"/>
                <a:gd name="connsiteY28" fmla="*/ 176837 h 606580"/>
                <a:gd name="connsiteX29" fmla="*/ 81603 w 608615"/>
                <a:gd name="connsiteY29" fmla="*/ 151574 h 606580"/>
                <a:gd name="connsiteX30" fmla="*/ 146211 w 608615"/>
                <a:gd name="connsiteY30" fmla="*/ 151574 h 606580"/>
                <a:gd name="connsiteX31" fmla="*/ 210819 w 608615"/>
                <a:gd name="connsiteY31" fmla="*/ 212982 h 606580"/>
                <a:gd name="connsiteX32" fmla="*/ 227549 w 608615"/>
                <a:gd name="connsiteY32" fmla="*/ 359793 h 606580"/>
                <a:gd name="connsiteX33" fmla="*/ 217137 w 608615"/>
                <a:gd name="connsiteY33" fmla="*/ 393296 h 606580"/>
                <a:gd name="connsiteX34" fmla="*/ 191152 w 608615"/>
                <a:gd name="connsiteY34" fmla="*/ 406004 h 606580"/>
                <a:gd name="connsiteX35" fmla="*/ 177180 w 608615"/>
                <a:gd name="connsiteY35" fmla="*/ 594938 h 606580"/>
                <a:gd name="connsiteX36" fmla="*/ 164543 w 608615"/>
                <a:gd name="connsiteY36" fmla="*/ 606580 h 606580"/>
                <a:gd name="connsiteX37" fmla="*/ 63271 w 608615"/>
                <a:gd name="connsiteY37" fmla="*/ 606580 h 606580"/>
                <a:gd name="connsiteX38" fmla="*/ 50634 w 608615"/>
                <a:gd name="connsiteY38" fmla="*/ 594938 h 606580"/>
                <a:gd name="connsiteX39" fmla="*/ 36662 w 608615"/>
                <a:gd name="connsiteY39" fmla="*/ 406004 h 606580"/>
                <a:gd name="connsiteX40" fmla="*/ 10677 w 608615"/>
                <a:gd name="connsiteY40" fmla="*/ 393296 h 606580"/>
                <a:gd name="connsiteX41" fmla="*/ 265 w 608615"/>
                <a:gd name="connsiteY41" fmla="*/ 359793 h 606580"/>
                <a:gd name="connsiteX42" fmla="*/ 17084 w 608615"/>
                <a:gd name="connsiteY42" fmla="*/ 212982 h 606580"/>
                <a:gd name="connsiteX43" fmla="*/ 81603 w 608615"/>
                <a:gd name="connsiteY43" fmla="*/ 151574 h 606580"/>
                <a:gd name="connsiteX44" fmla="*/ 113916 w 608615"/>
                <a:gd name="connsiteY44" fmla="*/ 25241 h 606580"/>
                <a:gd name="connsiteX45" fmla="*/ 75923 w 608615"/>
                <a:gd name="connsiteY45" fmla="*/ 63191 h 606580"/>
                <a:gd name="connsiteX46" fmla="*/ 113916 w 608615"/>
                <a:gd name="connsiteY46" fmla="*/ 101053 h 606580"/>
                <a:gd name="connsiteX47" fmla="*/ 151909 w 608615"/>
                <a:gd name="connsiteY47" fmla="*/ 63191 h 606580"/>
                <a:gd name="connsiteX48" fmla="*/ 113916 w 608615"/>
                <a:gd name="connsiteY48" fmla="*/ 25241 h 606580"/>
                <a:gd name="connsiteX49" fmla="*/ 409385 w 608615"/>
                <a:gd name="connsiteY49" fmla="*/ 24335 h 606580"/>
                <a:gd name="connsiteX50" fmla="*/ 430612 w 608615"/>
                <a:gd name="connsiteY50" fmla="*/ 28235 h 606580"/>
                <a:gd name="connsiteX51" fmla="*/ 493358 w 608615"/>
                <a:gd name="connsiteY51" fmla="*/ 65385 h 606580"/>
                <a:gd name="connsiteX52" fmla="*/ 512404 w 608615"/>
                <a:gd name="connsiteY52" fmla="*/ 103335 h 606580"/>
                <a:gd name="connsiteX53" fmla="*/ 495227 w 608615"/>
                <a:gd name="connsiteY53" fmla="*/ 141463 h 606580"/>
                <a:gd name="connsiteX54" fmla="*/ 492023 w 608615"/>
                <a:gd name="connsiteY54" fmla="*/ 173902 h 606580"/>
                <a:gd name="connsiteX55" fmla="*/ 513650 w 608615"/>
                <a:gd name="connsiteY55" fmla="*/ 212297 h 606580"/>
                <a:gd name="connsiteX56" fmla="*/ 541864 w 608615"/>
                <a:gd name="connsiteY56" fmla="*/ 225539 h 606580"/>
                <a:gd name="connsiteX57" fmla="*/ 582894 w 608615"/>
                <a:gd name="connsiteY57" fmla="*/ 228917 h 606580"/>
                <a:gd name="connsiteX58" fmla="*/ 606212 w 608615"/>
                <a:gd name="connsiteY58" fmla="*/ 265089 h 606580"/>
                <a:gd name="connsiteX59" fmla="*/ 608615 w 608615"/>
                <a:gd name="connsiteY59" fmla="*/ 302417 h 606580"/>
                <a:gd name="connsiteX60" fmla="*/ 606212 w 608615"/>
                <a:gd name="connsiteY60" fmla="*/ 339656 h 606580"/>
                <a:gd name="connsiteX61" fmla="*/ 582894 w 608615"/>
                <a:gd name="connsiteY61" fmla="*/ 375828 h 606580"/>
                <a:gd name="connsiteX62" fmla="*/ 542131 w 608615"/>
                <a:gd name="connsiteY62" fmla="*/ 379383 h 606580"/>
                <a:gd name="connsiteX63" fmla="*/ 513650 w 608615"/>
                <a:gd name="connsiteY63" fmla="*/ 392448 h 606580"/>
                <a:gd name="connsiteX64" fmla="*/ 492023 w 608615"/>
                <a:gd name="connsiteY64" fmla="*/ 430843 h 606580"/>
                <a:gd name="connsiteX65" fmla="*/ 495227 w 608615"/>
                <a:gd name="connsiteY65" fmla="*/ 463282 h 606580"/>
                <a:gd name="connsiteX66" fmla="*/ 512404 w 608615"/>
                <a:gd name="connsiteY66" fmla="*/ 501410 h 606580"/>
                <a:gd name="connsiteX67" fmla="*/ 493358 w 608615"/>
                <a:gd name="connsiteY67" fmla="*/ 539449 h 606580"/>
                <a:gd name="connsiteX68" fmla="*/ 430612 w 608615"/>
                <a:gd name="connsiteY68" fmla="*/ 576510 h 606580"/>
                <a:gd name="connsiteX69" fmla="*/ 388692 w 608615"/>
                <a:gd name="connsiteY69" fmla="*/ 574644 h 606580"/>
                <a:gd name="connsiteX70" fmla="*/ 364483 w 608615"/>
                <a:gd name="connsiteY70" fmla="*/ 540071 h 606580"/>
                <a:gd name="connsiteX71" fmla="*/ 339029 w 608615"/>
                <a:gd name="connsiteY71" fmla="*/ 521229 h 606580"/>
                <a:gd name="connsiteX72" fmla="*/ 295952 w 608615"/>
                <a:gd name="connsiteY72" fmla="*/ 521229 h 606580"/>
                <a:gd name="connsiteX73" fmla="*/ 270497 w 608615"/>
                <a:gd name="connsiteY73" fmla="*/ 540071 h 606580"/>
                <a:gd name="connsiteX74" fmla="*/ 250917 w 608615"/>
                <a:gd name="connsiteY74" fmla="*/ 571711 h 606580"/>
                <a:gd name="connsiteX75" fmla="*/ 223504 w 608615"/>
                <a:gd name="connsiteY75" fmla="*/ 580421 h 606580"/>
                <a:gd name="connsiteX76" fmla="*/ 215138 w 608615"/>
                <a:gd name="connsiteY76" fmla="*/ 579710 h 606580"/>
                <a:gd name="connsiteX77" fmla="*/ 204903 w 608615"/>
                <a:gd name="connsiteY77" fmla="*/ 565045 h 606580"/>
                <a:gd name="connsiteX78" fmla="*/ 219499 w 608615"/>
                <a:gd name="connsiteY78" fmla="*/ 554825 h 606580"/>
                <a:gd name="connsiteX79" fmla="*/ 236232 w 608615"/>
                <a:gd name="connsiteY79" fmla="*/ 551003 h 606580"/>
                <a:gd name="connsiteX80" fmla="*/ 245488 w 608615"/>
                <a:gd name="connsiteY80" fmla="*/ 535983 h 606580"/>
                <a:gd name="connsiteX81" fmla="*/ 298533 w 608615"/>
                <a:gd name="connsiteY81" fmla="*/ 496077 h 606580"/>
                <a:gd name="connsiteX82" fmla="*/ 336359 w 608615"/>
                <a:gd name="connsiteY82" fmla="*/ 496077 h 606580"/>
                <a:gd name="connsiteX83" fmla="*/ 389404 w 608615"/>
                <a:gd name="connsiteY83" fmla="*/ 535983 h 606580"/>
                <a:gd name="connsiteX84" fmla="*/ 400885 w 608615"/>
                <a:gd name="connsiteY84" fmla="*/ 552425 h 606580"/>
                <a:gd name="connsiteX85" fmla="*/ 420465 w 608615"/>
                <a:gd name="connsiteY85" fmla="*/ 553225 h 606580"/>
                <a:gd name="connsiteX86" fmla="*/ 477782 w 608615"/>
                <a:gd name="connsiteY86" fmla="*/ 519363 h 606580"/>
                <a:gd name="connsiteX87" fmla="*/ 487039 w 608615"/>
                <a:gd name="connsiteY87" fmla="*/ 500877 h 606580"/>
                <a:gd name="connsiteX88" fmla="*/ 478850 w 608615"/>
                <a:gd name="connsiteY88" fmla="*/ 482568 h 606580"/>
                <a:gd name="connsiteX89" fmla="*/ 471285 w 608615"/>
                <a:gd name="connsiteY89" fmla="*/ 416356 h 606580"/>
                <a:gd name="connsiteX90" fmla="*/ 490421 w 608615"/>
                <a:gd name="connsiteY90" fmla="*/ 382227 h 606580"/>
                <a:gd name="connsiteX91" fmla="*/ 550942 w 608615"/>
                <a:gd name="connsiteY91" fmla="*/ 355654 h 606580"/>
                <a:gd name="connsiteX92" fmla="*/ 569899 w 608615"/>
                <a:gd name="connsiteY92" fmla="*/ 354143 h 606580"/>
                <a:gd name="connsiteX93" fmla="*/ 581113 w 608615"/>
                <a:gd name="connsiteY93" fmla="*/ 336545 h 606580"/>
                <a:gd name="connsiteX94" fmla="*/ 583250 w 608615"/>
                <a:gd name="connsiteY94" fmla="*/ 302328 h 606580"/>
                <a:gd name="connsiteX95" fmla="*/ 581113 w 608615"/>
                <a:gd name="connsiteY95" fmla="*/ 268200 h 606580"/>
                <a:gd name="connsiteX96" fmla="*/ 569899 w 608615"/>
                <a:gd name="connsiteY96" fmla="*/ 250602 h 606580"/>
                <a:gd name="connsiteX97" fmla="*/ 551209 w 608615"/>
                <a:gd name="connsiteY97" fmla="*/ 249003 h 606580"/>
                <a:gd name="connsiteX98" fmla="*/ 490421 w 608615"/>
                <a:gd name="connsiteY98" fmla="*/ 222429 h 606580"/>
                <a:gd name="connsiteX99" fmla="*/ 471374 w 608615"/>
                <a:gd name="connsiteY99" fmla="*/ 188389 h 606580"/>
                <a:gd name="connsiteX100" fmla="*/ 478939 w 608615"/>
                <a:gd name="connsiteY100" fmla="*/ 122177 h 606580"/>
                <a:gd name="connsiteX101" fmla="*/ 487039 w 608615"/>
                <a:gd name="connsiteY101" fmla="*/ 103868 h 606580"/>
                <a:gd name="connsiteX102" fmla="*/ 477782 w 608615"/>
                <a:gd name="connsiteY102" fmla="*/ 85293 h 606580"/>
                <a:gd name="connsiteX103" fmla="*/ 420554 w 608615"/>
                <a:gd name="connsiteY103" fmla="*/ 51431 h 606580"/>
                <a:gd name="connsiteX104" fmla="*/ 400885 w 608615"/>
                <a:gd name="connsiteY104" fmla="*/ 52320 h 606580"/>
                <a:gd name="connsiteX105" fmla="*/ 389404 w 608615"/>
                <a:gd name="connsiteY105" fmla="*/ 68762 h 606580"/>
                <a:gd name="connsiteX106" fmla="*/ 336359 w 608615"/>
                <a:gd name="connsiteY106" fmla="*/ 108667 h 606580"/>
                <a:gd name="connsiteX107" fmla="*/ 298622 w 608615"/>
                <a:gd name="connsiteY107" fmla="*/ 108667 h 606580"/>
                <a:gd name="connsiteX108" fmla="*/ 245488 w 608615"/>
                <a:gd name="connsiteY108" fmla="*/ 68762 h 606580"/>
                <a:gd name="connsiteX109" fmla="*/ 234986 w 608615"/>
                <a:gd name="connsiteY109" fmla="*/ 52942 h 606580"/>
                <a:gd name="connsiteX110" fmla="*/ 216117 w 608615"/>
                <a:gd name="connsiteY110" fmla="*/ 50987 h 606580"/>
                <a:gd name="connsiteX111" fmla="*/ 200008 w 608615"/>
                <a:gd name="connsiteY111" fmla="*/ 43166 h 606580"/>
                <a:gd name="connsiteX112" fmla="*/ 207929 w 608615"/>
                <a:gd name="connsiteY112" fmla="*/ 27079 h 606580"/>
                <a:gd name="connsiteX113" fmla="*/ 247980 w 608615"/>
                <a:gd name="connsiteY113" fmla="*/ 31257 h 606580"/>
                <a:gd name="connsiteX114" fmla="*/ 270497 w 608615"/>
                <a:gd name="connsiteY114" fmla="*/ 64674 h 606580"/>
                <a:gd name="connsiteX115" fmla="*/ 295863 w 608615"/>
                <a:gd name="connsiteY115" fmla="*/ 83516 h 606580"/>
                <a:gd name="connsiteX116" fmla="*/ 339029 w 608615"/>
                <a:gd name="connsiteY116" fmla="*/ 83516 h 606580"/>
                <a:gd name="connsiteX117" fmla="*/ 364483 w 608615"/>
                <a:gd name="connsiteY117" fmla="*/ 64674 h 606580"/>
                <a:gd name="connsiteX118" fmla="*/ 388692 w 608615"/>
                <a:gd name="connsiteY118" fmla="*/ 30101 h 606580"/>
                <a:gd name="connsiteX119" fmla="*/ 409385 w 608615"/>
                <a:gd name="connsiteY119" fmla="*/ 24335 h 606580"/>
                <a:gd name="connsiteX120" fmla="*/ 113916 w 608615"/>
                <a:gd name="connsiteY120" fmla="*/ 0 h 606580"/>
                <a:gd name="connsiteX121" fmla="*/ 177178 w 608615"/>
                <a:gd name="connsiteY121" fmla="*/ 63191 h 606580"/>
                <a:gd name="connsiteX122" fmla="*/ 113916 w 608615"/>
                <a:gd name="connsiteY122" fmla="*/ 126383 h 606580"/>
                <a:gd name="connsiteX123" fmla="*/ 50654 w 608615"/>
                <a:gd name="connsiteY123" fmla="*/ 63191 h 606580"/>
                <a:gd name="connsiteX124" fmla="*/ 113916 w 608615"/>
                <a:gd name="connsiteY124" fmla="*/ 0 h 606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</a:cxnLst>
              <a:rect l="l" t="t" r="r" b="b"/>
              <a:pathLst>
                <a:path w="608615" h="606580">
                  <a:moveTo>
                    <a:pt x="81603" y="176901"/>
                  </a:moveTo>
                  <a:cubicBezTo>
                    <a:pt x="61669" y="176901"/>
                    <a:pt x="44761" y="193609"/>
                    <a:pt x="42180" y="215826"/>
                  </a:cubicBezTo>
                  <a:lnTo>
                    <a:pt x="25449" y="362636"/>
                  </a:lnTo>
                  <a:cubicBezTo>
                    <a:pt x="24827" y="367791"/>
                    <a:pt x="26339" y="372767"/>
                    <a:pt x="29543" y="376411"/>
                  </a:cubicBezTo>
                  <a:cubicBezTo>
                    <a:pt x="30967" y="378011"/>
                    <a:pt x="34171" y="380765"/>
                    <a:pt x="38798" y="380765"/>
                  </a:cubicBezTo>
                  <a:lnTo>
                    <a:pt x="48409" y="380765"/>
                  </a:lnTo>
                  <a:cubicBezTo>
                    <a:pt x="55084" y="380765"/>
                    <a:pt x="60512" y="385920"/>
                    <a:pt x="61046" y="392496"/>
                  </a:cubicBezTo>
                  <a:lnTo>
                    <a:pt x="75018" y="581341"/>
                  </a:lnTo>
                  <a:lnTo>
                    <a:pt x="152796" y="581341"/>
                  </a:lnTo>
                  <a:lnTo>
                    <a:pt x="166768" y="392496"/>
                  </a:lnTo>
                  <a:cubicBezTo>
                    <a:pt x="167213" y="385920"/>
                    <a:pt x="172730" y="380765"/>
                    <a:pt x="179405" y="380765"/>
                  </a:cubicBezTo>
                  <a:lnTo>
                    <a:pt x="189016" y="380765"/>
                  </a:lnTo>
                  <a:cubicBezTo>
                    <a:pt x="193643" y="380765"/>
                    <a:pt x="196847" y="378011"/>
                    <a:pt x="198271" y="376411"/>
                  </a:cubicBezTo>
                  <a:cubicBezTo>
                    <a:pt x="201475" y="372767"/>
                    <a:pt x="202987" y="367791"/>
                    <a:pt x="202365" y="362636"/>
                  </a:cubicBezTo>
                  <a:lnTo>
                    <a:pt x="185634" y="215826"/>
                  </a:lnTo>
                  <a:cubicBezTo>
                    <a:pt x="183053" y="193609"/>
                    <a:pt x="166145" y="176901"/>
                    <a:pt x="146211" y="176901"/>
                  </a:cubicBezTo>
                  <a:close/>
                  <a:moveTo>
                    <a:pt x="329132" y="176837"/>
                  </a:moveTo>
                  <a:cubicBezTo>
                    <a:pt x="398913" y="176837"/>
                    <a:pt x="455700" y="233536"/>
                    <a:pt x="455700" y="303299"/>
                  </a:cubicBezTo>
                  <a:cubicBezTo>
                    <a:pt x="455700" y="372974"/>
                    <a:pt x="398913" y="429673"/>
                    <a:pt x="329132" y="429673"/>
                  </a:cubicBezTo>
                  <a:cubicBezTo>
                    <a:pt x="301539" y="429673"/>
                    <a:pt x="275104" y="420608"/>
                    <a:pt x="252585" y="403456"/>
                  </a:cubicBezTo>
                  <a:cubicBezTo>
                    <a:pt x="247067" y="399190"/>
                    <a:pt x="245999" y="391281"/>
                    <a:pt x="250182" y="385682"/>
                  </a:cubicBezTo>
                  <a:cubicBezTo>
                    <a:pt x="254455" y="380172"/>
                    <a:pt x="262465" y="379106"/>
                    <a:pt x="267984" y="383372"/>
                  </a:cubicBezTo>
                  <a:cubicBezTo>
                    <a:pt x="286052" y="397146"/>
                    <a:pt x="307147" y="404434"/>
                    <a:pt x="329132" y="404434"/>
                  </a:cubicBezTo>
                  <a:cubicBezTo>
                    <a:pt x="384939" y="404434"/>
                    <a:pt x="430422" y="359021"/>
                    <a:pt x="430422" y="303299"/>
                  </a:cubicBezTo>
                  <a:cubicBezTo>
                    <a:pt x="430422" y="247489"/>
                    <a:pt x="384939" y="202165"/>
                    <a:pt x="329132" y="202165"/>
                  </a:cubicBezTo>
                  <a:cubicBezTo>
                    <a:pt x="302874" y="202165"/>
                    <a:pt x="277863" y="212296"/>
                    <a:pt x="258816" y="230781"/>
                  </a:cubicBezTo>
                  <a:cubicBezTo>
                    <a:pt x="253831" y="235580"/>
                    <a:pt x="245821" y="235491"/>
                    <a:pt x="240925" y="230426"/>
                  </a:cubicBezTo>
                  <a:cubicBezTo>
                    <a:pt x="236030" y="225449"/>
                    <a:pt x="236208" y="217451"/>
                    <a:pt x="241192" y="212563"/>
                  </a:cubicBezTo>
                  <a:cubicBezTo>
                    <a:pt x="265046" y="189545"/>
                    <a:pt x="296288" y="176837"/>
                    <a:pt x="329132" y="176837"/>
                  </a:cubicBezTo>
                  <a:close/>
                  <a:moveTo>
                    <a:pt x="81603" y="151574"/>
                  </a:moveTo>
                  <a:lnTo>
                    <a:pt x="146211" y="151574"/>
                  </a:lnTo>
                  <a:cubicBezTo>
                    <a:pt x="179049" y="151574"/>
                    <a:pt x="206814" y="177968"/>
                    <a:pt x="210819" y="212982"/>
                  </a:cubicBezTo>
                  <a:lnTo>
                    <a:pt x="227549" y="359793"/>
                  </a:lnTo>
                  <a:cubicBezTo>
                    <a:pt x="228973" y="372056"/>
                    <a:pt x="225146" y="384320"/>
                    <a:pt x="217137" y="393296"/>
                  </a:cubicBezTo>
                  <a:cubicBezTo>
                    <a:pt x="210285" y="401027"/>
                    <a:pt x="201119" y="405471"/>
                    <a:pt x="191152" y="406004"/>
                  </a:cubicBezTo>
                  <a:lnTo>
                    <a:pt x="177180" y="594938"/>
                  </a:lnTo>
                  <a:cubicBezTo>
                    <a:pt x="176646" y="601515"/>
                    <a:pt x="171129" y="606580"/>
                    <a:pt x="164543" y="606580"/>
                  </a:cubicBezTo>
                  <a:lnTo>
                    <a:pt x="63271" y="606580"/>
                  </a:lnTo>
                  <a:cubicBezTo>
                    <a:pt x="56685" y="606580"/>
                    <a:pt x="51168" y="601515"/>
                    <a:pt x="50634" y="594938"/>
                  </a:cubicBezTo>
                  <a:lnTo>
                    <a:pt x="36662" y="406004"/>
                  </a:lnTo>
                  <a:cubicBezTo>
                    <a:pt x="26695" y="405471"/>
                    <a:pt x="17529" y="400939"/>
                    <a:pt x="10677" y="393296"/>
                  </a:cubicBezTo>
                  <a:cubicBezTo>
                    <a:pt x="2668" y="384320"/>
                    <a:pt x="-1070" y="372056"/>
                    <a:pt x="265" y="359793"/>
                  </a:cubicBezTo>
                  <a:lnTo>
                    <a:pt x="17084" y="212982"/>
                  </a:lnTo>
                  <a:cubicBezTo>
                    <a:pt x="21000" y="177968"/>
                    <a:pt x="48765" y="151574"/>
                    <a:pt x="81603" y="151574"/>
                  </a:cubicBezTo>
                  <a:close/>
                  <a:moveTo>
                    <a:pt x="113916" y="25241"/>
                  </a:moveTo>
                  <a:cubicBezTo>
                    <a:pt x="93007" y="25241"/>
                    <a:pt x="75923" y="42217"/>
                    <a:pt x="75923" y="63191"/>
                  </a:cubicBezTo>
                  <a:cubicBezTo>
                    <a:pt x="75923" y="84078"/>
                    <a:pt x="93007" y="101053"/>
                    <a:pt x="113916" y="101053"/>
                  </a:cubicBezTo>
                  <a:cubicBezTo>
                    <a:pt x="134825" y="101053"/>
                    <a:pt x="151909" y="84078"/>
                    <a:pt x="151909" y="63191"/>
                  </a:cubicBezTo>
                  <a:cubicBezTo>
                    <a:pt x="151909" y="42217"/>
                    <a:pt x="134825" y="25241"/>
                    <a:pt x="113916" y="25241"/>
                  </a:cubicBezTo>
                  <a:close/>
                  <a:moveTo>
                    <a:pt x="409385" y="24335"/>
                  </a:moveTo>
                  <a:cubicBezTo>
                    <a:pt x="416527" y="24013"/>
                    <a:pt x="423758" y="25302"/>
                    <a:pt x="430612" y="28235"/>
                  </a:cubicBezTo>
                  <a:cubicBezTo>
                    <a:pt x="452862" y="37833"/>
                    <a:pt x="473955" y="50365"/>
                    <a:pt x="493358" y="65385"/>
                  </a:cubicBezTo>
                  <a:cubicBezTo>
                    <a:pt x="505106" y="74539"/>
                    <a:pt x="512048" y="88404"/>
                    <a:pt x="512404" y="103335"/>
                  </a:cubicBezTo>
                  <a:cubicBezTo>
                    <a:pt x="512671" y="118177"/>
                    <a:pt x="506441" y="132042"/>
                    <a:pt x="495227" y="141463"/>
                  </a:cubicBezTo>
                  <a:cubicBezTo>
                    <a:pt x="485971" y="149284"/>
                    <a:pt x="484547" y="163237"/>
                    <a:pt x="492023" y="173902"/>
                  </a:cubicBezTo>
                  <a:cubicBezTo>
                    <a:pt x="500478" y="185901"/>
                    <a:pt x="507687" y="198788"/>
                    <a:pt x="513650" y="212297"/>
                  </a:cubicBezTo>
                  <a:cubicBezTo>
                    <a:pt x="518634" y="223851"/>
                    <a:pt x="531094" y="229716"/>
                    <a:pt x="541864" y="225539"/>
                  </a:cubicBezTo>
                  <a:cubicBezTo>
                    <a:pt x="555570" y="220207"/>
                    <a:pt x="570433" y="221540"/>
                    <a:pt x="582894" y="228917"/>
                  </a:cubicBezTo>
                  <a:cubicBezTo>
                    <a:pt x="595799" y="236649"/>
                    <a:pt x="604343" y="249891"/>
                    <a:pt x="606212" y="265089"/>
                  </a:cubicBezTo>
                  <a:cubicBezTo>
                    <a:pt x="607814" y="277354"/>
                    <a:pt x="608615" y="289885"/>
                    <a:pt x="608615" y="302417"/>
                  </a:cubicBezTo>
                  <a:cubicBezTo>
                    <a:pt x="608615" y="314860"/>
                    <a:pt x="607814" y="327391"/>
                    <a:pt x="606212" y="339656"/>
                  </a:cubicBezTo>
                  <a:cubicBezTo>
                    <a:pt x="604343" y="354943"/>
                    <a:pt x="595799" y="368096"/>
                    <a:pt x="582894" y="375828"/>
                  </a:cubicBezTo>
                  <a:cubicBezTo>
                    <a:pt x="570433" y="383205"/>
                    <a:pt x="555659" y="384538"/>
                    <a:pt x="542131" y="379383"/>
                  </a:cubicBezTo>
                  <a:cubicBezTo>
                    <a:pt x="531094" y="375117"/>
                    <a:pt x="518634" y="380894"/>
                    <a:pt x="513650" y="392448"/>
                  </a:cubicBezTo>
                  <a:cubicBezTo>
                    <a:pt x="507776" y="405957"/>
                    <a:pt x="500478" y="418844"/>
                    <a:pt x="492023" y="430843"/>
                  </a:cubicBezTo>
                  <a:cubicBezTo>
                    <a:pt x="484547" y="441508"/>
                    <a:pt x="485971" y="455461"/>
                    <a:pt x="495227" y="463282"/>
                  </a:cubicBezTo>
                  <a:cubicBezTo>
                    <a:pt x="506441" y="472703"/>
                    <a:pt x="512671" y="486657"/>
                    <a:pt x="512404" y="501410"/>
                  </a:cubicBezTo>
                  <a:cubicBezTo>
                    <a:pt x="512048" y="516430"/>
                    <a:pt x="505106" y="530295"/>
                    <a:pt x="493358" y="539449"/>
                  </a:cubicBezTo>
                  <a:cubicBezTo>
                    <a:pt x="473955" y="554469"/>
                    <a:pt x="452862" y="566912"/>
                    <a:pt x="430612" y="576510"/>
                  </a:cubicBezTo>
                  <a:cubicBezTo>
                    <a:pt x="416905" y="582376"/>
                    <a:pt x="401686" y="581754"/>
                    <a:pt x="388692" y="574644"/>
                  </a:cubicBezTo>
                  <a:cubicBezTo>
                    <a:pt x="375697" y="567534"/>
                    <a:pt x="366886" y="554913"/>
                    <a:pt x="364483" y="540071"/>
                  </a:cubicBezTo>
                  <a:cubicBezTo>
                    <a:pt x="362436" y="527984"/>
                    <a:pt x="351667" y="519807"/>
                    <a:pt x="339029" y="521229"/>
                  </a:cubicBezTo>
                  <a:cubicBezTo>
                    <a:pt x="324788" y="522740"/>
                    <a:pt x="310103" y="522740"/>
                    <a:pt x="295952" y="521229"/>
                  </a:cubicBezTo>
                  <a:cubicBezTo>
                    <a:pt x="283225" y="519807"/>
                    <a:pt x="272455" y="527984"/>
                    <a:pt x="270497" y="540071"/>
                  </a:cubicBezTo>
                  <a:cubicBezTo>
                    <a:pt x="268361" y="553047"/>
                    <a:pt x="261508" y="564245"/>
                    <a:pt x="250917" y="571711"/>
                  </a:cubicBezTo>
                  <a:cubicBezTo>
                    <a:pt x="242729" y="577399"/>
                    <a:pt x="233206" y="580421"/>
                    <a:pt x="223504" y="580421"/>
                  </a:cubicBezTo>
                  <a:cubicBezTo>
                    <a:pt x="220745" y="580421"/>
                    <a:pt x="217897" y="580154"/>
                    <a:pt x="215138" y="579710"/>
                  </a:cubicBezTo>
                  <a:cubicBezTo>
                    <a:pt x="208285" y="578465"/>
                    <a:pt x="203657" y="571889"/>
                    <a:pt x="204903" y="565045"/>
                  </a:cubicBezTo>
                  <a:cubicBezTo>
                    <a:pt x="206060" y="558113"/>
                    <a:pt x="212824" y="553491"/>
                    <a:pt x="219499" y="554825"/>
                  </a:cubicBezTo>
                  <a:cubicBezTo>
                    <a:pt x="225374" y="555802"/>
                    <a:pt x="231337" y="554469"/>
                    <a:pt x="236232" y="551003"/>
                  </a:cubicBezTo>
                  <a:cubicBezTo>
                    <a:pt x="241216" y="547537"/>
                    <a:pt x="244509" y="542204"/>
                    <a:pt x="245488" y="535983"/>
                  </a:cubicBezTo>
                  <a:cubicBezTo>
                    <a:pt x="249671" y="510387"/>
                    <a:pt x="272277" y="493233"/>
                    <a:pt x="298533" y="496077"/>
                  </a:cubicBezTo>
                  <a:cubicBezTo>
                    <a:pt x="310993" y="497411"/>
                    <a:pt x="323987" y="497411"/>
                    <a:pt x="336359" y="496077"/>
                  </a:cubicBezTo>
                  <a:cubicBezTo>
                    <a:pt x="361902" y="493145"/>
                    <a:pt x="385310" y="510831"/>
                    <a:pt x="389404" y="535983"/>
                  </a:cubicBezTo>
                  <a:cubicBezTo>
                    <a:pt x="390561" y="543093"/>
                    <a:pt x="394744" y="549048"/>
                    <a:pt x="400885" y="552425"/>
                  </a:cubicBezTo>
                  <a:cubicBezTo>
                    <a:pt x="406848" y="555713"/>
                    <a:pt x="414057" y="555980"/>
                    <a:pt x="420465" y="553225"/>
                  </a:cubicBezTo>
                  <a:cubicBezTo>
                    <a:pt x="440847" y="544515"/>
                    <a:pt x="460071" y="533139"/>
                    <a:pt x="477782" y="519363"/>
                  </a:cubicBezTo>
                  <a:cubicBezTo>
                    <a:pt x="483568" y="514919"/>
                    <a:pt x="486861" y="508165"/>
                    <a:pt x="487039" y="500877"/>
                  </a:cubicBezTo>
                  <a:cubicBezTo>
                    <a:pt x="487217" y="493767"/>
                    <a:pt x="484191" y="487101"/>
                    <a:pt x="478850" y="482568"/>
                  </a:cubicBezTo>
                  <a:cubicBezTo>
                    <a:pt x="459448" y="466215"/>
                    <a:pt x="456244" y="437775"/>
                    <a:pt x="471285" y="416356"/>
                  </a:cubicBezTo>
                  <a:cubicBezTo>
                    <a:pt x="478761" y="405691"/>
                    <a:pt x="485170" y="394226"/>
                    <a:pt x="490421" y="382227"/>
                  </a:cubicBezTo>
                  <a:cubicBezTo>
                    <a:pt x="500923" y="358320"/>
                    <a:pt x="527445" y="346588"/>
                    <a:pt x="550942" y="355654"/>
                  </a:cubicBezTo>
                  <a:cubicBezTo>
                    <a:pt x="557439" y="358142"/>
                    <a:pt x="564114" y="357520"/>
                    <a:pt x="569899" y="354143"/>
                  </a:cubicBezTo>
                  <a:cubicBezTo>
                    <a:pt x="576040" y="350410"/>
                    <a:pt x="580134" y="344011"/>
                    <a:pt x="581113" y="336545"/>
                  </a:cubicBezTo>
                  <a:cubicBezTo>
                    <a:pt x="582538" y="325258"/>
                    <a:pt x="583250" y="313793"/>
                    <a:pt x="583250" y="302328"/>
                  </a:cubicBezTo>
                  <a:cubicBezTo>
                    <a:pt x="583250" y="290952"/>
                    <a:pt x="582538" y="279487"/>
                    <a:pt x="581113" y="268200"/>
                  </a:cubicBezTo>
                  <a:cubicBezTo>
                    <a:pt x="580134" y="260734"/>
                    <a:pt x="576040" y="254335"/>
                    <a:pt x="569899" y="250602"/>
                  </a:cubicBezTo>
                  <a:cubicBezTo>
                    <a:pt x="564114" y="247136"/>
                    <a:pt x="557528" y="246603"/>
                    <a:pt x="551209" y="249003"/>
                  </a:cubicBezTo>
                  <a:cubicBezTo>
                    <a:pt x="527445" y="258068"/>
                    <a:pt x="500923" y="246425"/>
                    <a:pt x="490421" y="222429"/>
                  </a:cubicBezTo>
                  <a:cubicBezTo>
                    <a:pt x="485170" y="210430"/>
                    <a:pt x="478761" y="199054"/>
                    <a:pt x="471374" y="188389"/>
                  </a:cubicBezTo>
                  <a:cubicBezTo>
                    <a:pt x="456244" y="166970"/>
                    <a:pt x="459537" y="138530"/>
                    <a:pt x="478939" y="122177"/>
                  </a:cubicBezTo>
                  <a:cubicBezTo>
                    <a:pt x="484280" y="117644"/>
                    <a:pt x="487217" y="110978"/>
                    <a:pt x="487039" y="103868"/>
                  </a:cubicBezTo>
                  <a:cubicBezTo>
                    <a:pt x="486861" y="96491"/>
                    <a:pt x="483568" y="89737"/>
                    <a:pt x="477782" y="85293"/>
                  </a:cubicBezTo>
                  <a:cubicBezTo>
                    <a:pt x="460160" y="71606"/>
                    <a:pt x="440847" y="60230"/>
                    <a:pt x="420554" y="51431"/>
                  </a:cubicBezTo>
                  <a:cubicBezTo>
                    <a:pt x="414057" y="48676"/>
                    <a:pt x="406937" y="49032"/>
                    <a:pt x="400885" y="52320"/>
                  </a:cubicBezTo>
                  <a:cubicBezTo>
                    <a:pt x="394744" y="55697"/>
                    <a:pt x="390561" y="61652"/>
                    <a:pt x="389404" y="68762"/>
                  </a:cubicBezTo>
                  <a:cubicBezTo>
                    <a:pt x="385399" y="93914"/>
                    <a:pt x="362436" y="111600"/>
                    <a:pt x="336359" y="108667"/>
                  </a:cubicBezTo>
                  <a:cubicBezTo>
                    <a:pt x="323987" y="107334"/>
                    <a:pt x="310993" y="107334"/>
                    <a:pt x="298622" y="108667"/>
                  </a:cubicBezTo>
                  <a:cubicBezTo>
                    <a:pt x="272366" y="111512"/>
                    <a:pt x="249671" y="94270"/>
                    <a:pt x="245488" y="68762"/>
                  </a:cubicBezTo>
                  <a:cubicBezTo>
                    <a:pt x="244420" y="61919"/>
                    <a:pt x="240682" y="56320"/>
                    <a:pt x="234986" y="52942"/>
                  </a:cubicBezTo>
                  <a:cubicBezTo>
                    <a:pt x="229290" y="49565"/>
                    <a:pt x="222436" y="48854"/>
                    <a:pt x="216117" y="50987"/>
                  </a:cubicBezTo>
                  <a:cubicBezTo>
                    <a:pt x="209442" y="53209"/>
                    <a:pt x="202233" y="49743"/>
                    <a:pt x="200008" y="43166"/>
                  </a:cubicBezTo>
                  <a:cubicBezTo>
                    <a:pt x="197783" y="36589"/>
                    <a:pt x="201254" y="29390"/>
                    <a:pt x="207929" y="27079"/>
                  </a:cubicBezTo>
                  <a:cubicBezTo>
                    <a:pt x="221279" y="22547"/>
                    <a:pt x="235876" y="24058"/>
                    <a:pt x="247980" y="31257"/>
                  </a:cubicBezTo>
                  <a:cubicBezTo>
                    <a:pt x="259995" y="38456"/>
                    <a:pt x="268183" y="50632"/>
                    <a:pt x="270497" y="64674"/>
                  </a:cubicBezTo>
                  <a:cubicBezTo>
                    <a:pt x="272455" y="76761"/>
                    <a:pt x="283314" y="84849"/>
                    <a:pt x="295863" y="83516"/>
                  </a:cubicBezTo>
                  <a:cubicBezTo>
                    <a:pt x="310103" y="82005"/>
                    <a:pt x="324877" y="82005"/>
                    <a:pt x="339029" y="83516"/>
                  </a:cubicBezTo>
                  <a:cubicBezTo>
                    <a:pt x="351578" y="84938"/>
                    <a:pt x="362436" y="76761"/>
                    <a:pt x="364483" y="64674"/>
                  </a:cubicBezTo>
                  <a:cubicBezTo>
                    <a:pt x="366886" y="49832"/>
                    <a:pt x="375697" y="37300"/>
                    <a:pt x="388692" y="30101"/>
                  </a:cubicBezTo>
                  <a:cubicBezTo>
                    <a:pt x="395189" y="26591"/>
                    <a:pt x="402242" y="24658"/>
                    <a:pt x="409385" y="24335"/>
                  </a:cubicBezTo>
                  <a:close/>
                  <a:moveTo>
                    <a:pt x="113916" y="0"/>
                  </a:moveTo>
                  <a:cubicBezTo>
                    <a:pt x="148795" y="0"/>
                    <a:pt x="177178" y="28352"/>
                    <a:pt x="177178" y="63191"/>
                  </a:cubicBezTo>
                  <a:cubicBezTo>
                    <a:pt x="177178" y="98031"/>
                    <a:pt x="148795" y="126383"/>
                    <a:pt x="113916" y="126383"/>
                  </a:cubicBezTo>
                  <a:cubicBezTo>
                    <a:pt x="79037" y="126383"/>
                    <a:pt x="50654" y="98031"/>
                    <a:pt x="50654" y="63191"/>
                  </a:cubicBezTo>
                  <a:cubicBezTo>
                    <a:pt x="50654" y="28352"/>
                    <a:pt x="79037" y="0"/>
                    <a:pt x="11391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131306CC-D202-4589-A119-10A38A6775AB}"/>
              </a:ext>
            </a:extLst>
          </p:cNvPr>
          <p:cNvGrpSpPr/>
          <p:nvPr/>
        </p:nvGrpSpPr>
        <p:grpSpPr>
          <a:xfrm>
            <a:off x="4771271" y="4835218"/>
            <a:ext cx="2649458" cy="1427758"/>
            <a:chOff x="4302204" y="3594428"/>
            <a:chExt cx="2649458" cy="1427758"/>
          </a:xfrm>
        </p:grpSpPr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4F2EEF2D-26AB-4506-B6D2-D88F603530E6}"/>
                </a:ext>
              </a:extLst>
            </p:cNvPr>
            <p:cNvSpPr txBox="1"/>
            <p:nvPr/>
          </p:nvSpPr>
          <p:spPr>
            <a:xfrm>
              <a:off x="4302204" y="4006523"/>
              <a:ext cx="264945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5000"/>
                </a:lnSpc>
              </a:pP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For the benefit of you, 1PPT Network and the original creator, please do not </a:t>
              </a:r>
              <a:r>
                <a:rPr lang="en-US" altLang="zh-CN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copy,disseminate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 and sell</a:t>
              </a: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F13C4CDE-88BB-4964-9CDE-FF1ABB4E44D3}"/>
                </a:ext>
              </a:extLst>
            </p:cNvPr>
            <p:cNvSpPr txBox="1"/>
            <p:nvPr/>
          </p:nvSpPr>
          <p:spPr>
            <a:xfrm>
              <a:off x="4765159" y="3594428"/>
              <a:ext cx="17235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400" spc="600" dirty="0">
                  <a:cs typeface="+mn-ea"/>
                  <a:sym typeface="+mn-lt"/>
                </a:rPr>
                <a:t>標題添加</a:t>
              </a:r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7EDD210B-F9E9-4F95-8ED4-6294253A3E93}"/>
              </a:ext>
            </a:extLst>
          </p:cNvPr>
          <p:cNvGrpSpPr/>
          <p:nvPr/>
        </p:nvGrpSpPr>
        <p:grpSpPr>
          <a:xfrm>
            <a:off x="8160810" y="4835218"/>
            <a:ext cx="2649458" cy="1427758"/>
            <a:chOff x="4302204" y="3594428"/>
            <a:chExt cx="2649458" cy="1427758"/>
          </a:xfrm>
        </p:grpSpPr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20F17B1F-0D8C-4CE1-850E-BE70290F41A8}"/>
                </a:ext>
              </a:extLst>
            </p:cNvPr>
            <p:cNvSpPr txBox="1"/>
            <p:nvPr/>
          </p:nvSpPr>
          <p:spPr>
            <a:xfrm>
              <a:off x="4302204" y="4006523"/>
              <a:ext cx="264945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5000"/>
                </a:lnSpc>
              </a:pP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For the benefit of you, 1PPT Network and the original creator, please do not </a:t>
              </a:r>
              <a:r>
                <a:rPr lang="en-US" altLang="zh-CN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copy,disseminate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 and sell</a:t>
              </a: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95AC8E41-9863-4166-95A8-8088DCFD8947}"/>
                </a:ext>
              </a:extLst>
            </p:cNvPr>
            <p:cNvSpPr txBox="1"/>
            <p:nvPr/>
          </p:nvSpPr>
          <p:spPr>
            <a:xfrm>
              <a:off x="4765159" y="3594428"/>
              <a:ext cx="17235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400" spc="600" dirty="0">
                  <a:cs typeface="+mn-ea"/>
                  <a:sym typeface="+mn-lt"/>
                </a:rPr>
                <a:t>標題添加</a:t>
              </a:r>
            </a:p>
          </p:txBody>
        </p:sp>
      </p:grpSp>
      <p:sp>
        <p:nvSpPr>
          <p:cNvPr id="27" name="文本框 26">
            <a:extLst>
              <a:ext uri="{FF2B5EF4-FFF2-40B4-BE49-F238E27FC236}">
                <a16:creationId xmlns:a16="http://schemas.microsoft.com/office/drawing/2014/main" id="{B97E137A-A25D-4F3D-B14A-4543BFECCC7B}"/>
              </a:ext>
            </a:extLst>
          </p:cNvPr>
          <p:cNvSpPr txBox="1"/>
          <p:nvPr/>
        </p:nvSpPr>
        <p:spPr>
          <a:xfrm>
            <a:off x="1434345" y="1699922"/>
            <a:ext cx="9375923" cy="90024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25000"/>
              </a:lnSpc>
            </a:pP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For the benefit of you, 1PPT Network and the original creator, please do not </a:t>
            </a:r>
            <a:r>
              <a:rPr lang="en-US" altLang="zh-CN" sz="1400" dirty="0" err="1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copy,disseminate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 and </a:t>
            </a:r>
            <a:r>
              <a:rPr lang="en-US" altLang="zh-CN" sz="1400" dirty="0" err="1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sellFor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 the benefit of you For the benefit of you, 1PPT Network and the original creator, please do not </a:t>
            </a:r>
            <a:r>
              <a:rPr lang="en-US" altLang="zh-CN" sz="1400" dirty="0" err="1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copy,disseminate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 and sell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67362D87-3C92-4A7A-A3CB-C9182F0B89CA}"/>
              </a:ext>
            </a:extLst>
          </p:cNvPr>
          <p:cNvSpPr/>
          <p:nvPr/>
        </p:nvSpPr>
        <p:spPr>
          <a:xfrm>
            <a:off x="8296207" y="693991"/>
            <a:ext cx="756000" cy="10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9521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六边形 5">
            <a:extLst>
              <a:ext uri="{FF2B5EF4-FFF2-40B4-BE49-F238E27FC236}">
                <a16:creationId xmlns:a16="http://schemas.microsoft.com/office/drawing/2014/main" id="{015EA98C-B13E-44A9-A9E3-8D18C7A69A6F}"/>
              </a:ext>
            </a:extLst>
          </p:cNvPr>
          <p:cNvSpPr/>
          <p:nvPr/>
        </p:nvSpPr>
        <p:spPr>
          <a:xfrm>
            <a:off x="1019175" y="2899210"/>
            <a:ext cx="2762060" cy="1319606"/>
          </a:xfrm>
          <a:prstGeom prst="hexag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六边形 7">
            <a:extLst>
              <a:ext uri="{FF2B5EF4-FFF2-40B4-BE49-F238E27FC236}">
                <a16:creationId xmlns:a16="http://schemas.microsoft.com/office/drawing/2014/main" id="{49A632CA-3EDB-4434-AFA6-06DE37E2369E}"/>
              </a:ext>
            </a:extLst>
          </p:cNvPr>
          <p:cNvSpPr/>
          <p:nvPr/>
        </p:nvSpPr>
        <p:spPr>
          <a:xfrm>
            <a:off x="3447702" y="3549576"/>
            <a:ext cx="2762060" cy="1319606"/>
          </a:xfrm>
          <a:prstGeom prst="hexag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六边形 8">
            <a:extLst>
              <a:ext uri="{FF2B5EF4-FFF2-40B4-BE49-F238E27FC236}">
                <a16:creationId xmlns:a16="http://schemas.microsoft.com/office/drawing/2014/main" id="{44B0B910-D742-475B-8788-C5AE238D497D}"/>
              </a:ext>
            </a:extLst>
          </p:cNvPr>
          <p:cNvSpPr/>
          <p:nvPr/>
        </p:nvSpPr>
        <p:spPr>
          <a:xfrm>
            <a:off x="5876229" y="2899210"/>
            <a:ext cx="2762060" cy="1319606"/>
          </a:xfrm>
          <a:prstGeom prst="hexag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六边形 9">
            <a:extLst>
              <a:ext uri="{FF2B5EF4-FFF2-40B4-BE49-F238E27FC236}">
                <a16:creationId xmlns:a16="http://schemas.microsoft.com/office/drawing/2014/main" id="{990438DB-3BC0-4F8A-B381-534966FC9355}"/>
              </a:ext>
            </a:extLst>
          </p:cNvPr>
          <p:cNvSpPr/>
          <p:nvPr/>
        </p:nvSpPr>
        <p:spPr>
          <a:xfrm>
            <a:off x="8304756" y="3549576"/>
            <a:ext cx="2762060" cy="1319606"/>
          </a:xfrm>
          <a:prstGeom prst="hexag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6A435CD-2053-4391-BEC9-34B10068A8F3}"/>
              </a:ext>
            </a:extLst>
          </p:cNvPr>
          <p:cNvSpPr txBox="1"/>
          <p:nvPr/>
        </p:nvSpPr>
        <p:spPr>
          <a:xfrm>
            <a:off x="9143999" y="517159"/>
            <a:ext cx="2676525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For the benefit of you, 1PPT Network and the original creator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C5C7E46-0184-4BE5-AFE3-A89CBB0B7F11}"/>
              </a:ext>
            </a:extLst>
          </p:cNvPr>
          <p:cNvSpPr txBox="1"/>
          <p:nvPr/>
        </p:nvSpPr>
        <p:spPr>
          <a:xfrm>
            <a:off x="904875" y="455604"/>
            <a:ext cx="2133918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3200" spc="600" dirty="0">
                <a:cs typeface="+mn-ea"/>
                <a:sym typeface="+mn-lt"/>
              </a:rPr>
              <a:t>不足之處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4CB5A41-4659-4881-9304-D94482E2EBC4}"/>
              </a:ext>
            </a:extLst>
          </p:cNvPr>
          <p:cNvSpPr/>
          <p:nvPr/>
        </p:nvSpPr>
        <p:spPr>
          <a:xfrm>
            <a:off x="3073400" y="693991"/>
            <a:ext cx="5112000" cy="108000"/>
          </a:xfrm>
          <a:prstGeom prst="rect">
            <a:avLst/>
          </a:prstGeom>
          <a:solidFill>
            <a:srgbClr val="97CC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80D3808-0282-41CE-9CA6-F97030353123}"/>
              </a:ext>
            </a:extLst>
          </p:cNvPr>
          <p:cNvSpPr/>
          <p:nvPr/>
        </p:nvSpPr>
        <p:spPr>
          <a:xfrm>
            <a:off x="8296207" y="693991"/>
            <a:ext cx="756000" cy="10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1" name="任意多边形: 形状 20">
            <a:extLst>
              <a:ext uri="{FF2B5EF4-FFF2-40B4-BE49-F238E27FC236}">
                <a16:creationId xmlns:a16="http://schemas.microsoft.com/office/drawing/2014/main" id="{9CF2E144-A78B-4208-B129-A046FEB7E94C}"/>
              </a:ext>
            </a:extLst>
          </p:cNvPr>
          <p:cNvSpPr/>
          <p:nvPr/>
        </p:nvSpPr>
        <p:spPr>
          <a:xfrm>
            <a:off x="3344655" y="2899210"/>
            <a:ext cx="436581" cy="1319606"/>
          </a:xfrm>
          <a:custGeom>
            <a:avLst/>
            <a:gdLst>
              <a:gd name="connsiteX0" fmla="*/ 0 w 436581"/>
              <a:gd name="connsiteY0" fmla="*/ 0 h 1319606"/>
              <a:gd name="connsiteX1" fmla="*/ 106680 w 436581"/>
              <a:gd name="connsiteY1" fmla="*/ 0 h 1319606"/>
              <a:gd name="connsiteX2" fmla="*/ 436581 w 436581"/>
              <a:gd name="connsiteY2" fmla="*/ 659803 h 1319606"/>
              <a:gd name="connsiteX3" fmla="*/ 106680 w 436581"/>
              <a:gd name="connsiteY3" fmla="*/ 1319606 h 1319606"/>
              <a:gd name="connsiteX4" fmla="*/ 0 w 436581"/>
              <a:gd name="connsiteY4" fmla="*/ 1319606 h 1319606"/>
              <a:gd name="connsiteX5" fmla="*/ 329901 w 436581"/>
              <a:gd name="connsiteY5" fmla="*/ 659803 h 1319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6581" h="1319606">
                <a:moveTo>
                  <a:pt x="0" y="0"/>
                </a:moveTo>
                <a:lnTo>
                  <a:pt x="106680" y="0"/>
                </a:lnTo>
                <a:lnTo>
                  <a:pt x="436581" y="659803"/>
                </a:lnTo>
                <a:lnTo>
                  <a:pt x="106680" y="1319606"/>
                </a:lnTo>
                <a:lnTo>
                  <a:pt x="0" y="1319606"/>
                </a:lnTo>
                <a:lnTo>
                  <a:pt x="329901" y="659803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2" name="任意多边形: 形状 21">
            <a:extLst>
              <a:ext uri="{FF2B5EF4-FFF2-40B4-BE49-F238E27FC236}">
                <a16:creationId xmlns:a16="http://schemas.microsoft.com/office/drawing/2014/main" id="{5F1CBE7D-66E9-4843-9E94-3038BB2C0B51}"/>
              </a:ext>
            </a:extLst>
          </p:cNvPr>
          <p:cNvSpPr/>
          <p:nvPr/>
        </p:nvSpPr>
        <p:spPr>
          <a:xfrm>
            <a:off x="5773182" y="3549576"/>
            <a:ext cx="436581" cy="1319606"/>
          </a:xfrm>
          <a:custGeom>
            <a:avLst/>
            <a:gdLst>
              <a:gd name="connsiteX0" fmla="*/ 0 w 436581"/>
              <a:gd name="connsiteY0" fmla="*/ 0 h 1319606"/>
              <a:gd name="connsiteX1" fmla="*/ 106680 w 436581"/>
              <a:gd name="connsiteY1" fmla="*/ 0 h 1319606"/>
              <a:gd name="connsiteX2" fmla="*/ 436581 w 436581"/>
              <a:gd name="connsiteY2" fmla="*/ 659803 h 1319606"/>
              <a:gd name="connsiteX3" fmla="*/ 106680 w 436581"/>
              <a:gd name="connsiteY3" fmla="*/ 1319606 h 1319606"/>
              <a:gd name="connsiteX4" fmla="*/ 0 w 436581"/>
              <a:gd name="connsiteY4" fmla="*/ 1319606 h 1319606"/>
              <a:gd name="connsiteX5" fmla="*/ 329901 w 436581"/>
              <a:gd name="connsiteY5" fmla="*/ 659803 h 1319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6581" h="1319606">
                <a:moveTo>
                  <a:pt x="0" y="0"/>
                </a:moveTo>
                <a:lnTo>
                  <a:pt x="106680" y="0"/>
                </a:lnTo>
                <a:lnTo>
                  <a:pt x="436581" y="659803"/>
                </a:lnTo>
                <a:lnTo>
                  <a:pt x="106680" y="1319606"/>
                </a:lnTo>
                <a:lnTo>
                  <a:pt x="0" y="1319606"/>
                </a:lnTo>
                <a:lnTo>
                  <a:pt x="329901" y="659803"/>
                </a:lnTo>
                <a:close/>
              </a:path>
            </a:pathLst>
          </a:custGeom>
          <a:solidFill>
            <a:srgbClr val="97CC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3" name="任意多边形: 形状 22">
            <a:extLst>
              <a:ext uri="{FF2B5EF4-FFF2-40B4-BE49-F238E27FC236}">
                <a16:creationId xmlns:a16="http://schemas.microsoft.com/office/drawing/2014/main" id="{DCA1495A-9269-411B-A271-E67CA2BB5B0A}"/>
              </a:ext>
            </a:extLst>
          </p:cNvPr>
          <p:cNvSpPr/>
          <p:nvPr/>
        </p:nvSpPr>
        <p:spPr>
          <a:xfrm>
            <a:off x="8201709" y="2899210"/>
            <a:ext cx="436581" cy="1319606"/>
          </a:xfrm>
          <a:custGeom>
            <a:avLst/>
            <a:gdLst>
              <a:gd name="connsiteX0" fmla="*/ 0 w 436581"/>
              <a:gd name="connsiteY0" fmla="*/ 0 h 1319606"/>
              <a:gd name="connsiteX1" fmla="*/ 106680 w 436581"/>
              <a:gd name="connsiteY1" fmla="*/ 0 h 1319606"/>
              <a:gd name="connsiteX2" fmla="*/ 436581 w 436581"/>
              <a:gd name="connsiteY2" fmla="*/ 659803 h 1319606"/>
              <a:gd name="connsiteX3" fmla="*/ 106680 w 436581"/>
              <a:gd name="connsiteY3" fmla="*/ 1319606 h 1319606"/>
              <a:gd name="connsiteX4" fmla="*/ 0 w 436581"/>
              <a:gd name="connsiteY4" fmla="*/ 1319606 h 1319606"/>
              <a:gd name="connsiteX5" fmla="*/ 329901 w 436581"/>
              <a:gd name="connsiteY5" fmla="*/ 659803 h 1319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6581" h="1319606">
                <a:moveTo>
                  <a:pt x="0" y="0"/>
                </a:moveTo>
                <a:lnTo>
                  <a:pt x="106680" y="0"/>
                </a:lnTo>
                <a:lnTo>
                  <a:pt x="436581" y="659803"/>
                </a:lnTo>
                <a:lnTo>
                  <a:pt x="106680" y="1319606"/>
                </a:lnTo>
                <a:lnTo>
                  <a:pt x="0" y="1319606"/>
                </a:lnTo>
                <a:lnTo>
                  <a:pt x="329901" y="659803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任意多边形: 形状 23">
            <a:extLst>
              <a:ext uri="{FF2B5EF4-FFF2-40B4-BE49-F238E27FC236}">
                <a16:creationId xmlns:a16="http://schemas.microsoft.com/office/drawing/2014/main" id="{5E07FE6E-75DA-4043-BC32-2C182A40B022}"/>
              </a:ext>
            </a:extLst>
          </p:cNvPr>
          <p:cNvSpPr/>
          <p:nvPr/>
        </p:nvSpPr>
        <p:spPr>
          <a:xfrm>
            <a:off x="10630236" y="3549576"/>
            <a:ext cx="436581" cy="1319606"/>
          </a:xfrm>
          <a:custGeom>
            <a:avLst/>
            <a:gdLst>
              <a:gd name="connsiteX0" fmla="*/ 0 w 436581"/>
              <a:gd name="connsiteY0" fmla="*/ 0 h 1319606"/>
              <a:gd name="connsiteX1" fmla="*/ 106680 w 436581"/>
              <a:gd name="connsiteY1" fmla="*/ 0 h 1319606"/>
              <a:gd name="connsiteX2" fmla="*/ 436581 w 436581"/>
              <a:gd name="connsiteY2" fmla="*/ 659803 h 1319606"/>
              <a:gd name="connsiteX3" fmla="*/ 106680 w 436581"/>
              <a:gd name="connsiteY3" fmla="*/ 1319606 h 1319606"/>
              <a:gd name="connsiteX4" fmla="*/ 0 w 436581"/>
              <a:gd name="connsiteY4" fmla="*/ 1319606 h 1319606"/>
              <a:gd name="connsiteX5" fmla="*/ 329901 w 436581"/>
              <a:gd name="connsiteY5" fmla="*/ 659803 h 1319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6581" h="1319606">
                <a:moveTo>
                  <a:pt x="0" y="0"/>
                </a:moveTo>
                <a:lnTo>
                  <a:pt x="106680" y="0"/>
                </a:lnTo>
                <a:lnTo>
                  <a:pt x="436581" y="659803"/>
                </a:lnTo>
                <a:lnTo>
                  <a:pt x="106680" y="1319606"/>
                </a:lnTo>
                <a:lnTo>
                  <a:pt x="0" y="1319606"/>
                </a:lnTo>
                <a:lnTo>
                  <a:pt x="329901" y="659803"/>
                </a:lnTo>
                <a:close/>
              </a:path>
            </a:pathLst>
          </a:custGeom>
          <a:solidFill>
            <a:srgbClr val="97CC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D31824DF-7BC1-485E-82FB-791019D1AD54}"/>
              </a:ext>
            </a:extLst>
          </p:cNvPr>
          <p:cNvSpPr txBox="1"/>
          <p:nvPr/>
        </p:nvSpPr>
        <p:spPr>
          <a:xfrm>
            <a:off x="3504003" y="2292127"/>
            <a:ext cx="2649458" cy="101566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5000"/>
              </a:lnSpc>
            </a:pP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For the benefit of you, 1PPT Network and the original creator, please do not 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copy,disseminate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 and sell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E5907F3B-CF04-4B47-8878-6EAA33757E65}"/>
              </a:ext>
            </a:extLst>
          </p:cNvPr>
          <p:cNvSpPr txBox="1"/>
          <p:nvPr/>
        </p:nvSpPr>
        <p:spPr>
          <a:xfrm>
            <a:off x="3966958" y="4231516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400" spc="600" dirty="0">
                <a:cs typeface="+mn-ea"/>
                <a:sym typeface="+mn-lt"/>
              </a:rPr>
              <a:t>標題添加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4E10C78E-A4AD-458D-8BB3-AC3B7714A62E}"/>
              </a:ext>
            </a:extLst>
          </p:cNvPr>
          <p:cNvSpPr txBox="1"/>
          <p:nvPr/>
        </p:nvSpPr>
        <p:spPr>
          <a:xfrm>
            <a:off x="8361057" y="2292127"/>
            <a:ext cx="2649458" cy="101566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5000"/>
              </a:lnSpc>
            </a:pP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For the benefit of you, 1PPT Network and the original creator, please do not 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copy,disseminate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 and sell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03E87FAF-23C0-4847-9791-FB25F122D237}"/>
              </a:ext>
            </a:extLst>
          </p:cNvPr>
          <p:cNvSpPr txBox="1"/>
          <p:nvPr/>
        </p:nvSpPr>
        <p:spPr>
          <a:xfrm>
            <a:off x="8824012" y="4231516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400" spc="600" dirty="0">
                <a:cs typeface="+mn-ea"/>
                <a:sym typeface="+mn-lt"/>
              </a:rPr>
              <a:t>標題添加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786845EB-EEA9-4911-8ACA-1C317E65967A}"/>
              </a:ext>
            </a:extLst>
          </p:cNvPr>
          <p:cNvSpPr txBox="1"/>
          <p:nvPr/>
        </p:nvSpPr>
        <p:spPr>
          <a:xfrm>
            <a:off x="1538431" y="3601717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400" spc="600" dirty="0">
                <a:cs typeface="+mn-ea"/>
                <a:sym typeface="+mn-lt"/>
              </a:rPr>
              <a:t>標題添加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B83127EA-A6B4-4C57-8554-02EB1807C83D}"/>
              </a:ext>
            </a:extLst>
          </p:cNvPr>
          <p:cNvSpPr txBox="1"/>
          <p:nvPr/>
        </p:nvSpPr>
        <p:spPr>
          <a:xfrm>
            <a:off x="6395485" y="3601717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400" spc="600" dirty="0">
                <a:cs typeface="+mn-ea"/>
                <a:sym typeface="+mn-lt"/>
              </a:rPr>
              <a:t>標題添加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8D265EB1-C88F-438F-A6CE-474F6D8B5359}"/>
              </a:ext>
            </a:extLst>
          </p:cNvPr>
          <p:cNvSpPr txBox="1"/>
          <p:nvPr/>
        </p:nvSpPr>
        <p:spPr>
          <a:xfrm>
            <a:off x="1069975" y="4665982"/>
            <a:ext cx="2649458" cy="101566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5000"/>
              </a:lnSpc>
            </a:pP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For the benefit of you, 1PPT Network and the original creator, please do not 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copy,disseminate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 and sell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6656369A-A6AF-4423-8245-9E965EE3D18C}"/>
              </a:ext>
            </a:extLst>
          </p:cNvPr>
          <p:cNvSpPr txBox="1"/>
          <p:nvPr/>
        </p:nvSpPr>
        <p:spPr>
          <a:xfrm>
            <a:off x="5927029" y="4665982"/>
            <a:ext cx="2649458" cy="101566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5000"/>
              </a:lnSpc>
            </a:pP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For the benefit of you, 1PPT Network and the original creator, please do not 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copy,disseminate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 and sell</a:t>
            </a:r>
          </a:p>
        </p:txBody>
      </p:sp>
      <p:sp>
        <p:nvSpPr>
          <p:cNvPr id="39" name="Oval 34">
            <a:extLst>
              <a:ext uri="{FF2B5EF4-FFF2-40B4-BE49-F238E27FC236}">
                <a16:creationId xmlns:a16="http://schemas.microsoft.com/office/drawing/2014/main" id="{01D19DD2-E303-4CA5-B615-895FF14FAC22}"/>
              </a:ext>
            </a:extLst>
          </p:cNvPr>
          <p:cNvSpPr/>
          <p:nvPr/>
        </p:nvSpPr>
        <p:spPr>
          <a:xfrm>
            <a:off x="2214724" y="3089635"/>
            <a:ext cx="359959" cy="353337"/>
          </a:xfrm>
          <a:custGeom>
            <a:avLst/>
            <a:gdLst>
              <a:gd name="connsiteX0" fmla="*/ 244277 w 606086"/>
              <a:gd name="connsiteY0" fmla="*/ 198378 h 594937"/>
              <a:gd name="connsiteX1" fmla="*/ 198685 w 606086"/>
              <a:gd name="connsiteY1" fmla="*/ 243894 h 594937"/>
              <a:gd name="connsiteX2" fmla="*/ 198685 w 606086"/>
              <a:gd name="connsiteY2" fmla="*/ 340675 h 594937"/>
              <a:gd name="connsiteX3" fmla="*/ 228863 w 606086"/>
              <a:gd name="connsiteY3" fmla="*/ 383317 h 594937"/>
              <a:gd name="connsiteX4" fmla="*/ 238798 w 606086"/>
              <a:gd name="connsiteY4" fmla="*/ 397501 h 594937"/>
              <a:gd name="connsiteX5" fmla="*/ 238798 w 606086"/>
              <a:gd name="connsiteY5" fmla="*/ 534235 h 594937"/>
              <a:gd name="connsiteX6" fmla="*/ 268884 w 606086"/>
              <a:gd name="connsiteY6" fmla="*/ 564271 h 594937"/>
              <a:gd name="connsiteX7" fmla="*/ 337690 w 606086"/>
              <a:gd name="connsiteY7" fmla="*/ 564271 h 594937"/>
              <a:gd name="connsiteX8" fmla="*/ 367775 w 606086"/>
              <a:gd name="connsiteY8" fmla="*/ 534235 h 594937"/>
              <a:gd name="connsiteX9" fmla="*/ 367775 w 606086"/>
              <a:gd name="connsiteY9" fmla="*/ 397501 h 594937"/>
              <a:gd name="connsiteX10" fmla="*/ 377710 w 606086"/>
              <a:gd name="connsiteY10" fmla="*/ 383317 h 594937"/>
              <a:gd name="connsiteX11" fmla="*/ 407517 w 606086"/>
              <a:gd name="connsiteY11" fmla="*/ 340675 h 594937"/>
              <a:gd name="connsiteX12" fmla="*/ 407517 w 606086"/>
              <a:gd name="connsiteY12" fmla="*/ 243894 h 594937"/>
              <a:gd name="connsiteX13" fmla="*/ 362018 w 606086"/>
              <a:gd name="connsiteY13" fmla="*/ 198378 h 594937"/>
              <a:gd name="connsiteX14" fmla="*/ 465039 w 606086"/>
              <a:gd name="connsiteY14" fmla="*/ 168299 h 594937"/>
              <a:gd name="connsiteX15" fmla="*/ 530224 w 606086"/>
              <a:gd name="connsiteY15" fmla="*/ 168299 h 594937"/>
              <a:gd name="connsiteX16" fmla="*/ 606086 w 606086"/>
              <a:gd name="connsiteY16" fmla="*/ 243932 h 594937"/>
              <a:gd name="connsiteX17" fmla="*/ 606086 w 606086"/>
              <a:gd name="connsiteY17" fmla="*/ 340697 h 594937"/>
              <a:gd name="connsiteX18" fmla="*/ 566251 w 606086"/>
              <a:gd name="connsiteY18" fmla="*/ 407339 h 594937"/>
              <a:gd name="connsiteX19" fmla="*/ 566251 w 606086"/>
              <a:gd name="connsiteY19" fmla="*/ 534598 h 594937"/>
              <a:gd name="connsiteX20" fmla="*/ 505803 w 606086"/>
              <a:gd name="connsiteY20" fmla="*/ 594937 h 594937"/>
              <a:gd name="connsiteX21" fmla="*/ 436997 w 606086"/>
              <a:gd name="connsiteY21" fmla="*/ 594937 h 594937"/>
              <a:gd name="connsiteX22" fmla="*/ 421769 w 606086"/>
              <a:gd name="connsiteY22" fmla="*/ 579736 h 594937"/>
              <a:gd name="connsiteX23" fmla="*/ 436997 w 606086"/>
              <a:gd name="connsiteY23" fmla="*/ 564536 h 594937"/>
              <a:gd name="connsiteX24" fmla="*/ 505803 w 606086"/>
              <a:gd name="connsiteY24" fmla="*/ 564536 h 594937"/>
              <a:gd name="connsiteX25" fmla="*/ 535888 w 606086"/>
              <a:gd name="connsiteY25" fmla="*/ 534505 h 594937"/>
              <a:gd name="connsiteX26" fmla="*/ 535888 w 606086"/>
              <a:gd name="connsiteY26" fmla="*/ 397792 h 594937"/>
              <a:gd name="connsiteX27" fmla="*/ 545823 w 606086"/>
              <a:gd name="connsiteY27" fmla="*/ 383611 h 594937"/>
              <a:gd name="connsiteX28" fmla="*/ 575722 w 606086"/>
              <a:gd name="connsiteY28" fmla="*/ 340975 h 594937"/>
              <a:gd name="connsiteX29" fmla="*/ 575722 w 606086"/>
              <a:gd name="connsiteY29" fmla="*/ 244210 h 594937"/>
              <a:gd name="connsiteX30" fmla="*/ 530224 w 606086"/>
              <a:gd name="connsiteY30" fmla="*/ 198700 h 594937"/>
              <a:gd name="connsiteX31" fmla="*/ 465039 w 606086"/>
              <a:gd name="connsiteY31" fmla="*/ 198700 h 594937"/>
              <a:gd name="connsiteX32" fmla="*/ 449811 w 606086"/>
              <a:gd name="connsiteY32" fmla="*/ 183500 h 594937"/>
              <a:gd name="connsiteX33" fmla="*/ 465039 w 606086"/>
              <a:gd name="connsiteY33" fmla="*/ 168299 h 594937"/>
              <a:gd name="connsiteX34" fmla="*/ 244091 w 606086"/>
              <a:gd name="connsiteY34" fmla="*/ 168157 h 594937"/>
              <a:gd name="connsiteX35" fmla="*/ 361832 w 606086"/>
              <a:gd name="connsiteY35" fmla="*/ 168157 h 594937"/>
              <a:gd name="connsiteX36" fmla="*/ 437788 w 606086"/>
              <a:gd name="connsiteY36" fmla="*/ 243894 h 594937"/>
              <a:gd name="connsiteX37" fmla="*/ 437788 w 606086"/>
              <a:gd name="connsiteY37" fmla="*/ 340675 h 594937"/>
              <a:gd name="connsiteX38" fmla="*/ 397860 w 606086"/>
              <a:gd name="connsiteY38" fmla="*/ 407327 h 594937"/>
              <a:gd name="connsiteX39" fmla="*/ 397860 w 606086"/>
              <a:gd name="connsiteY39" fmla="*/ 534235 h 594937"/>
              <a:gd name="connsiteX40" fmla="*/ 337504 w 606086"/>
              <a:gd name="connsiteY40" fmla="*/ 594584 h 594937"/>
              <a:gd name="connsiteX41" fmla="*/ 268605 w 606086"/>
              <a:gd name="connsiteY41" fmla="*/ 594584 h 594937"/>
              <a:gd name="connsiteX42" fmla="*/ 208063 w 606086"/>
              <a:gd name="connsiteY42" fmla="*/ 534235 h 594937"/>
              <a:gd name="connsiteX43" fmla="*/ 208063 w 606086"/>
              <a:gd name="connsiteY43" fmla="*/ 407327 h 594937"/>
              <a:gd name="connsiteX44" fmla="*/ 168228 w 606086"/>
              <a:gd name="connsiteY44" fmla="*/ 340675 h 594937"/>
              <a:gd name="connsiteX45" fmla="*/ 168228 w 606086"/>
              <a:gd name="connsiteY45" fmla="*/ 243894 h 594937"/>
              <a:gd name="connsiteX46" fmla="*/ 244091 w 606086"/>
              <a:gd name="connsiteY46" fmla="*/ 168157 h 594937"/>
              <a:gd name="connsiteX47" fmla="*/ 75862 w 606086"/>
              <a:gd name="connsiteY47" fmla="*/ 168016 h 594937"/>
              <a:gd name="connsiteX48" fmla="*/ 140861 w 606086"/>
              <a:gd name="connsiteY48" fmla="*/ 168016 h 594937"/>
              <a:gd name="connsiteX49" fmla="*/ 156089 w 606086"/>
              <a:gd name="connsiteY49" fmla="*/ 183217 h 594937"/>
              <a:gd name="connsiteX50" fmla="*/ 140861 w 606086"/>
              <a:gd name="connsiteY50" fmla="*/ 198419 h 594937"/>
              <a:gd name="connsiteX51" fmla="*/ 76048 w 606086"/>
              <a:gd name="connsiteY51" fmla="*/ 198419 h 594937"/>
              <a:gd name="connsiteX52" fmla="*/ 30456 w 606086"/>
              <a:gd name="connsiteY52" fmla="*/ 243931 h 594937"/>
              <a:gd name="connsiteX53" fmla="*/ 30456 w 606086"/>
              <a:gd name="connsiteY53" fmla="*/ 340701 h 594937"/>
              <a:gd name="connsiteX54" fmla="*/ 60263 w 606086"/>
              <a:gd name="connsiteY54" fmla="*/ 383339 h 594937"/>
              <a:gd name="connsiteX55" fmla="*/ 70198 w 606086"/>
              <a:gd name="connsiteY55" fmla="*/ 397521 h 594937"/>
              <a:gd name="connsiteX56" fmla="*/ 70198 w 606086"/>
              <a:gd name="connsiteY56" fmla="*/ 534149 h 594937"/>
              <a:gd name="connsiteX57" fmla="*/ 100283 w 606086"/>
              <a:gd name="connsiteY57" fmla="*/ 564181 h 594937"/>
              <a:gd name="connsiteX58" fmla="*/ 169089 w 606086"/>
              <a:gd name="connsiteY58" fmla="*/ 564181 h 594937"/>
              <a:gd name="connsiteX59" fmla="*/ 184317 w 606086"/>
              <a:gd name="connsiteY59" fmla="*/ 579383 h 594937"/>
              <a:gd name="connsiteX60" fmla="*/ 169089 w 606086"/>
              <a:gd name="connsiteY60" fmla="*/ 594584 h 594937"/>
              <a:gd name="connsiteX61" fmla="*/ 100283 w 606086"/>
              <a:gd name="connsiteY61" fmla="*/ 594584 h 594937"/>
              <a:gd name="connsiteX62" fmla="*/ 39835 w 606086"/>
              <a:gd name="connsiteY62" fmla="*/ 534149 h 594937"/>
              <a:gd name="connsiteX63" fmla="*/ 39835 w 606086"/>
              <a:gd name="connsiteY63" fmla="*/ 407161 h 594937"/>
              <a:gd name="connsiteX64" fmla="*/ 0 w 606086"/>
              <a:gd name="connsiteY64" fmla="*/ 340608 h 594937"/>
              <a:gd name="connsiteX65" fmla="*/ 0 w 606086"/>
              <a:gd name="connsiteY65" fmla="*/ 243838 h 594937"/>
              <a:gd name="connsiteX66" fmla="*/ 75862 w 606086"/>
              <a:gd name="connsiteY66" fmla="*/ 168016 h 594937"/>
              <a:gd name="connsiteX67" fmla="*/ 478786 w 606086"/>
              <a:gd name="connsiteY67" fmla="*/ 30314 h 594937"/>
              <a:gd name="connsiteX68" fmla="*/ 432649 w 606086"/>
              <a:gd name="connsiteY68" fmla="*/ 76387 h 594937"/>
              <a:gd name="connsiteX69" fmla="*/ 478786 w 606086"/>
              <a:gd name="connsiteY69" fmla="*/ 122553 h 594937"/>
              <a:gd name="connsiteX70" fmla="*/ 525016 w 606086"/>
              <a:gd name="connsiteY70" fmla="*/ 76387 h 594937"/>
              <a:gd name="connsiteX71" fmla="*/ 478786 w 606086"/>
              <a:gd name="connsiteY71" fmla="*/ 30314 h 594937"/>
              <a:gd name="connsiteX72" fmla="*/ 303043 w 606086"/>
              <a:gd name="connsiteY72" fmla="*/ 30314 h 594937"/>
              <a:gd name="connsiteX73" fmla="*/ 256885 w 606086"/>
              <a:gd name="connsiteY73" fmla="*/ 76387 h 594937"/>
              <a:gd name="connsiteX74" fmla="*/ 303043 w 606086"/>
              <a:gd name="connsiteY74" fmla="*/ 122553 h 594937"/>
              <a:gd name="connsiteX75" fmla="*/ 349201 w 606086"/>
              <a:gd name="connsiteY75" fmla="*/ 76387 h 594937"/>
              <a:gd name="connsiteX76" fmla="*/ 303043 w 606086"/>
              <a:gd name="connsiteY76" fmla="*/ 30314 h 594937"/>
              <a:gd name="connsiteX77" fmla="*/ 127300 w 606086"/>
              <a:gd name="connsiteY77" fmla="*/ 30314 h 594937"/>
              <a:gd name="connsiteX78" fmla="*/ 81070 w 606086"/>
              <a:gd name="connsiteY78" fmla="*/ 76387 h 594937"/>
              <a:gd name="connsiteX79" fmla="*/ 127300 w 606086"/>
              <a:gd name="connsiteY79" fmla="*/ 122553 h 594937"/>
              <a:gd name="connsiteX80" fmla="*/ 173437 w 606086"/>
              <a:gd name="connsiteY80" fmla="*/ 76387 h 594937"/>
              <a:gd name="connsiteX81" fmla="*/ 127300 w 606086"/>
              <a:gd name="connsiteY81" fmla="*/ 30314 h 594937"/>
              <a:gd name="connsiteX82" fmla="*/ 478786 w 606086"/>
              <a:gd name="connsiteY82" fmla="*/ 0 h 594937"/>
              <a:gd name="connsiteX83" fmla="*/ 555279 w 606086"/>
              <a:gd name="connsiteY83" fmla="*/ 76387 h 594937"/>
              <a:gd name="connsiteX84" fmla="*/ 478786 w 606086"/>
              <a:gd name="connsiteY84" fmla="*/ 152774 h 594937"/>
              <a:gd name="connsiteX85" fmla="*/ 402293 w 606086"/>
              <a:gd name="connsiteY85" fmla="*/ 76387 h 594937"/>
              <a:gd name="connsiteX86" fmla="*/ 478786 w 606086"/>
              <a:gd name="connsiteY86" fmla="*/ 0 h 594937"/>
              <a:gd name="connsiteX87" fmla="*/ 303043 w 606086"/>
              <a:gd name="connsiteY87" fmla="*/ 0 h 594937"/>
              <a:gd name="connsiteX88" fmla="*/ 379571 w 606086"/>
              <a:gd name="connsiteY88" fmla="*/ 76387 h 594937"/>
              <a:gd name="connsiteX89" fmla="*/ 303043 w 606086"/>
              <a:gd name="connsiteY89" fmla="*/ 152774 h 594937"/>
              <a:gd name="connsiteX90" fmla="*/ 226515 w 606086"/>
              <a:gd name="connsiteY90" fmla="*/ 76387 h 594937"/>
              <a:gd name="connsiteX91" fmla="*/ 303043 w 606086"/>
              <a:gd name="connsiteY91" fmla="*/ 0 h 594937"/>
              <a:gd name="connsiteX92" fmla="*/ 127300 w 606086"/>
              <a:gd name="connsiteY92" fmla="*/ 0 h 594937"/>
              <a:gd name="connsiteX93" fmla="*/ 203793 w 606086"/>
              <a:gd name="connsiteY93" fmla="*/ 76387 h 594937"/>
              <a:gd name="connsiteX94" fmla="*/ 127300 w 606086"/>
              <a:gd name="connsiteY94" fmla="*/ 152774 h 594937"/>
              <a:gd name="connsiteX95" fmla="*/ 50807 w 606086"/>
              <a:gd name="connsiteY95" fmla="*/ 76387 h 594937"/>
              <a:gd name="connsiteX96" fmla="*/ 127300 w 606086"/>
              <a:gd name="connsiteY96" fmla="*/ 0 h 594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</a:cxnLst>
            <a:rect l="l" t="t" r="r" b="b"/>
            <a:pathLst>
              <a:path w="606086" h="594937">
                <a:moveTo>
                  <a:pt x="244277" y="198378"/>
                </a:moveTo>
                <a:cubicBezTo>
                  <a:pt x="219113" y="198378"/>
                  <a:pt x="198685" y="218772"/>
                  <a:pt x="198685" y="243894"/>
                </a:cubicBezTo>
                <a:lnTo>
                  <a:pt x="198685" y="340675"/>
                </a:lnTo>
                <a:cubicBezTo>
                  <a:pt x="198685" y="359586"/>
                  <a:pt x="210663" y="376735"/>
                  <a:pt x="228863" y="383317"/>
                </a:cubicBezTo>
                <a:cubicBezTo>
                  <a:pt x="234806" y="385542"/>
                  <a:pt x="238798" y="391197"/>
                  <a:pt x="238798" y="397501"/>
                </a:cubicBezTo>
                <a:lnTo>
                  <a:pt x="238798" y="534235"/>
                </a:lnTo>
                <a:cubicBezTo>
                  <a:pt x="238798" y="550829"/>
                  <a:pt x="252262" y="564271"/>
                  <a:pt x="268884" y="564271"/>
                </a:cubicBezTo>
                <a:lnTo>
                  <a:pt x="337690" y="564271"/>
                </a:lnTo>
                <a:cubicBezTo>
                  <a:pt x="354311" y="564271"/>
                  <a:pt x="367775" y="550829"/>
                  <a:pt x="367775" y="534235"/>
                </a:cubicBezTo>
                <a:lnTo>
                  <a:pt x="367775" y="397501"/>
                </a:lnTo>
                <a:cubicBezTo>
                  <a:pt x="367775" y="391197"/>
                  <a:pt x="371768" y="385542"/>
                  <a:pt x="377710" y="383317"/>
                </a:cubicBezTo>
                <a:cubicBezTo>
                  <a:pt x="395539" y="376735"/>
                  <a:pt x="407517" y="359586"/>
                  <a:pt x="407517" y="340675"/>
                </a:cubicBezTo>
                <a:lnTo>
                  <a:pt x="407517" y="243894"/>
                </a:lnTo>
                <a:cubicBezTo>
                  <a:pt x="407517" y="218772"/>
                  <a:pt x="387089" y="198378"/>
                  <a:pt x="362018" y="198378"/>
                </a:cubicBezTo>
                <a:close/>
                <a:moveTo>
                  <a:pt x="465039" y="168299"/>
                </a:moveTo>
                <a:lnTo>
                  <a:pt x="530224" y="168299"/>
                </a:lnTo>
                <a:cubicBezTo>
                  <a:pt x="572008" y="168299"/>
                  <a:pt x="606086" y="202130"/>
                  <a:pt x="606086" y="243932"/>
                </a:cubicBezTo>
                <a:lnTo>
                  <a:pt x="606086" y="340697"/>
                </a:lnTo>
                <a:cubicBezTo>
                  <a:pt x="606086" y="368595"/>
                  <a:pt x="590486" y="394177"/>
                  <a:pt x="566251" y="407339"/>
                </a:cubicBezTo>
                <a:lnTo>
                  <a:pt x="566251" y="534598"/>
                </a:lnTo>
                <a:cubicBezTo>
                  <a:pt x="566251" y="567872"/>
                  <a:pt x="539138" y="594937"/>
                  <a:pt x="505803" y="594937"/>
                </a:cubicBezTo>
                <a:lnTo>
                  <a:pt x="436997" y="594937"/>
                </a:lnTo>
                <a:cubicBezTo>
                  <a:pt x="428547" y="594937"/>
                  <a:pt x="421769" y="588078"/>
                  <a:pt x="421769" y="579736"/>
                </a:cubicBezTo>
                <a:cubicBezTo>
                  <a:pt x="421769" y="571302"/>
                  <a:pt x="428547" y="564536"/>
                  <a:pt x="436997" y="564536"/>
                </a:cubicBezTo>
                <a:lnTo>
                  <a:pt x="505803" y="564536"/>
                </a:lnTo>
                <a:cubicBezTo>
                  <a:pt x="522424" y="564536"/>
                  <a:pt x="535888" y="551003"/>
                  <a:pt x="535888" y="534505"/>
                </a:cubicBezTo>
                <a:lnTo>
                  <a:pt x="535888" y="397792"/>
                </a:lnTo>
                <a:cubicBezTo>
                  <a:pt x="535888" y="391489"/>
                  <a:pt x="539880" y="385835"/>
                  <a:pt x="545823" y="383611"/>
                </a:cubicBezTo>
                <a:cubicBezTo>
                  <a:pt x="563744" y="377030"/>
                  <a:pt x="575722" y="359883"/>
                  <a:pt x="575722" y="340975"/>
                </a:cubicBezTo>
                <a:lnTo>
                  <a:pt x="575722" y="244210"/>
                </a:lnTo>
                <a:cubicBezTo>
                  <a:pt x="575722" y="219091"/>
                  <a:pt x="555294" y="198700"/>
                  <a:pt x="530224" y="198700"/>
                </a:cubicBezTo>
                <a:lnTo>
                  <a:pt x="465039" y="198700"/>
                </a:lnTo>
                <a:cubicBezTo>
                  <a:pt x="456682" y="198700"/>
                  <a:pt x="449811" y="191934"/>
                  <a:pt x="449811" y="183500"/>
                </a:cubicBezTo>
                <a:cubicBezTo>
                  <a:pt x="449811" y="175065"/>
                  <a:pt x="456682" y="168299"/>
                  <a:pt x="465039" y="168299"/>
                </a:cubicBezTo>
                <a:close/>
                <a:moveTo>
                  <a:pt x="244091" y="168157"/>
                </a:moveTo>
                <a:lnTo>
                  <a:pt x="361832" y="168157"/>
                </a:lnTo>
                <a:cubicBezTo>
                  <a:pt x="403710" y="168157"/>
                  <a:pt x="437788" y="202086"/>
                  <a:pt x="437788" y="243894"/>
                </a:cubicBezTo>
                <a:lnTo>
                  <a:pt x="437788" y="340675"/>
                </a:lnTo>
                <a:cubicBezTo>
                  <a:pt x="437788" y="368578"/>
                  <a:pt x="422188" y="394163"/>
                  <a:pt x="397860" y="407327"/>
                </a:cubicBezTo>
                <a:lnTo>
                  <a:pt x="397860" y="534235"/>
                </a:lnTo>
                <a:cubicBezTo>
                  <a:pt x="397860" y="567515"/>
                  <a:pt x="370746" y="594584"/>
                  <a:pt x="337504" y="594584"/>
                </a:cubicBezTo>
                <a:lnTo>
                  <a:pt x="268605" y="594584"/>
                </a:lnTo>
                <a:cubicBezTo>
                  <a:pt x="235363" y="594584"/>
                  <a:pt x="208249" y="567515"/>
                  <a:pt x="208063" y="534235"/>
                </a:cubicBezTo>
                <a:lnTo>
                  <a:pt x="208063" y="407327"/>
                </a:lnTo>
                <a:cubicBezTo>
                  <a:pt x="183828" y="394163"/>
                  <a:pt x="168228" y="368578"/>
                  <a:pt x="168228" y="340675"/>
                </a:cubicBezTo>
                <a:lnTo>
                  <a:pt x="168228" y="243894"/>
                </a:lnTo>
                <a:cubicBezTo>
                  <a:pt x="168228" y="202086"/>
                  <a:pt x="202306" y="168157"/>
                  <a:pt x="244091" y="168157"/>
                </a:cubicBezTo>
                <a:close/>
                <a:moveTo>
                  <a:pt x="75862" y="168016"/>
                </a:moveTo>
                <a:lnTo>
                  <a:pt x="140861" y="168016"/>
                </a:lnTo>
                <a:cubicBezTo>
                  <a:pt x="149311" y="168016"/>
                  <a:pt x="156089" y="174875"/>
                  <a:pt x="156089" y="183217"/>
                </a:cubicBezTo>
                <a:cubicBezTo>
                  <a:pt x="156089" y="191652"/>
                  <a:pt x="149311" y="198419"/>
                  <a:pt x="140861" y="198419"/>
                </a:cubicBezTo>
                <a:lnTo>
                  <a:pt x="76048" y="198419"/>
                </a:lnTo>
                <a:cubicBezTo>
                  <a:pt x="50884" y="198419"/>
                  <a:pt x="30456" y="218811"/>
                  <a:pt x="30456" y="243931"/>
                </a:cubicBezTo>
                <a:lnTo>
                  <a:pt x="30456" y="340701"/>
                </a:lnTo>
                <a:cubicBezTo>
                  <a:pt x="30456" y="359703"/>
                  <a:pt x="42435" y="376758"/>
                  <a:pt x="60263" y="383339"/>
                </a:cubicBezTo>
                <a:cubicBezTo>
                  <a:pt x="66206" y="385564"/>
                  <a:pt x="70198" y="391218"/>
                  <a:pt x="70198" y="397521"/>
                </a:cubicBezTo>
                <a:lnTo>
                  <a:pt x="70198" y="534149"/>
                </a:lnTo>
                <a:cubicBezTo>
                  <a:pt x="70198" y="550648"/>
                  <a:pt x="83662" y="564181"/>
                  <a:pt x="100283" y="564181"/>
                </a:cubicBezTo>
                <a:lnTo>
                  <a:pt x="169089" y="564181"/>
                </a:lnTo>
                <a:cubicBezTo>
                  <a:pt x="177539" y="564181"/>
                  <a:pt x="184317" y="570948"/>
                  <a:pt x="184317" y="579383"/>
                </a:cubicBezTo>
                <a:cubicBezTo>
                  <a:pt x="184317" y="587725"/>
                  <a:pt x="177539" y="594584"/>
                  <a:pt x="169089" y="594584"/>
                </a:cubicBezTo>
                <a:lnTo>
                  <a:pt x="100283" y="594584"/>
                </a:lnTo>
                <a:cubicBezTo>
                  <a:pt x="66948" y="594584"/>
                  <a:pt x="39835" y="567518"/>
                  <a:pt x="39835" y="534149"/>
                </a:cubicBezTo>
                <a:lnTo>
                  <a:pt x="39835" y="407161"/>
                </a:lnTo>
                <a:cubicBezTo>
                  <a:pt x="15600" y="394091"/>
                  <a:pt x="0" y="368509"/>
                  <a:pt x="0" y="340608"/>
                </a:cubicBezTo>
                <a:lnTo>
                  <a:pt x="0" y="243838"/>
                </a:lnTo>
                <a:cubicBezTo>
                  <a:pt x="0" y="202034"/>
                  <a:pt x="34078" y="168016"/>
                  <a:pt x="75862" y="168016"/>
                </a:cubicBezTo>
                <a:close/>
                <a:moveTo>
                  <a:pt x="478786" y="30314"/>
                </a:moveTo>
                <a:cubicBezTo>
                  <a:pt x="453350" y="30314"/>
                  <a:pt x="432649" y="50986"/>
                  <a:pt x="432649" y="76387"/>
                </a:cubicBezTo>
                <a:cubicBezTo>
                  <a:pt x="432649" y="101880"/>
                  <a:pt x="453350" y="122553"/>
                  <a:pt x="478786" y="122553"/>
                </a:cubicBezTo>
                <a:cubicBezTo>
                  <a:pt x="504315" y="122553"/>
                  <a:pt x="525016" y="101880"/>
                  <a:pt x="525016" y="76387"/>
                </a:cubicBezTo>
                <a:cubicBezTo>
                  <a:pt x="525016" y="50986"/>
                  <a:pt x="504315" y="30314"/>
                  <a:pt x="478786" y="30314"/>
                </a:cubicBezTo>
                <a:close/>
                <a:moveTo>
                  <a:pt x="303043" y="30314"/>
                </a:moveTo>
                <a:cubicBezTo>
                  <a:pt x="277503" y="30314"/>
                  <a:pt x="256885" y="51079"/>
                  <a:pt x="256885" y="76387"/>
                </a:cubicBezTo>
                <a:cubicBezTo>
                  <a:pt x="256885" y="101880"/>
                  <a:pt x="277503" y="122553"/>
                  <a:pt x="303043" y="122553"/>
                </a:cubicBezTo>
                <a:cubicBezTo>
                  <a:pt x="328583" y="122553"/>
                  <a:pt x="349201" y="101880"/>
                  <a:pt x="349201" y="76387"/>
                </a:cubicBezTo>
                <a:cubicBezTo>
                  <a:pt x="349201" y="50986"/>
                  <a:pt x="328583" y="30314"/>
                  <a:pt x="303043" y="30314"/>
                </a:cubicBezTo>
                <a:close/>
                <a:moveTo>
                  <a:pt x="127300" y="30314"/>
                </a:moveTo>
                <a:cubicBezTo>
                  <a:pt x="101771" y="30314"/>
                  <a:pt x="81070" y="51079"/>
                  <a:pt x="81070" y="76387"/>
                </a:cubicBezTo>
                <a:cubicBezTo>
                  <a:pt x="81070" y="101880"/>
                  <a:pt x="101771" y="122553"/>
                  <a:pt x="127300" y="122553"/>
                </a:cubicBezTo>
                <a:cubicBezTo>
                  <a:pt x="152736" y="122553"/>
                  <a:pt x="173437" y="101880"/>
                  <a:pt x="173437" y="76387"/>
                </a:cubicBezTo>
                <a:cubicBezTo>
                  <a:pt x="173437" y="50986"/>
                  <a:pt x="152736" y="30314"/>
                  <a:pt x="127300" y="30314"/>
                </a:cubicBezTo>
                <a:close/>
                <a:moveTo>
                  <a:pt x="478786" y="0"/>
                </a:moveTo>
                <a:cubicBezTo>
                  <a:pt x="521024" y="0"/>
                  <a:pt x="555279" y="34300"/>
                  <a:pt x="555279" y="76387"/>
                </a:cubicBezTo>
                <a:cubicBezTo>
                  <a:pt x="555279" y="118567"/>
                  <a:pt x="521024" y="152774"/>
                  <a:pt x="478786" y="152774"/>
                </a:cubicBezTo>
                <a:cubicBezTo>
                  <a:pt x="436641" y="152774"/>
                  <a:pt x="402293" y="118567"/>
                  <a:pt x="402293" y="76387"/>
                </a:cubicBezTo>
                <a:cubicBezTo>
                  <a:pt x="402293" y="34300"/>
                  <a:pt x="436641" y="0"/>
                  <a:pt x="478786" y="0"/>
                </a:cubicBezTo>
                <a:close/>
                <a:moveTo>
                  <a:pt x="303043" y="0"/>
                </a:moveTo>
                <a:cubicBezTo>
                  <a:pt x="345301" y="0"/>
                  <a:pt x="379571" y="34300"/>
                  <a:pt x="379571" y="76387"/>
                </a:cubicBezTo>
                <a:cubicBezTo>
                  <a:pt x="379571" y="118567"/>
                  <a:pt x="345301" y="152774"/>
                  <a:pt x="303043" y="152774"/>
                </a:cubicBezTo>
                <a:cubicBezTo>
                  <a:pt x="260785" y="152774"/>
                  <a:pt x="226515" y="118567"/>
                  <a:pt x="226515" y="76387"/>
                </a:cubicBezTo>
                <a:cubicBezTo>
                  <a:pt x="226515" y="34300"/>
                  <a:pt x="260785" y="0"/>
                  <a:pt x="303043" y="0"/>
                </a:cubicBezTo>
                <a:close/>
                <a:moveTo>
                  <a:pt x="127300" y="0"/>
                </a:moveTo>
                <a:cubicBezTo>
                  <a:pt x="169445" y="0"/>
                  <a:pt x="203793" y="34300"/>
                  <a:pt x="203793" y="76387"/>
                </a:cubicBezTo>
                <a:cubicBezTo>
                  <a:pt x="203793" y="118567"/>
                  <a:pt x="169353" y="152774"/>
                  <a:pt x="127300" y="152774"/>
                </a:cubicBezTo>
                <a:cubicBezTo>
                  <a:pt x="85062" y="152774"/>
                  <a:pt x="50807" y="118567"/>
                  <a:pt x="50807" y="76387"/>
                </a:cubicBezTo>
                <a:cubicBezTo>
                  <a:pt x="50807" y="34300"/>
                  <a:pt x="85062" y="0"/>
                  <a:pt x="127300" y="0"/>
                </a:cubicBez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3" name="Oval 35">
            <a:extLst>
              <a:ext uri="{FF2B5EF4-FFF2-40B4-BE49-F238E27FC236}">
                <a16:creationId xmlns:a16="http://schemas.microsoft.com/office/drawing/2014/main" id="{1B48A43C-C7E9-4300-A5E7-A06ED6FC27B9}"/>
              </a:ext>
            </a:extLst>
          </p:cNvPr>
          <p:cNvSpPr/>
          <p:nvPr/>
        </p:nvSpPr>
        <p:spPr>
          <a:xfrm>
            <a:off x="7071778" y="3086617"/>
            <a:ext cx="359959" cy="359372"/>
          </a:xfrm>
          <a:custGeom>
            <a:avLst/>
            <a:gdLst>
              <a:gd name="connsiteX0" fmla="*/ 279086 w 606580"/>
              <a:gd name="connsiteY0" fmla="*/ 279044 h 605592"/>
              <a:gd name="connsiteX1" fmla="*/ 279086 w 606580"/>
              <a:gd name="connsiteY1" fmla="*/ 338184 h 605592"/>
              <a:gd name="connsiteX2" fmla="*/ 297654 w 606580"/>
              <a:gd name="connsiteY2" fmla="*/ 327710 h 605592"/>
              <a:gd name="connsiteX3" fmla="*/ 304802 w 606580"/>
              <a:gd name="connsiteY3" fmla="*/ 307873 h 605592"/>
              <a:gd name="connsiteX4" fmla="*/ 298768 w 606580"/>
              <a:gd name="connsiteY4" fmla="*/ 290353 h 605592"/>
              <a:gd name="connsiteX5" fmla="*/ 279086 w 606580"/>
              <a:gd name="connsiteY5" fmla="*/ 279044 h 605592"/>
              <a:gd name="connsiteX6" fmla="*/ 257084 w 606580"/>
              <a:gd name="connsiteY6" fmla="*/ 176799 h 605592"/>
              <a:gd name="connsiteX7" fmla="*/ 242880 w 606580"/>
              <a:gd name="connsiteY7" fmla="*/ 187181 h 605592"/>
              <a:gd name="connsiteX8" fmla="*/ 237495 w 606580"/>
              <a:gd name="connsiteY8" fmla="*/ 203218 h 605592"/>
              <a:gd name="connsiteX9" fmla="*/ 242323 w 606580"/>
              <a:gd name="connsiteY9" fmla="*/ 218142 h 605592"/>
              <a:gd name="connsiteX10" fmla="*/ 257084 w 606580"/>
              <a:gd name="connsiteY10" fmla="*/ 229266 h 605592"/>
              <a:gd name="connsiteX11" fmla="*/ 257084 w 606580"/>
              <a:gd name="connsiteY11" fmla="*/ 128782 h 605592"/>
              <a:gd name="connsiteX12" fmla="*/ 279086 w 606580"/>
              <a:gd name="connsiteY12" fmla="*/ 128782 h 605592"/>
              <a:gd name="connsiteX13" fmla="*/ 279086 w 606580"/>
              <a:gd name="connsiteY13" fmla="*/ 143799 h 605592"/>
              <a:gd name="connsiteX14" fmla="*/ 317521 w 606580"/>
              <a:gd name="connsiteY14" fmla="*/ 160206 h 605592"/>
              <a:gd name="connsiteX15" fmla="*/ 335810 w 606580"/>
              <a:gd name="connsiteY15" fmla="*/ 196543 h 605592"/>
              <a:gd name="connsiteX16" fmla="*/ 297375 w 606580"/>
              <a:gd name="connsiteY16" fmla="*/ 201549 h 605592"/>
              <a:gd name="connsiteX17" fmla="*/ 279086 w 606580"/>
              <a:gd name="connsiteY17" fmla="*/ 177263 h 605592"/>
              <a:gd name="connsiteX18" fmla="*/ 279086 w 606580"/>
              <a:gd name="connsiteY18" fmla="*/ 236589 h 605592"/>
              <a:gd name="connsiteX19" fmla="*/ 328754 w 606580"/>
              <a:gd name="connsiteY19" fmla="*/ 262173 h 605592"/>
              <a:gd name="connsiteX20" fmla="*/ 342030 w 606580"/>
              <a:gd name="connsiteY20" fmla="*/ 302403 h 605592"/>
              <a:gd name="connsiteX21" fmla="*/ 325412 w 606580"/>
              <a:gd name="connsiteY21" fmla="*/ 348659 h 605592"/>
              <a:gd name="connsiteX22" fmla="*/ 279086 w 606580"/>
              <a:gd name="connsiteY22" fmla="*/ 371741 h 605592"/>
              <a:gd name="connsiteX23" fmla="*/ 279086 w 606580"/>
              <a:gd name="connsiteY23" fmla="*/ 400106 h 605592"/>
              <a:gd name="connsiteX24" fmla="*/ 257084 w 606580"/>
              <a:gd name="connsiteY24" fmla="*/ 400106 h 605592"/>
              <a:gd name="connsiteX25" fmla="*/ 257084 w 606580"/>
              <a:gd name="connsiteY25" fmla="*/ 372482 h 605592"/>
              <a:gd name="connsiteX26" fmla="*/ 214471 w 606580"/>
              <a:gd name="connsiteY26" fmla="*/ 352923 h 605592"/>
              <a:gd name="connsiteX27" fmla="*/ 193490 w 606580"/>
              <a:gd name="connsiteY27" fmla="*/ 306667 h 605592"/>
              <a:gd name="connsiteX28" fmla="*/ 233132 w 606580"/>
              <a:gd name="connsiteY28" fmla="*/ 302403 h 605592"/>
              <a:gd name="connsiteX29" fmla="*/ 242230 w 606580"/>
              <a:gd name="connsiteY29" fmla="*/ 323353 h 605592"/>
              <a:gd name="connsiteX30" fmla="*/ 257084 w 606580"/>
              <a:gd name="connsiteY30" fmla="*/ 336052 h 605592"/>
              <a:gd name="connsiteX31" fmla="*/ 257084 w 606580"/>
              <a:gd name="connsiteY31" fmla="*/ 272555 h 605592"/>
              <a:gd name="connsiteX32" fmla="*/ 213450 w 606580"/>
              <a:gd name="connsiteY32" fmla="*/ 246878 h 605592"/>
              <a:gd name="connsiteX33" fmla="*/ 199525 w 606580"/>
              <a:gd name="connsiteY33" fmla="*/ 205072 h 605592"/>
              <a:gd name="connsiteX34" fmla="*/ 215307 w 606580"/>
              <a:gd name="connsiteY34" fmla="*/ 163265 h 605592"/>
              <a:gd name="connsiteX35" fmla="*/ 257084 w 606580"/>
              <a:gd name="connsiteY35" fmla="*/ 143799 h 605592"/>
              <a:gd name="connsiteX36" fmla="*/ 265083 w 606580"/>
              <a:gd name="connsiteY36" fmla="*/ 37821 h 605592"/>
              <a:gd name="connsiteX37" fmla="*/ 37882 w 606580"/>
              <a:gd name="connsiteY37" fmla="*/ 264651 h 605592"/>
              <a:gd name="connsiteX38" fmla="*/ 265083 w 606580"/>
              <a:gd name="connsiteY38" fmla="*/ 491574 h 605592"/>
              <a:gd name="connsiteX39" fmla="*/ 492376 w 606580"/>
              <a:gd name="connsiteY39" fmla="*/ 264651 h 605592"/>
              <a:gd name="connsiteX40" fmla="*/ 265083 w 606580"/>
              <a:gd name="connsiteY40" fmla="*/ 37821 h 605592"/>
              <a:gd name="connsiteX41" fmla="*/ 265083 w 606580"/>
              <a:gd name="connsiteY41" fmla="*/ 0 h 605592"/>
              <a:gd name="connsiteX42" fmla="*/ 530259 w 606580"/>
              <a:gd name="connsiteY42" fmla="*/ 264651 h 605592"/>
              <a:gd name="connsiteX43" fmla="*/ 465357 w 606580"/>
              <a:gd name="connsiteY43" fmla="*/ 437810 h 605592"/>
              <a:gd name="connsiteX44" fmla="*/ 606580 w 606580"/>
              <a:gd name="connsiteY44" fmla="*/ 578895 h 605592"/>
              <a:gd name="connsiteX45" fmla="*/ 579840 w 606580"/>
              <a:gd name="connsiteY45" fmla="*/ 605592 h 605592"/>
              <a:gd name="connsiteX46" fmla="*/ 438524 w 606580"/>
              <a:gd name="connsiteY46" fmla="*/ 464599 h 605592"/>
              <a:gd name="connsiteX47" fmla="*/ 265083 w 606580"/>
              <a:gd name="connsiteY47" fmla="*/ 529395 h 605592"/>
              <a:gd name="connsiteX48" fmla="*/ 0 w 606580"/>
              <a:gd name="connsiteY48" fmla="*/ 264651 h 605592"/>
              <a:gd name="connsiteX49" fmla="*/ 265083 w 606580"/>
              <a:gd name="connsiteY49" fmla="*/ 0 h 605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606580" h="605592">
                <a:moveTo>
                  <a:pt x="279086" y="279044"/>
                </a:moveTo>
                <a:lnTo>
                  <a:pt x="279086" y="338184"/>
                </a:lnTo>
                <a:cubicBezTo>
                  <a:pt x="286699" y="336794"/>
                  <a:pt x="292919" y="333271"/>
                  <a:pt x="297654" y="327710"/>
                </a:cubicBezTo>
                <a:cubicBezTo>
                  <a:pt x="302388" y="322055"/>
                  <a:pt x="304802" y="315474"/>
                  <a:pt x="304802" y="307873"/>
                </a:cubicBezTo>
                <a:cubicBezTo>
                  <a:pt x="304802" y="301106"/>
                  <a:pt x="302760" y="295266"/>
                  <a:pt x="298768" y="290353"/>
                </a:cubicBezTo>
                <a:cubicBezTo>
                  <a:pt x="294776" y="285440"/>
                  <a:pt x="288277" y="281732"/>
                  <a:pt x="279086" y="279044"/>
                </a:cubicBezTo>
                <a:close/>
                <a:moveTo>
                  <a:pt x="257084" y="176799"/>
                </a:moveTo>
                <a:cubicBezTo>
                  <a:pt x="251142" y="178838"/>
                  <a:pt x="246407" y="182268"/>
                  <a:pt x="242880" y="187181"/>
                </a:cubicBezTo>
                <a:cubicBezTo>
                  <a:pt x="239259" y="192001"/>
                  <a:pt x="237495" y="197378"/>
                  <a:pt x="237495" y="203218"/>
                </a:cubicBezTo>
                <a:cubicBezTo>
                  <a:pt x="237495" y="208594"/>
                  <a:pt x="239166" y="213600"/>
                  <a:pt x="242323" y="218142"/>
                </a:cubicBezTo>
                <a:cubicBezTo>
                  <a:pt x="245572" y="222777"/>
                  <a:pt x="250492" y="226485"/>
                  <a:pt x="257084" y="229266"/>
                </a:cubicBezTo>
                <a:close/>
                <a:moveTo>
                  <a:pt x="257084" y="128782"/>
                </a:moveTo>
                <a:lnTo>
                  <a:pt x="279086" y="128782"/>
                </a:lnTo>
                <a:lnTo>
                  <a:pt x="279086" y="143799"/>
                </a:lnTo>
                <a:cubicBezTo>
                  <a:pt x="295240" y="145653"/>
                  <a:pt x="308052" y="151215"/>
                  <a:pt x="317521" y="160206"/>
                </a:cubicBezTo>
                <a:cubicBezTo>
                  <a:pt x="327083" y="169291"/>
                  <a:pt x="333118" y="181434"/>
                  <a:pt x="335810" y="196543"/>
                </a:cubicBezTo>
                <a:lnTo>
                  <a:pt x="297375" y="201549"/>
                </a:lnTo>
                <a:cubicBezTo>
                  <a:pt x="295054" y="189684"/>
                  <a:pt x="288927" y="181527"/>
                  <a:pt x="279086" y="177263"/>
                </a:cubicBezTo>
                <a:lnTo>
                  <a:pt x="279086" y="236589"/>
                </a:lnTo>
                <a:cubicBezTo>
                  <a:pt x="303410" y="243170"/>
                  <a:pt x="320028" y="251698"/>
                  <a:pt x="328754" y="262173"/>
                </a:cubicBezTo>
                <a:cubicBezTo>
                  <a:pt x="337574" y="272648"/>
                  <a:pt x="342030" y="285996"/>
                  <a:pt x="342030" y="302403"/>
                </a:cubicBezTo>
                <a:cubicBezTo>
                  <a:pt x="342030" y="320757"/>
                  <a:pt x="336460" y="336145"/>
                  <a:pt x="325412" y="348659"/>
                </a:cubicBezTo>
                <a:cubicBezTo>
                  <a:pt x="314272" y="361266"/>
                  <a:pt x="298861" y="368867"/>
                  <a:pt x="279086" y="371741"/>
                </a:cubicBezTo>
                <a:lnTo>
                  <a:pt x="279086" y="400106"/>
                </a:lnTo>
                <a:lnTo>
                  <a:pt x="257084" y="400106"/>
                </a:lnTo>
                <a:lnTo>
                  <a:pt x="257084" y="372482"/>
                </a:lnTo>
                <a:cubicBezTo>
                  <a:pt x="239630" y="370350"/>
                  <a:pt x="225333" y="363861"/>
                  <a:pt x="214471" y="352923"/>
                </a:cubicBezTo>
                <a:cubicBezTo>
                  <a:pt x="203517" y="341985"/>
                  <a:pt x="196554" y="326597"/>
                  <a:pt x="193490" y="306667"/>
                </a:cubicBezTo>
                <a:lnTo>
                  <a:pt x="233132" y="302403"/>
                </a:lnTo>
                <a:cubicBezTo>
                  <a:pt x="234710" y="310561"/>
                  <a:pt x="237774" y="317513"/>
                  <a:pt x="242230" y="323353"/>
                </a:cubicBezTo>
                <a:cubicBezTo>
                  <a:pt x="246686" y="329193"/>
                  <a:pt x="251606" y="333457"/>
                  <a:pt x="257084" y="336052"/>
                </a:cubicBezTo>
                <a:lnTo>
                  <a:pt x="257084" y="272555"/>
                </a:lnTo>
                <a:cubicBezTo>
                  <a:pt x="237217" y="266900"/>
                  <a:pt x="222734" y="258280"/>
                  <a:pt x="213450" y="246878"/>
                </a:cubicBezTo>
                <a:cubicBezTo>
                  <a:pt x="204166" y="235383"/>
                  <a:pt x="199525" y="221479"/>
                  <a:pt x="199525" y="205072"/>
                </a:cubicBezTo>
                <a:cubicBezTo>
                  <a:pt x="199525" y="188479"/>
                  <a:pt x="204816" y="174574"/>
                  <a:pt x="215307" y="163265"/>
                </a:cubicBezTo>
                <a:cubicBezTo>
                  <a:pt x="225705" y="151956"/>
                  <a:pt x="239723" y="145467"/>
                  <a:pt x="257084" y="143799"/>
                </a:cubicBezTo>
                <a:close/>
                <a:moveTo>
                  <a:pt x="265083" y="37821"/>
                </a:moveTo>
                <a:cubicBezTo>
                  <a:pt x="139830" y="37821"/>
                  <a:pt x="37882" y="139602"/>
                  <a:pt x="37882" y="264651"/>
                </a:cubicBezTo>
                <a:cubicBezTo>
                  <a:pt x="37882" y="389793"/>
                  <a:pt x="139830" y="491574"/>
                  <a:pt x="265083" y="491574"/>
                </a:cubicBezTo>
                <a:cubicBezTo>
                  <a:pt x="390429" y="491574"/>
                  <a:pt x="492376" y="389793"/>
                  <a:pt x="492376" y="264651"/>
                </a:cubicBezTo>
                <a:cubicBezTo>
                  <a:pt x="492376" y="139602"/>
                  <a:pt x="390429" y="37821"/>
                  <a:pt x="265083" y="37821"/>
                </a:cubicBezTo>
                <a:close/>
                <a:moveTo>
                  <a:pt x="265083" y="0"/>
                </a:moveTo>
                <a:cubicBezTo>
                  <a:pt x="411505" y="0"/>
                  <a:pt x="530259" y="118467"/>
                  <a:pt x="530259" y="264651"/>
                </a:cubicBezTo>
                <a:cubicBezTo>
                  <a:pt x="530259" y="330930"/>
                  <a:pt x="505654" y="391368"/>
                  <a:pt x="465357" y="437810"/>
                </a:cubicBezTo>
                <a:lnTo>
                  <a:pt x="606580" y="578895"/>
                </a:lnTo>
                <a:lnTo>
                  <a:pt x="579840" y="605592"/>
                </a:lnTo>
                <a:lnTo>
                  <a:pt x="438524" y="464599"/>
                </a:lnTo>
                <a:cubicBezTo>
                  <a:pt x="392007" y="504830"/>
                  <a:pt x="331470" y="529395"/>
                  <a:pt x="265083" y="529395"/>
                </a:cubicBezTo>
                <a:cubicBezTo>
                  <a:pt x="118661" y="529395"/>
                  <a:pt x="0" y="410835"/>
                  <a:pt x="0" y="264651"/>
                </a:cubicBezTo>
                <a:cubicBezTo>
                  <a:pt x="0" y="118467"/>
                  <a:pt x="118753" y="0"/>
                  <a:pt x="265083" y="0"/>
                </a:cubicBez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1" name="Oval 36">
            <a:extLst>
              <a:ext uri="{FF2B5EF4-FFF2-40B4-BE49-F238E27FC236}">
                <a16:creationId xmlns:a16="http://schemas.microsoft.com/office/drawing/2014/main" id="{0C58B2C2-2E25-4A7B-B950-CDDE11DE7D45}"/>
              </a:ext>
            </a:extLst>
          </p:cNvPr>
          <p:cNvSpPr/>
          <p:nvPr/>
        </p:nvSpPr>
        <p:spPr>
          <a:xfrm>
            <a:off x="4642877" y="3803437"/>
            <a:ext cx="359959" cy="265376"/>
          </a:xfrm>
          <a:custGeom>
            <a:avLst/>
            <a:gdLst>
              <a:gd name="connsiteX0" fmla="*/ 116997 w 605592"/>
              <a:gd name="connsiteY0" fmla="*/ 132804 h 446468"/>
              <a:gd name="connsiteX1" fmla="*/ 605592 w 605592"/>
              <a:gd name="connsiteY1" fmla="*/ 132804 h 446468"/>
              <a:gd name="connsiteX2" fmla="*/ 555359 w 605592"/>
              <a:gd name="connsiteY2" fmla="*/ 446468 h 446468"/>
              <a:gd name="connsiteX3" fmla="*/ 116997 w 605592"/>
              <a:gd name="connsiteY3" fmla="*/ 446468 h 446468"/>
              <a:gd name="connsiteX4" fmla="*/ 0 w 605592"/>
              <a:gd name="connsiteY4" fmla="*/ 0 h 446468"/>
              <a:gd name="connsiteX5" fmla="*/ 137120 w 605592"/>
              <a:gd name="connsiteY5" fmla="*/ 0 h 446468"/>
              <a:gd name="connsiteX6" fmla="*/ 153635 w 605592"/>
              <a:gd name="connsiteY6" fmla="*/ 27991 h 446468"/>
              <a:gd name="connsiteX7" fmla="*/ 438423 w 605592"/>
              <a:gd name="connsiteY7" fmla="*/ 27991 h 446468"/>
              <a:gd name="connsiteX8" fmla="*/ 438423 w 605592"/>
              <a:gd name="connsiteY8" fmla="*/ 91455 h 446468"/>
              <a:gd name="connsiteX9" fmla="*/ 69670 w 605592"/>
              <a:gd name="connsiteY9" fmla="*/ 91455 h 446468"/>
              <a:gd name="connsiteX10" fmla="*/ 69670 w 605592"/>
              <a:gd name="connsiteY10" fmla="*/ 446468 h 446468"/>
              <a:gd name="connsiteX11" fmla="*/ 0 w 605592"/>
              <a:gd name="connsiteY11" fmla="*/ 446468 h 446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05592" h="446468">
                <a:moveTo>
                  <a:pt x="116997" y="132804"/>
                </a:moveTo>
                <a:lnTo>
                  <a:pt x="605592" y="132804"/>
                </a:lnTo>
                <a:lnTo>
                  <a:pt x="555359" y="446468"/>
                </a:lnTo>
                <a:lnTo>
                  <a:pt x="116997" y="446468"/>
                </a:lnTo>
                <a:close/>
                <a:moveTo>
                  <a:pt x="0" y="0"/>
                </a:moveTo>
                <a:lnTo>
                  <a:pt x="137120" y="0"/>
                </a:lnTo>
                <a:lnTo>
                  <a:pt x="153635" y="27991"/>
                </a:lnTo>
                <a:lnTo>
                  <a:pt x="438423" y="27991"/>
                </a:lnTo>
                <a:lnTo>
                  <a:pt x="438423" y="91455"/>
                </a:lnTo>
                <a:lnTo>
                  <a:pt x="69670" y="91455"/>
                </a:lnTo>
                <a:lnTo>
                  <a:pt x="69670" y="446468"/>
                </a:lnTo>
                <a:lnTo>
                  <a:pt x="0" y="446468"/>
                </a:lnTo>
                <a:close/>
              </a:path>
            </a:pathLst>
          </a:custGeom>
          <a:solidFill>
            <a:srgbClr val="97CC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2" name="Oval 37">
            <a:extLst>
              <a:ext uri="{FF2B5EF4-FFF2-40B4-BE49-F238E27FC236}">
                <a16:creationId xmlns:a16="http://schemas.microsoft.com/office/drawing/2014/main" id="{19016BA3-0C1A-41B4-AB3D-244510AE5BDC}"/>
              </a:ext>
            </a:extLst>
          </p:cNvPr>
          <p:cNvSpPr/>
          <p:nvPr/>
        </p:nvSpPr>
        <p:spPr>
          <a:xfrm>
            <a:off x="9508165" y="3756146"/>
            <a:ext cx="355241" cy="359959"/>
          </a:xfrm>
          <a:custGeom>
            <a:avLst/>
            <a:gdLst>
              <a:gd name="T0" fmla="*/ 3621 w 6468"/>
              <a:gd name="T1" fmla="*/ 3299 h 6564"/>
              <a:gd name="T2" fmla="*/ 4214 w 6468"/>
              <a:gd name="T3" fmla="*/ 4727 h 6564"/>
              <a:gd name="T4" fmla="*/ 6337 w 6468"/>
              <a:gd name="T5" fmla="*/ 4571 h 6564"/>
              <a:gd name="T6" fmla="*/ 5974 w 6468"/>
              <a:gd name="T7" fmla="*/ 3603 h 6564"/>
              <a:gd name="T8" fmla="*/ 6429 w 6468"/>
              <a:gd name="T9" fmla="*/ 3225 h 6564"/>
              <a:gd name="T10" fmla="*/ 6022 w 6468"/>
              <a:gd name="T11" fmla="*/ 2697 h 6564"/>
              <a:gd name="T12" fmla="*/ 5080 w 6468"/>
              <a:gd name="T13" fmla="*/ 2269 h 6564"/>
              <a:gd name="T14" fmla="*/ 5136 w 6468"/>
              <a:gd name="T15" fmla="*/ 1681 h 6564"/>
              <a:gd name="T16" fmla="*/ 4477 w 6468"/>
              <a:gd name="T17" fmla="*/ 1593 h 6564"/>
              <a:gd name="T18" fmla="*/ 3837 w 6468"/>
              <a:gd name="T19" fmla="*/ 1917 h 6564"/>
              <a:gd name="T20" fmla="*/ 3357 w 6468"/>
              <a:gd name="T21" fmla="*/ 2412 h 6564"/>
              <a:gd name="T22" fmla="*/ 3445 w 6468"/>
              <a:gd name="T23" fmla="*/ 2889 h 6564"/>
              <a:gd name="T24" fmla="*/ 5048 w 6468"/>
              <a:gd name="T25" fmla="*/ 3547 h 6564"/>
              <a:gd name="T26" fmla="*/ 2792 w 6468"/>
              <a:gd name="T27" fmla="*/ 4483 h 6564"/>
              <a:gd name="T28" fmla="*/ 2397 w 6468"/>
              <a:gd name="T29" fmla="*/ 3364 h 6564"/>
              <a:gd name="T30" fmla="*/ 1830 w 6468"/>
              <a:gd name="T31" fmla="*/ 3843 h 6564"/>
              <a:gd name="T32" fmla="*/ 1502 w 6468"/>
              <a:gd name="T33" fmla="*/ 4577 h 6564"/>
              <a:gd name="T34" fmla="*/ 1589 w 6468"/>
              <a:gd name="T35" fmla="*/ 5239 h 6564"/>
              <a:gd name="T36" fmla="*/ 2178 w 6468"/>
              <a:gd name="T37" fmla="*/ 5181 h 6564"/>
              <a:gd name="T38" fmla="*/ 2609 w 6468"/>
              <a:gd name="T39" fmla="*/ 6123 h 6564"/>
              <a:gd name="T40" fmla="*/ 3138 w 6468"/>
              <a:gd name="T41" fmla="*/ 6528 h 6564"/>
              <a:gd name="T42" fmla="*/ 3513 w 6468"/>
              <a:gd name="T43" fmla="*/ 6072 h 6564"/>
              <a:gd name="T44" fmla="*/ 4484 w 6468"/>
              <a:gd name="T45" fmla="*/ 6433 h 6564"/>
              <a:gd name="T46" fmla="*/ 5145 w 6468"/>
              <a:gd name="T47" fmla="*/ 6347 h 6564"/>
              <a:gd name="T48" fmla="*/ 5088 w 6468"/>
              <a:gd name="T49" fmla="*/ 5759 h 6564"/>
              <a:gd name="T50" fmla="*/ 6029 w 6468"/>
              <a:gd name="T51" fmla="*/ 5328 h 6564"/>
              <a:gd name="T52" fmla="*/ 6434 w 6468"/>
              <a:gd name="T53" fmla="*/ 4799 h 6564"/>
              <a:gd name="T54" fmla="*/ 370 w 6468"/>
              <a:gd name="T55" fmla="*/ 1975 h 6564"/>
              <a:gd name="T56" fmla="*/ 0 w 6468"/>
              <a:gd name="T57" fmla="*/ 1827 h 6564"/>
              <a:gd name="T58" fmla="*/ 148 w 6468"/>
              <a:gd name="T59" fmla="*/ 1436 h 6564"/>
              <a:gd name="T60" fmla="*/ 580 w 6468"/>
              <a:gd name="T61" fmla="*/ 947 h 6564"/>
              <a:gd name="T62" fmla="*/ 424 w 6468"/>
              <a:gd name="T63" fmla="*/ 583 h 6564"/>
              <a:gd name="T64" fmla="*/ 802 w 6468"/>
              <a:gd name="T65" fmla="*/ 412 h 6564"/>
              <a:gd name="T66" fmla="*/ 1454 w 6468"/>
              <a:gd name="T67" fmla="*/ 371 h 6564"/>
              <a:gd name="T68" fmla="*/ 1602 w 6468"/>
              <a:gd name="T69" fmla="*/ 0 h 6564"/>
              <a:gd name="T70" fmla="*/ 1993 w 6468"/>
              <a:gd name="T71" fmla="*/ 148 h 6564"/>
              <a:gd name="T72" fmla="*/ 2482 w 6468"/>
              <a:gd name="T73" fmla="*/ 580 h 6564"/>
              <a:gd name="T74" fmla="*/ 2848 w 6468"/>
              <a:gd name="T75" fmla="*/ 423 h 6564"/>
              <a:gd name="T76" fmla="*/ 3018 w 6468"/>
              <a:gd name="T77" fmla="*/ 801 h 6564"/>
              <a:gd name="T78" fmla="*/ 3060 w 6468"/>
              <a:gd name="T79" fmla="*/ 1453 h 6564"/>
              <a:gd name="T80" fmla="*/ 3430 w 6468"/>
              <a:gd name="T81" fmla="*/ 1601 h 6564"/>
              <a:gd name="T82" fmla="*/ 3282 w 6468"/>
              <a:gd name="T83" fmla="*/ 1992 h 6564"/>
              <a:gd name="T84" fmla="*/ 2850 w 6468"/>
              <a:gd name="T85" fmla="*/ 2481 h 6564"/>
              <a:gd name="T86" fmla="*/ 3008 w 6468"/>
              <a:gd name="T87" fmla="*/ 2847 h 6564"/>
              <a:gd name="T88" fmla="*/ 2629 w 6468"/>
              <a:gd name="T89" fmla="*/ 3017 h 6564"/>
              <a:gd name="T90" fmla="*/ 1977 w 6468"/>
              <a:gd name="T91" fmla="*/ 3059 h 6564"/>
              <a:gd name="T92" fmla="*/ 1829 w 6468"/>
              <a:gd name="T93" fmla="*/ 3429 h 6564"/>
              <a:gd name="T94" fmla="*/ 1438 w 6468"/>
              <a:gd name="T95" fmla="*/ 3281 h 6564"/>
              <a:gd name="T96" fmla="*/ 949 w 6468"/>
              <a:gd name="T97" fmla="*/ 2849 h 6564"/>
              <a:gd name="T98" fmla="*/ 584 w 6468"/>
              <a:gd name="T99" fmla="*/ 3007 h 6564"/>
              <a:gd name="T100" fmla="*/ 413 w 6468"/>
              <a:gd name="T101" fmla="*/ 2628 h 6564"/>
              <a:gd name="T102" fmla="*/ 370 w 6468"/>
              <a:gd name="T103" fmla="*/ 1975 h 6564"/>
              <a:gd name="T104" fmla="*/ 2173 w 6468"/>
              <a:gd name="T105" fmla="*/ 2177 h 6564"/>
              <a:gd name="T106" fmla="*/ 1257 w 6468"/>
              <a:gd name="T107" fmla="*/ 1251 h 65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6468" h="6564">
                <a:moveTo>
                  <a:pt x="3204" y="4309"/>
                </a:moveTo>
                <a:cubicBezTo>
                  <a:pt x="3040" y="3916"/>
                  <a:pt x="3228" y="3463"/>
                  <a:pt x="3621" y="3299"/>
                </a:cubicBezTo>
                <a:cubicBezTo>
                  <a:pt x="4014" y="3135"/>
                  <a:pt x="4468" y="3323"/>
                  <a:pt x="4632" y="3716"/>
                </a:cubicBezTo>
                <a:cubicBezTo>
                  <a:pt x="4796" y="4109"/>
                  <a:pt x="4608" y="4563"/>
                  <a:pt x="4214" y="4727"/>
                </a:cubicBezTo>
                <a:cubicBezTo>
                  <a:pt x="3821" y="4891"/>
                  <a:pt x="3368" y="4703"/>
                  <a:pt x="3204" y="4309"/>
                </a:cubicBezTo>
                <a:close/>
                <a:moveTo>
                  <a:pt x="6337" y="4571"/>
                </a:moveTo>
                <a:lnTo>
                  <a:pt x="5974" y="4421"/>
                </a:lnTo>
                <a:cubicBezTo>
                  <a:pt x="6028" y="4156"/>
                  <a:pt x="6029" y="3877"/>
                  <a:pt x="5974" y="3603"/>
                </a:cubicBezTo>
                <a:lnTo>
                  <a:pt x="6336" y="3452"/>
                </a:lnTo>
                <a:cubicBezTo>
                  <a:pt x="6424" y="3416"/>
                  <a:pt x="6466" y="3315"/>
                  <a:pt x="6429" y="3225"/>
                </a:cubicBezTo>
                <a:lnTo>
                  <a:pt x="6249" y="2791"/>
                </a:lnTo>
                <a:cubicBezTo>
                  <a:pt x="6213" y="2703"/>
                  <a:pt x="6112" y="2660"/>
                  <a:pt x="6022" y="2697"/>
                </a:cubicBezTo>
                <a:lnTo>
                  <a:pt x="5660" y="2848"/>
                </a:lnTo>
                <a:cubicBezTo>
                  <a:pt x="5504" y="2615"/>
                  <a:pt x="5305" y="2419"/>
                  <a:pt x="5080" y="2269"/>
                </a:cubicBezTo>
                <a:lnTo>
                  <a:pt x="5229" y="1907"/>
                </a:lnTo>
                <a:cubicBezTo>
                  <a:pt x="5265" y="1819"/>
                  <a:pt x="5224" y="1717"/>
                  <a:pt x="5136" y="1681"/>
                </a:cubicBezTo>
                <a:lnTo>
                  <a:pt x="4702" y="1500"/>
                </a:lnTo>
                <a:cubicBezTo>
                  <a:pt x="4614" y="1464"/>
                  <a:pt x="4513" y="1505"/>
                  <a:pt x="4477" y="1593"/>
                </a:cubicBezTo>
                <a:lnTo>
                  <a:pt x="4328" y="1956"/>
                </a:lnTo>
                <a:cubicBezTo>
                  <a:pt x="4168" y="1924"/>
                  <a:pt x="4002" y="1911"/>
                  <a:pt x="3837" y="1917"/>
                </a:cubicBezTo>
                <a:cubicBezTo>
                  <a:pt x="3804" y="2165"/>
                  <a:pt x="3609" y="2361"/>
                  <a:pt x="3364" y="2397"/>
                </a:cubicBezTo>
                <a:cubicBezTo>
                  <a:pt x="3361" y="2403"/>
                  <a:pt x="3360" y="2407"/>
                  <a:pt x="3357" y="2412"/>
                </a:cubicBezTo>
                <a:cubicBezTo>
                  <a:pt x="3426" y="2507"/>
                  <a:pt x="3465" y="2621"/>
                  <a:pt x="3465" y="2743"/>
                </a:cubicBezTo>
                <a:cubicBezTo>
                  <a:pt x="3465" y="2793"/>
                  <a:pt x="3458" y="2841"/>
                  <a:pt x="3445" y="2889"/>
                </a:cubicBezTo>
                <a:cubicBezTo>
                  <a:pt x="3448" y="2888"/>
                  <a:pt x="3449" y="2887"/>
                  <a:pt x="3452" y="2887"/>
                </a:cubicBezTo>
                <a:cubicBezTo>
                  <a:pt x="4073" y="2628"/>
                  <a:pt x="4789" y="2924"/>
                  <a:pt x="5048" y="3547"/>
                </a:cubicBezTo>
                <a:cubicBezTo>
                  <a:pt x="5306" y="4168"/>
                  <a:pt x="5010" y="4884"/>
                  <a:pt x="4388" y="5143"/>
                </a:cubicBezTo>
                <a:cubicBezTo>
                  <a:pt x="3766" y="5401"/>
                  <a:pt x="3050" y="5105"/>
                  <a:pt x="2792" y="4483"/>
                </a:cubicBezTo>
                <a:cubicBezTo>
                  <a:pt x="2650" y="4140"/>
                  <a:pt x="2676" y="3771"/>
                  <a:pt x="2832" y="3464"/>
                </a:cubicBezTo>
                <a:cubicBezTo>
                  <a:pt x="2682" y="3491"/>
                  <a:pt x="2524" y="3459"/>
                  <a:pt x="2397" y="3364"/>
                </a:cubicBezTo>
                <a:cubicBezTo>
                  <a:pt x="2392" y="3367"/>
                  <a:pt x="2388" y="3368"/>
                  <a:pt x="2382" y="3369"/>
                </a:cubicBezTo>
                <a:cubicBezTo>
                  <a:pt x="2341" y="3637"/>
                  <a:pt x="2109" y="3843"/>
                  <a:pt x="1830" y="3843"/>
                </a:cubicBezTo>
                <a:cubicBezTo>
                  <a:pt x="1814" y="4035"/>
                  <a:pt x="1824" y="4231"/>
                  <a:pt x="1864" y="4427"/>
                </a:cubicBezTo>
                <a:lnTo>
                  <a:pt x="1502" y="4577"/>
                </a:lnTo>
                <a:cubicBezTo>
                  <a:pt x="1414" y="4613"/>
                  <a:pt x="1372" y="4715"/>
                  <a:pt x="1409" y="4804"/>
                </a:cubicBezTo>
                <a:lnTo>
                  <a:pt x="1589" y="5239"/>
                </a:lnTo>
                <a:cubicBezTo>
                  <a:pt x="1625" y="5327"/>
                  <a:pt x="1726" y="5369"/>
                  <a:pt x="1816" y="5332"/>
                </a:cubicBezTo>
                <a:lnTo>
                  <a:pt x="2178" y="5181"/>
                </a:lnTo>
                <a:cubicBezTo>
                  <a:pt x="2334" y="5415"/>
                  <a:pt x="2533" y="5611"/>
                  <a:pt x="2758" y="5760"/>
                </a:cubicBezTo>
                <a:lnTo>
                  <a:pt x="2609" y="6123"/>
                </a:lnTo>
                <a:cubicBezTo>
                  <a:pt x="2573" y="6211"/>
                  <a:pt x="2614" y="6312"/>
                  <a:pt x="2702" y="6348"/>
                </a:cubicBezTo>
                <a:lnTo>
                  <a:pt x="3138" y="6528"/>
                </a:lnTo>
                <a:cubicBezTo>
                  <a:pt x="3226" y="6564"/>
                  <a:pt x="3328" y="6523"/>
                  <a:pt x="3364" y="6435"/>
                </a:cubicBezTo>
                <a:lnTo>
                  <a:pt x="3513" y="6072"/>
                </a:lnTo>
                <a:cubicBezTo>
                  <a:pt x="3778" y="6125"/>
                  <a:pt x="4057" y="6127"/>
                  <a:pt x="4333" y="6072"/>
                </a:cubicBezTo>
                <a:lnTo>
                  <a:pt x="4484" y="6433"/>
                </a:lnTo>
                <a:cubicBezTo>
                  <a:pt x="4520" y="6521"/>
                  <a:pt x="4621" y="6564"/>
                  <a:pt x="4710" y="6527"/>
                </a:cubicBezTo>
                <a:lnTo>
                  <a:pt x="5145" y="6347"/>
                </a:lnTo>
                <a:cubicBezTo>
                  <a:pt x="5233" y="6311"/>
                  <a:pt x="5276" y="6209"/>
                  <a:pt x="5238" y="6120"/>
                </a:cubicBezTo>
                <a:lnTo>
                  <a:pt x="5088" y="5759"/>
                </a:lnTo>
                <a:cubicBezTo>
                  <a:pt x="5321" y="5603"/>
                  <a:pt x="5517" y="5404"/>
                  <a:pt x="5666" y="5179"/>
                </a:cubicBezTo>
                <a:lnTo>
                  <a:pt x="6029" y="5328"/>
                </a:lnTo>
                <a:cubicBezTo>
                  <a:pt x="6117" y="5364"/>
                  <a:pt x="6218" y="5323"/>
                  <a:pt x="6254" y="5235"/>
                </a:cubicBezTo>
                <a:lnTo>
                  <a:pt x="6434" y="4799"/>
                </a:lnTo>
                <a:cubicBezTo>
                  <a:pt x="6468" y="4708"/>
                  <a:pt x="6425" y="4608"/>
                  <a:pt x="6337" y="4571"/>
                </a:cubicBezTo>
                <a:close/>
                <a:moveTo>
                  <a:pt x="370" y="1975"/>
                </a:moveTo>
                <a:lnTo>
                  <a:pt x="145" y="1973"/>
                </a:lnTo>
                <a:cubicBezTo>
                  <a:pt x="65" y="1973"/>
                  <a:pt x="0" y="1908"/>
                  <a:pt x="0" y="1827"/>
                </a:cubicBezTo>
                <a:lnTo>
                  <a:pt x="1" y="1581"/>
                </a:lnTo>
                <a:cubicBezTo>
                  <a:pt x="1" y="1501"/>
                  <a:pt x="66" y="1436"/>
                  <a:pt x="148" y="1436"/>
                </a:cubicBezTo>
                <a:lnTo>
                  <a:pt x="373" y="1437"/>
                </a:lnTo>
                <a:cubicBezTo>
                  <a:pt x="408" y="1264"/>
                  <a:pt x="477" y="1097"/>
                  <a:pt x="580" y="947"/>
                </a:cubicBezTo>
                <a:lnTo>
                  <a:pt x="422" y="788"/>
                </a:lnTo>
                <a:cubicBezTo>
                  <a:pt x="366" y="731"/>
                  <a:pt x="366" y="639"/>
                  <a:pt x="424" y="583"/>
                </a:cubicBezTo>
                <a:lnTo>
                  <a:pt x="597" y="411"/>
                </a:lnTo>
                <a:cubicBezTo>
                  <a:pt x="654" y="355"/>
                  <a:pt x="746" y="355"/>
                  <a:pt x="802" y="412"/>
                </a:cubicBezTo>
                <a:lnTo>
                  <a:pt x="961" y="572"/>
                </a:lnTo>
                <a:cubicBezTo>
                  <a:pt x="1113" y="471"/>
                  <a:pt x="1281" y="404"/>
                  <a:pt x="1454" y="371"/>
                </a:cubicBezTo>
                <a:lnTo>
                  <a:pt x="1456" y="145"/>
                </a:lnTo>
                <a:cubicBezTo>
                  <a:pt x="1456" y="65"/>
                  <a:pt x="1521" y="0"/>
                  <a:pt x="1602" y="0"/>
                </a:cubicBezTo>
                <a:lnTo>
                  <a:pt x="1848" y="1"/>
                </a:lnTo>
                <a:cubicBezTo>
                  <a:pt x="1928" y="1"/>
                  <a:pt x="1993" y="67"/>
                  <a:pt x="1993" y="148"/>
                </a:cubicBezTo>
                <a:lnTo>
                  <a:pt x="1992" y="373"/>
                </a:lnTo>
                <a:cubicBezTo>
                  <a:pt x="2165" y="408"/>
                  <a:pt x="2332" y="477"/>
                  <a:pt x="2482" y="580"/>
                </a:cubicBezTo>
                <a:lnTo>
                  <a:pt x="2642" y="421"/>
                </a:lnTo>
                <a:cubicBezTo>
                  <a:pt x="2700" y="365"/>
                  <a:pt x="2792" y="365"/>
                  <a:pt x="2848" y="423"/>
                </a:cubicBezTo>
                <a:lnTo>
                  <a:pt x="3020" y="596"/>
                </a:lnTo>
                <a:cubicBezTo>
                  <a:pt x="3076" y="653"/>
                  <a:pt x="3076" y="745"/>
                  <a:pt x="3018" y="801"/>
                </a:cubicBezTo>
                <a:lnTo>
                  <a:pt x="2858" y="960"/>
                </a:lnTo>
                <a:cubicBezTo>
                  <a:pt x="2960" y="1112"/>
                  <a:pt x="3026" y="1280"/>
                  <a:pt x="3060" y="1453"/>
                </a:cubicBezTo>
                <a:lnTo>
                  <a:pt x="3285" y="1455"/>
                </a:lnTo>
                <a:cubicBezTo>
                  <a:pt x="3365" y="1455"/>
                  <a:pt x="3430" y="1520"/>
                  <a:pt x="3430" y="1601"/>
                </a:cubicBezTo>
                <a:lnTo>
                  <a:pt x="3429" y="1847"/>
                </a:lnTo>
                <a:cubicBezTo>
                  <a:pt x="3429" y="1927"/>
                  <a:pt x="3364" y="1992"/>
                  <a:pt x="3282" y="1992"/>
                </a:cubicBezTo>
                <a:lnTo>
                  <a:pt x="3057" y="1991"/>
                </a:lnTo>
                <a:cubicBezTo>
                  <a:pt x="3022" y="2164"/>
                  <a:pt x="2953" y="2331"/>
                  <a:pt x="2850" y="2481"/>
                </a:cubicBezTo>
                <a:lnTo>
                  <a:pt x="3009" y="2641"/>
                </a:lnTo>
                <a:cubicBezTo>
                  <a:pt x="3065" y="2699"/>
                  <a:pt x="3065" y="2791"/>
                  <a:pt x="3008" y="2847"/>
                </a:cubicBezTo>
                <a:lnTo>
                  <a:pt x="2834" y="3019"/>
                </a:lnTo>
                <a:cubicBezTo>
                  <a:pt x="2777" y="3075"/>
                  <a:pt x="2685" y="3075"/>
                  <a:pt x="2629" y="3017"/>
                </a:cubicBezTo>
                <a:lnTo>
                  <a:pt x="2470" y="2857"/>
                </a:lnTo>
                <a:cubicBezTo>
                  <a:pt x="2318" y="2959"/>
                  <a:pt x="2150" y="3025"/>
                  <a:pt x="1977" y="3059"/>
                </a:cubicBezTo>
                <a:lnTo>
                  <a:pt x="1976" y="3284"/>
                </a:lnTo>
                <a:cubicBezTo>
                  <a:pt x="1976" y="3364"/>
                  <a:pt x="1910" y="3429"/>
                  <a:pt x="1829" y="3429"/>
                </a:cubicBezTo>
                <a:lnTo>
                  <a:pt x="1584" y="3428"/>
                </a:lnTo>
                <a:cubicBezTo>
                  <a:pt x="1504" y="3428"/>
                  <a:pt x="1438" y="3363"/>
                  <a:pt x="1438" y="3281"/>
                </a:cubicBezTo>
                <a:lnTo>
                  <a:pt x="1440" y="3056"/>
                </a:lnTo>
                <a:cubicBezTo>
                  <a:pt x="1266" y="3021"/>
                  <a:pt x="1100" y="2952"/>
                  <a:pt x="949" y="2849"/>
                </a:cubicBezTo>
                <a:lnTo>
                  <a:pt x="789" y="3008"/>
                </a:lnTo>
                <a:cubicBezTo>
                  <a:pt x="732" y="3064"/>
                  <a:pt x="640" y="3064"/>
                  <a:pt x="584" y="3007"/>
                </a:cubicBezTo>
                <a:lnTo>
                  <a:pt x="412" y="2833"/>
                </a:lnTo>
                <a:cubicBezTo>
                  <a:pt x="356" y="2776"/>
                  <a:pt x="356" y="2684"/>
                  <a:pt x="413" y="2628"/>
                </a:cubicBezTo>
                <a:lnTo>
                  <a:pt x="573" y="2469"/>
                </a:lnTo>
                <a:cubicBezTo>
                  <a:pt x="470" y="2316"/>
                  <a:pt x="404" y="2148"/>
                  <a:pt x="370" y="1975"/>
                </a:cubicBezTo>
                <a:close/>
                <a:moveTo>
                  <a:pt x="1252" y="2172"/>
                </a:moveTo>
                <a:cubicBezTo>
                  <a:pt x="1505" y="2428"/>
                  <a:pt x="1917" y="2431"/>
                  <a:pt x="2173" y="2177"/>
                </a:cubicBezTo>
                <a:cubicBezTo>
                  <a:pt x="2429" y="1924"/>
                  <a:pt x="2432" y="1512"/>
                  <a:pt x="2178" y="1256"/>
                </a:cubicBezTo>
                <a:cubicBezTo>
                  <a:pt x="1925" y="1000"/>
                  <a:pt x="1513" y="997"/>
                  <a:pt x="1257" y="1251"/>
                </a:cubicBezTo>
                <a:cubicBezTo>
                  <a:pt x="1000" y="1504"/>
                  <a:pt x="998" y="1916"/>
                  <a:pt x="1252" y="2172"/>
                </a:cubicBezTo>
                <a:close/>
              </a:path>
            </a:pathLst>
          </a:custGeom>
          <a:solidFill>
            <a:srgbClr val="97CC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29676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000"/>
                            </p:stCondLst>
                            <p:childTnLst>
                              <p:par>
                                <p:cTn id="7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500"/>
                            </p:stCondLst>
                            <p:childTnLst>
                              <p:par>
                                <p:cTn id="8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2000"/>
                            </p:stCondLst>
                            <p:childTnLst>
                              <p:par>
                                <p:cTn id="8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  <p:bldP spid="21" grpId="0" animBg="1"/>
      <p:bldP spid="22" grpId="0" animBg="1"/>
      <p:bldP spid="23" grpId="0" animBg="1"/>
      <p:bldP spid="24" grpId="0" animBg="1"/>
      <p:bldP spid="26" grpId="0"/>
      <p:bldP spid="27" grpId="0"/>
      <p:bldP spid="29" grpId="0"/>
      <p:bldP spid="30" grpId="0"/>
      <p:bldP spid="31" grpId="0"/>
      <p:bldP spid="32" grpId="0"/>
      <p:bldP spid="33" grpId="0"/>
      <p:bldP spid="34" grpId="0"/>
      <p:bldP spid="39" grpId="0" animBg="1"/>
      <p:bldP spid="43" grpId="0" animBg="1"/>
      <p:bldP spid="41" grpId="0" animBg="1"/>
      <p:bldP spid="4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图文框 9">
            <a:extLst>
              <a:ext uri="{FF2B5EF4-FFF2-40B4-BE49-F238E27FC236}">
                <a16:creationId xmlns:a16="http://schemas.microsoft.com/office/drawing/2014/main" id="{175ED1EB-595C-4BDE-889B-87155D70C6CF}"/>
              </a:ext>
            </a:extLst>
          </p:cNvPr>
          <p:cNvSpPr/>
          <p:nvPr/>
        </p:nvSpPr>
        <p:spPr>
          <a:xfrm>
            <a:off x="1019175" y="899669"/>
            <a:ext cx="6867525" cy="2208956"/>
          </a:xfrm>
          <a:prstGeom prst="frame">
            <a:avLst>
              <a:gd name="adj1" fmla="val 2949"/>
            </a:avLst>
          </a:prstGeom>
          <a:solidFill>
            <a:srgbClr val="97CC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05C3C11-0F51-4FB9-8391-2B0D13FA0982}"/>
              </a:ext>
            </a:extLst>
          </p:cNvPr>
          <p:cNvSpPr/>
          <p:nvPr/>
        </p:nvSpPr>
        <p:spPr>
          <a:xfrm>
            <a:off x="0" y="3749375"/>
            <a:ext cx="12192000" cy="310862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A7172A7-7BA5-42BB-B3BC-4BDD5029C853}"/>
              </a:ext>
            </a:extLst>
          </p:cNvPr>
          <p:cNvSpPr/>
          <p:nvPr/>
        </p:nvSpPr>
        <p:spPr>
          <a:xfrm>
            <a:off x="7202714" y="0"/>
            <a:ext cx="3438971" cy="4581525"/>
          </a:xfrm>
          <a:prstGeom prst="rect">
            <a:avLst/>
          </a:prstGeom>
          <a:solidFill>
            <a:srgbClr val="97CC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BEA9B1F-CED9-4269-9028-92B80DBE5A6D}"/>
              </a:ext>
            </a:extLst>
          </p:cNvPr>
          <p:cNvSpPr txBox="1"/>
          <p:nvPr/>
        </p:nvSpPr>
        <p:spPr>
          <a:xfrm>
            <a:off x="7568054" y="717250"/>
            <a:ext cx="2759089" cy="3570208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6000" spc="300" dirty="0">
                <a:solidFill>
                  <a:schemeClr val="bg1"/>
                </a:solidFill>
                <a:cs typeface="+mn-ea"/>
                <a:sym typeface="+mn-lt"/>
              </a:rPr>
              <a:t>PART</a:t>
            </a:r>
          </a:p>
          <a:p>
            <a:pPr algn="ctr"/>
            <a:r>
              <a:rPr lang="en-US" altLang="zh-CN" sz="16600" spc="300" dirty="0">
                <a:solidFill>
                  <a:schemeClr val="bg1"/>
                </a:solidFill>
                <a:cs typeface="+mn-ea"/>
                <a:sym typeface="+mn-lt"/>
              </a:rPr>
              <a:t>04</a:t>
            </a:r>
            <a:endParaRPr lang="zh-CN" altLang="en-US" sz="16600" spc="3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C20420A-9F86-457E-9E8B-B3AB5D624EAD}"/>
              </a:ext>
            </a:extLst>
          </p:cNvPr>
          <p:cNvSpPr txBox="1"/>
          <p:nvPr/>
        </p:nvSpPr>
        <p:spPr>
          <a:xfrm>
            <a:off x="1563015" y="1319758"/>
            <a:ext cx="3262432" cy="92333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TW" altLang="en-US" sz="5400" spc="600" dirty="0">
                <a:cs typeface="+mn-ea"/>
                <a:sym typeface="+mn-lt"/>
              </a:rPr>
              <a:t>總</a:t>
            </a:r>
            <a:r>
              <a:rPr lang="zh-CN" altLang="en-US" sz="5400" spc="600" dirty="0">
                <a:cs typeface="+mn-ea"/>
                <a:sym typeface="+mn-lt"/>
              </a:rPr>
              <a:t>結計畫</a:t>
            </a:r>
          </a:p>
        </p:txBody>
      </p:sp>
    </p:spTree>
    <p:extLst>
      <p:ext uri="{BB962C8B-B14F-4D97-AF65-F5344CB8AC3E}">
        <p14:creationId xmlns:p14="http://schemas.microsoft.com/office/powerpoint/2010/main" val="253909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" grpId="0" animBg="1"/>
      <p:bldP spid="3" grpId="0" animBg="1"/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6A435CD-2053-4391-BEC9-34B10068A8F3}"/>
              </a:ext>
            </a:extLst>
          </p:cNvPr>
          <p:cNvSpPr txBox="1"/>
          <p:nvPr/>
        </p:nvSpPr>
        <p:spPr>
          <a:xfrm>
            <a:off x="9143999" y="517159"/>
            <a:ext cx="2676525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For the benefit of you, 1PPT Network and the original creator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C5C7E46-0184-4BE5-AFE3-A89CBB0B7F11}"/>
              </a:ext>
            </a:extLst>
          </p:cNvPr>
          <p:cNvSpPr txBox="1"/>
          <p:nvPr/>
        </p:nvSpPr>
        <p:spPr>
          <a:xfrm>
            <a:off x="904875" y="455604"/>
            <a:ext cx="2133918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3200" spc="600" dirty="0">
                <a:cs typeface="+mn-ea"/>
                <a:sym typeface="+mn-lt"/>
              </a:rPr>
              <a:t>總結計畫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4CB5A41-4659-4881-9304-D94482E2EBC4}"/>
              </a:ext>
            </a:extLst>
          </p:cNvPr>
          <p:cNvSpPr/>
          <p:nvPr/>
        </p:nvSpPr>
        <p:spPr>
          <a:xfrm>
            <a:off x="3073400" y="693991"/>
            <a:ext cx="5112000" cy="108000"/>
          </a:xfrm>
          <a:prstGeom prst="rect">
            <a:avLst/>
          </a:prstGeom>
          <a:solidFill>
            <a:srgbClr val="97CC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80D3808-0282-41CE-9CA6-F97030353123}"/>
              </a:ext>
            </a:extLst>
          </p:cNvPr>
          <p:cNvSpPr/>
          <p:nvPr/>
        </p:nvSpPr>
        <p:spPr>
          <a:xfrm>
            <a:off x="8296207" y="693991"/>
            <a:ext cx="756000" cy="10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11D96261-B29B-43C7-A0F1-E55442CE786D}"/>
              </a:ext>
            </a:extLst>
          </p:cNvPr>
          <p:cNvGrpSpPr/>
          <p:nvPr/>
        </p:nvGrpSpPr>
        <p:grpSpPr>
          <a:xfrm>
            <a:off x="1547293" y="1791394"/>
            <a:ext cx="2346786" cy="2346786"/>
            <a:chOff x="1547293" y="1791394"/>
            <a:chExt cx="2346786" cy="2346786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381EC91D-0184-47EB-879A-26BFE7C829D2}"/>
                </a:ext>
              </a:extLst>
            </p:cNvPr>
            <p:cNvGrpSpPr/>
            <p:nvPr/>
          </p:nvGrpSpPr>
          <p:grpSpPr>
            <a:xfrm>
              <a:off x="1547293" y="1791394"/>
              <a:ext cx="2346786" cy="2346786"/>
              <a:chOff x="1559243" y="2670811"/>
              <a:chExt cx="2304415" cy="2304415"/>
            </a:xfrm>
          </p:grpSpPr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EF4344F1-E661-4CA3-BE79-0A616482D443}"/>
                  </a:ext>
                </a:extLst>
              </p:cNvPr>
              <p:cNvSpPr/>
              <p:nvPr/>
            </p:nvSpPr>
            <p:spPr>
              <a:xfrm flipH="1">
                <a:off x="1829955" y="2941523"/>
                <a:ext cx="1762990" cy="176299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6" name="不完整圆 5">
                <a:extLst>
                  <a:ext uri="{FF2B5EF4-FFF2-40B4-BE49-F238E27FC236}">
                    <a16:creationId xmlns:a16="http://schemas.microsoft.com/office/drawing/2014/main" id="{7A2C86BA-32F2-4ADF-8780-9439A419DC67}"/>
                  </a:ext>
                </a:extLst>
              </p:cNvPr>
              <p:cNvSpPr/>
              <p:nvPr/>
            </p:nvSpPr>
            <p:spPr>
              <a:xfrm flipH="1">
                <a:off x="1559243" y="2670811"/>
                <a:ext cx="2304414" cy="2304414"/>
              </a:xfrm>
              <a:prstGeom prst="pie">
                <a:avLst>
                  <a:gd name="adj1" fmla="val 2297014"/>
                  <a:gd name="adj2" fmla="val 16200000"/>
                </a:avLst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658A3C41-96DA-448D-85FC-2C746DAAEEF5}"/>
                </a:ext>
              </a:extLst>
            </p:cNvPr>
            <p:cNvSpPr/>
            <p:nvPr/>
          </p:nvSpPr>
          <p:spPr>
            <a:xfrm>
              <a:off x="2225384" y="2469486"/>
              <a:ext cx="990602" cy="99060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7" name="Oval 11">
              <a:extLst>
                <a:ext uri="{FF2B5EF4-FFF2-40B4-BE49-F238E27FC236}">
                  <a16:creationId xmlns:a16="http://schemas.microsoft.com/office/drawing/2014/main" id="{D7DBB901-824A-4DF9-85B5-8625A20F7CD5}"/>
                </a:ext>
              </a:extLst>
            </p:cNvPr>
            <p:cNvSpPr/>
            <p:nvPr/>
          </p:nvSpPr>
          <p:spPr>
            <a:xfrm>
              <a:off x="2513175" y="2757971"/>
              <a:ext cx="415019" cy="413631"/>
            </a:xfrm>
            <a:custGeom>
              <a:avLst/>
              <a:gdLst>
                <a:gd name="connsiteX0" fmla="*/ 81603 w 608615"/>
                <a:gd name="connsiteY0" fmla="*/ 176901 h 606580"/>
                <a:gd name="connsiteX1" fmla="*/ 42180 w 608615"/>
                <a:gd name="connsiteY1" fmla="*/ 215826 h 606580"/>
                <a:gd name="connsiteX2" fmla="*/ 25449 w 608615"/>
                <a:gd name="connsiteY2" fmla="*/ 362636 h 606580"/>
                <a:gd name="connsiteX3" fmla="*/ 29543 w 608615"/>
                <a:gd name="connsiteY3" fmla="*/ 376411 h 606580"/>
                <a:gd name="connsiteX4" fmla="*/ 38798 w 608615"/>
                <a:gd name="connsiteY4" fmla="*/ 380765 h 606580"/>
                <a:gd name="connsiteX5" fmla="*/ 48409 w 608615"/>
                <a:gd name="connsiteY5" fmla="*/ 380765 h 606580"/>
                <a:gd name="connsiteX6" fmla="*/ 61046 w 608615"/>
                <a:gd name="connsiteY6" fmla="*/ 392496 h 606580"/>
                <a:gd name="connsiteX7" fmla="*/ 75018 w 608615"/>
                <a:gd name="connsiteY7" fmla="*/ 581341 h 606580"/>
                <a:gd name="connsiteX8" fmla="*/ 152796 w 608615"/>
                <a:gd name="connsiteY8" fmla="*/ 581341 h 606580"/>
                <a:gd name="connsiteX9" fmla="*/ 166768 w 608615"/>
                <a:gd name="connsiteY9" fmla="*/ 392496 h 606580"/>
                <a:gd name="connsiteX10" fmla="*/ 179405 w 608615"/>
                <a:gd name="connsiteY10" fmla="*/ 380765 h 606580"/>
                <a:gd name="connsiteX11" fmla="*/ 189016 w 608615"/>
                <a:gd name="connsiteY11" fmla="*/ 380765 h 606580"/>
                <a:gd name="connsiteX12" fmla="*/ 198271 w 608615"/>
                <a:gd name="connsiteY12" fmla="*/ 376411 h 606580"/>
                <a:gd name="connsiteX13" fmla="*/ 202365 w 608615"/>
                <a:gd name="connsiteY13" fmla="*/ 362636 h 606580"/>
                <a:gd name="connsiteX14" fmla="*/ 185634 w 608615"/>
                <a:gd name="connsiteY14" fmla="*/ 215826 h 606580"/>
                <a:gd name="connsiteX15" fmla="*/ 146211 w 608615"/>
                <a:gd name="connsiteY15" fmla="*/ 176901 h 606580"/>
                <a:gd name="connsiteX16" fmla="*/ 329132 w 608615"/>
                <a:gd name="connsiteY16" fmla="*/ 176837 h 606580"/>
                <a:gd name="connsiteX17" fmla="*/ 455700 w 608615"/>
                <a:gd name="connsiteY17" fmla="*/ 303299 h 606580"/>
                <a:gd name="connsiteX18" fmla="*/ 329132 w 608615"/>
                <a:gd name="connsiteY18" fmla="*/ 429673 h 606580"/>
                <a:gd name="connsiteX19" fmla="*/ 252585 w 608615"/>
                <a:gd name="connsiteY19" fmla="*/ 403456 h 606580"/>
                <a:gd name="connsiteX20" fmla="*/ 250182 w 608615"/>
                <a:gd name="connsiteY20" fmla="*/ 385682 h 606580"/>
                <a:gd name="connsiteX21" fmla="*/ 267984 w 608615"/>
                <a:gd name="connsiteY21" fmla="*/ 383372 h 606580"/>
                <a:gd name="connsiteX22" fmla="*/ 329132 w 608615"/>
                <a:gd name="connsiteY22" fmla="*/ 404434 h 606580"/>
                <a:gd name="connsiteX23" fmla="*/ 430422 w 608615"/>
                <a:gd name="connsiteY23" fmla="*/ 303299 h 606580"/>
                <a:gd name="connsiteX24" fmla="*/ 329132 w 608615"/>
                <a:gd name="connsiteY24" fmla="*/ 202165 h 606580"/>
                <a:gd name="connsiteX25" fmla="*/ 258816 w 608615"/>
                <a:gd name="connsiteY25" fmla="*/ 230781 h 606580"/>
                <a:gd name="connsiteX26" fmla="*/ 240925 w 608615"/>
                <a:gd name="connsiteY26" fmla="*/ 230426 h 606580"/>
                <a:gd name="connsiteX27" fmla="*/ 241192 w 608615"/>
                <a:gd name="connsiteY27" fmla="*/ 212563 h 606580"/>
                <a:gd name="connsiteX28" fmla="*/ 329132 w 608615"/>
                <a:gd name="connsiteY28" fmla="*/ 176837 h 606580"/>
                <a:gd name="connsiteX29" fmla="*/ 81603 w 608615"/>
                <a:gd name="connsiteY29" fmla="*/ 151574 h 606580"/>
                <a:gd name="connsiteX30" fmla="*/ 146211 w 608615"/>
                <a:gd name="connsiteY30" fmla="*/ 151574 h 606580"/>
                <a:gd name="connsiteX31" fmla="*/ 210819 w 608615"/>
                <a:gd name="connsiteY31" fmla="*/ 212982 h 606580"/>
                <a:gd name="connsiteX32" fmla="*/ 227549 w 608615"/>
                <a:gd name="connsiteY32" fmla="*/ 359793 h 606580"/>
                <a:gd name="connsiteX33" fmla="*/ 217137 w 608615"/>
                <a:gd name="connsiteY33" fmla="*/ 393296 h 606580"/>
                <a:gd name="connsiteX34" fmla="*/ 191152 w 608615"/>
                <a:gd name="connsiteY34" fmla="*/ 406004 h 606580"/>
                <a:gd name="connsiteX35" fmla="*/ 177180 w 608615"/>
                <a:gd name="connsiteY35" fmla="*/ 594938 h 606580"/>
                <a:gd name="connsiteX36" fmla="*/ 164543 w 608615"/>
                <a:gd name="connsiteY36" fmla="*/ 606580 h 606580"/>
                <a:gd name="connsiteX37" fmla="*/ 63271 w 608615"/>
                <a:gd name="connsiteY37" fmla="*/ 606580 h 606580"/>
                <a:gd name="connsiteX38" fmla="*/ 50634 w 608615"/>
                <a:gd name="connsiteY38" fmla="*/ 594938 h 606580"/>
                <a:gd name="connsiteX39" fmla="*/ 36662 w 608615"/>
                <a:gd name="connsiteY39" fmla="*/ 406004 h 606580"/>
                <a:gd name="connsiteX40" fmla="*/ 10677 w 608615"/>
                <a:gd name="connsiteY40" fmla="*/ 393296 h 606580"/>
                <a:gd name="connsiteX41" fmla="*/ 265 w 608615"/>
                <a:gd name="connsiteY41" fmla="*/ 359793 h 606580"/>
                <a:gd name="connsiteX42" fmla="*/ 17084 w 608615"/>
                <a:gd name="connsiteY42" fmla="*/ 212982 h 606580"/>
                <a:gd name="connsiteX43" fmla="*/ 81603 w 608615"/>
                <a:gd name="connsiteY43" fmla="*/ 151574 h 606580"/>
                <a:gd name="connsiteX44" fmla="*/ 113916 w 608615"/>
                <a:gd name="connsiteY44" fmla="*/ 25241 h 606580"/>
                <a:gd name="connsiteX45" fmla="*/ 75923 w 608615"/>
                <a:gd name="connsiteY45" fmla="*/ 63191 h 606580"/>
                <a:gd name="connsiteX46" fmla="*/ 113916 w 608615"/>
                <a:gd name="connsiteY46" fmla="*/ 101053 h 606580"/>
                <a:gd name="connsiteX47" fmla="*/ 151909 w 608615"/>
                <a:gd name="connsiteY47" fmla="*/ 63191 h 606580"/>
                <a:gd name="connsiteX48" fmla="*/ 113916 w 608615"/>
                <a:gd name="connsiteY48" fmla="*/ 25241 h 606580"/>
                <a:gd name="connsiteX49" fmla="*/ 409385 w 608615"/>
                <a:gd name="connsiteY49" fmla="*/ 24335 h 606580"/>
                <a:gd name="connsiteX50" fmla="*/ 430612 w 608615"/>
                <a:gd name="connsiteY50" fmla="*/ 28235 h 606580"/>
                <a:gd name="connsiteX51" fmla="*/ 493358 w 608615"/>
                <a:gd name="connsiteY51" fmla="*/ 65385 h 606580"/>
                <a:gd name="connsiteX52" fmla="*/ 512404 w 608615"/>
                <a:gd name="connsiteY52" fmla="*/ 103335 h 606580"/>
                <a:gd name="connsiteX53" fmla="*/ 495227 w 608615"/>
                <a:gd name="connsiteY53" fmla="*/ 141463 h 606580"/>
                <a:gd name="connsiteX54" fmla="*/ 492023 w 608615"/>
                <a:gd name="connsiteY54" fmla="*/ 173902 h 606580"/>
                <a:gd name="connsiteX55" fmla="*/ 513650 w 608615"/>
                <a:gd name="connsiteY55" fmla="*/ 212297 h 606580"/>
                <a:gd name="connsiteX56" fmla="*/ 541864 w 608615"/>
                <a:gd name="connsiteY56" fmla="*/ 225539 h 606580"/>
                <a:gd name="connsiteX57" fmla="*/ 582894 w 608615"/>
                <a:gd name="connsiteY57" fmla="*/ 228917 h 606580"/>
                <a:gd name="connsiteX58" fmla="*/ 606212 w 608615"/>
                <a:gd name="connsiteY58" fmla="*/ 265089 h 606580"/>
                <a:gd name="connsiteX59" fmla="*/ 608615 w 608615"/>
                <a:gd name="connsiteY59" fmla="*/ 302417 h 606580"/>
                <a:gd name="connsiteX60" fmla="*/ 606212 w 608615"/>
                <a:gd name="connsiteY60" fmla="*/ 339656 h 606580"/>
                <a:gd name="connsiteX61" fmla="*/ 582894 w 608615"/>
                <a:gd name="connsiteY61" fmla="*/ 375828 h 606580"/>
                <a:gd name="connsiteX62" fmla="*/ 542131 w 608615"/>
                <a:gd name="connsiteY62" fmla="*/ 379383 h 606580"/>
                <a:gd name="connsiteX63" fmla="*/ 513650 w 608615"/>
                <a:gd name="connsiteY63" fmla="*/ 392448 h 606580"/>
                <a:gd name="connsiteX64" fmla="*/ 492023 w 608615"/>
                <a:gd name="connsiteY64" fmla="*/ 430843 h 606580"/>
                <a:gd name="connsiteX65" fmla="*/ 495227 w 608615"/>
                <a:gd name="connsiteY65" fmla="*/ 463282 h 606580"/>
                <a:gd name="connsiteX66" fmla="*/ 512404 w 608615"/>
                <a:gd name="connsiteY66" fmla="*/ 501410 h 606580"/>
                <a:gd name="connsiteX67" fmla="*/ 493358 w 608615"/>
                <a:gd name="connsiteY67" fmla="*/ 539449 h 606580"/>
                <a:gd name="connsiteX68" fmla="*/ 430612 w 608615"/>
                <a:gd name="connsiteY68" fmla="*/ 576510 h 606580"/>
                <a:gd name="connsiteX69" fmla="*/ 388692 w 608615"/>
                <a:gd name="connsiteY69" fmla="*/ 574644 h 606580"/>
                <a:gd name="connsiteX70" fmla="*/ 364483 w 608615"/>
                <a:gd name="connsiteY70" fmla="*/ 540071 h 606580"/>
                <a:gd name="connsiteX71" fmla="*/ 339029 w 608615"/>
                <a:gd name="connsiteY71" fmla="*/ 521229 h 606580"/>
                <a:gd name="connsiteX72" fmla="*/ 295952 w 608615"/>
                <a:gd name="connsiteY72" fmla="*/ 521229 h 606580"/>
                <a:gd name="connsiteX73" fmla="*/ 270497 w 608615"/>
                <a:gd name="connsiteY73" fmla="*/ 540071 h 606580"/>
                <a:gd name="connsiteX74" fmla="*/ 250917 w 608615"/>
                <a:gd name="connsiteY74" fmla="*/ 571711 h 606580"/>
                <a:gd name="connsiteX75" fmla="*/ 223504 w 608615"/>
                <a:gd name="connsiteY75" fmla="*/ 580421 h 606580"/>
                <a:gd name="connsiteX76" fmla="*/ 215138 w 608615"/>
                <a:gd name="connsiteY76" fmla="*/ 579710 h 606580"/>
                <a:gd name="connsiteX77" fmla="*/ 204903 w 608615"/>
                <a:gd name="connsiteY77" fmla="*/ 565045 h 606580"/>
                <a:gd name="connsiteX78" fmla="*/ 219499 w 608615"/>
                <a:gd name="connsiteY78" fmla="*/ 554825 h 606580"/>
                <a:gd name="connsiteX79" fmla="*/ 236232 w 608615"/>
                <a:gd name="connsiteY79" fmla="*/ 551003 h 606580"/>
                <a:gd name="connsiteX80" fmla="*/ 245488 w 608615"/>
                <a:gd name="connsiteY80" fmla="*/ 535983 h 606580"/>
                <a:gd name="connsiteX81" fmla="*/ 298533 w 608615"/>
                <a:gd name="connsiteY81" fmla="*/ 496077 h 606580"/>
                <a:gd name="connsiteX82" fmla="*/ 336359 w 608615"/>
                <a:gd name="connsiteY82" fmla="*/ 496077 h 606580"/>
                <a:gd name="connsiteX83" fmla="*/ 389404 w 608615"/>
                <a:gd name="connsiteY83" fmla="*/ 535983 h 606580"/>
                <a:gd name="connsiteX84" fmla="*/ 400885 w 608615"/>
                <a:gd name="connsiteY84" fmla="*/ 552425 h 606580"/>
                <a:gd name="connsiteX85" fmla="*/ 420465 w 608615"/>
                <a:gd name="connsiteY85" fmla="*/ 553225 h 606580"/>
                <a:gd name="connsiteX86" fmla="*/ 477782 w 608615"/>
                <a:gd name="connsiteY86" fmla="*/ 519363 h 606580"/>
                <a:gd name="connsiteX87" fmla="*/ 487039 w 608615"/>
                <a:gd name="connsiteY87" fmla="*/ 500877 h 606580"/>
                <a:gd name="connsiteX88" fmla="*/ 478850 w 608615"/>
                <a:gd name="connsiteY88" fmla="*/ 482568 h 606580"/>
                <a:gd name="connsiteX89" fmla="*/ 471285 w 608615"/>
                <a:gd name="connsiteY89" fmla="*/ 416356 h 606580"/>
                <a:gd name="connsiteX90" fmla="*/ 490421 w 608615"/>
                <a:gd name="connsiteY90" fmla="*/ 382227 h 606580"/>
                <a:gd name="connsiteX91" fmla="*/ 550942 w 608615"/>
                <a:gd name="connsiteY91" fmla="*/ 355654 h 606580"/>
                <a:gd name="connsiteX92" fmla="*/ 569899 w 608615"/>
                <a:gd name="connsiteY92" fmla="*/ 354143 h 606580"/>
                <a:gd name="connsiteX93" fmla="*/ 581113 w 608615"/>
                <a:gd name="connsiteY93" fmla="*/ 336545 h 606580"/>
                <a:gd name="connsiteX94" fmla="*/ 583250 w 608615"/>
                <a:gd name="connsiteY94" fmla="*/ 302328 h 606580"/>
                <a:gd name="connsiteX95" fmla="*/ 581113 w 608615"/>
                <a:gd name="connsiteY95" fmla="*/ 268200 h 606580"/>
                <a:gd name="connsiteX96" fmla="*/ 569899 w 608615"/>
                <a:gd name="connsiteY96" fmla="*/ 250602 h 606580"/>
                <a:gd name="connsiteX97" fmla="*/ 551209 w 608615"/>
                <a:gd name="connsiteY97" fmla="*/ 249003 h 606580"/>
                <a:gd name="connsiteX98" fmla="*/ 490421 w 608615"/>
                <a:gd name="connsiteY98" fmla="*/ 222429 h 606580"/>
                <a:gd name="connsiteX99" fmla="*/ 471374 w 608615"/>
                <a:gd name="connsiteY99" fmla="*/ 188389 h 606580"/>
                <a:gd name="connsiteX100" fmla="*/ 478939 w 608615"/>
                <a:gd name="connsiteY100" fmla="*/ 122177 h 606580"/>
                <a:gd name="connsiteX101" fmla="*/ 487039 w 608615"/>
                <a:gd name="connsiteY101" fmla="*/ 103868 h 606580"/>
                <a:gd name="connsiteX102" fmla="*/ 477782 w 608615"/>
                <a:gd name="connsiteY102" fmla="*/ 85293 h 606580"/>
                <a:gd name="connsiteX103" fmla="*/ 420554 w 608615"/>
                <a:gd name="connsiteY103" fmla="*/ 51431 h 606580"/>
                <a:gd name="connsiteX104" fmla="*/ 400885 w 608615"/>
                <a:gd name="connsiteY104" fmla="*/ 52320 h 606580"/>
                <a:gd name="connsiteX105" fmla="*/ 389404 w 608615"/>
                <a:gd name="connsiteY105" fmla="*/ 68762 h 606580"/>
                <a:gd name="connsiteX106" fmla="*/ 336359 w 608615"/>
                <a:gd name="connsiteY106" fmla="*/ 108667 h 606580"/>
                <a:gd name="connsiteX107" fmla="*/ 298622 w 608615"/>
                <a:gd name="connsiteY107" fmla="*/ 108667 h 606580"/>
                <a:gd name="connsiteX108" fmla="*/ 245488 w 608615"/>
                <a:gd name="connsiteY108" fmla="*/ 68762 h 606580"/>
                <a:gd name="connsiteX109" fmla="*/ 234986 w 608615"/>
                <a:gd name="connsiteY109" fmla="*/ 52942 h 606580"/>
                <a:gd name="connsiteX110" fmla="*/ 216117 w 608615"/>
                <a:gd name="connsiteY110" fmla="*/ 50987 h 606580"/>
                <a:gd name="connsiteX111" fmla="*/ 200008 w 608615"/>
                <a:gd name="connsiteY111" fmla="*/ 43166 h 606580"/>
                <a:gd name="connsiteX112" fmla="*/ 207929 w 608615"/>
                <a:gd name="connsiteY112" fmla="*/ 27079 h 606580"/>
                <a:gd name="connsiteX113" fmla="*/ 247980 w 608615"/>
                <a:gd name="connsiteY113" fmla="*/ 31257 h 606580"/>
                <a:gd name="connsiteX114" fmla="*/ 270497 w 608615"/>
                <a:gd name="connsiteY114" fmla="*/ 64674 h 606580"/>
                <a:gd name="connsiteX115" fmla="*/ 295863 w 608615"/>
                <a:gd name="connsiteY115" fmla="*/ 83516 h 606580"/>
                <a:gd name="connsiteX116" fmla="*/ 339029 w 608615"/>
                <a:gd name="connsiteY116" fmla="*/ 83516 h 606580"/>
                <a:gd name="connsiteX117" fmla="*/ 364483 w 608615"/>
                <a:gd name="connsiteY117" fmla="*/ 64674 h 606580"/>
                <a:gd name="connsiteX118" fmla="*/ 388692 w 608615"/>
                <a:gd name="connsiteY118" fmla="*/ 30101 h 606580"/>
                <a:gd name="connsiteX119" fmla="*/ 409385 w 608615"/>
                <a:gd name="connsiteY119" fmla="*/ 24335 h 606580"/>
                <a:gd name="connsiteX120" fmla="*/ 113916 w 608615"/>
                <a:gd name="connsiteY120" fmla="*/ 0 h 606580"/>
                <a:gd name="connsiteX121" fmla="*/ 177178 w 608615"/>
                <a:gd name="connsiteY121" fmla="*/ 63191 h 606580"/>
                <a:gd name="connsiteX122" fmla="*/ 113916 w 608615"/>
                <a:gd name="connsiteY122" fmla="*/ 126383 h 606580"/>
                <a:gd name="connsiteX123" fmla="*/ 50654 w 608615"/>
                <a:gd name="connsiteY123" fmla="*/ 63191 h 606580"/>
                <a:gd name="connsiteX124" fmla="*/ 113916 w 608615"/>
                <a:gd name="connsiteY124" fmla="*/ 0 h 606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</a:cxnLst>
              <a:rect l="l" t="t" r="r" b="b"/>
              <a:pathLst>
                <a:path w="608615" h="606580">
                  <a:moveTo>
                    <a:pt x="81603" y="176901"/>
                  </a:moveTo>
                  <a:cubicBezTo>
                    <a:pt x="61669" y="176901"/>
                    <a:pt x="44761" y="193609"/>
                    <a:pt x="42180" y="215826"/>
                  </a:cubicBezTo>
                  <a:lnTo>
                    <a:pt x="25449" y="362636"/>
                  </a:lnTo>
                  <a:cubicBezTo>
                    <a:pt x="24827" y="367791"/>
                    <a:pt x="26339" y="372767"/>
                    <a:pt x="29543" y="376411"/>
                  </a:cubicBezTo>
                  <a:cubicBezTo>
                    <a:pt x="30967" y="378011"/>
                    <a:pt x="34171" y="380765"/>
                    <a:pt x="38798" y="380765"/>
                  </a:cubicBezTo>
                  <a:lnTo>
                    <a:pt x="48409" y="380765"/>
                  </a:lnTo>
                  <a:cubicBezTo>
                    <a:pt x="55084" y="380765"/>
                    <a:pt x="60512" y="385920"/>
                    <a:pt x="61046" y="392496"/>
                  </a:cubicBezTo>
                  <a:lnTo>
                    <a:pt x="75018" y="581341"/>
                  </a:lnTo>
                  <a:lnTo>
                    <a:pt x="152796" y="581341"/>
                  </a:lnTo>
                  <a:lnTo>
                    <a:pt x="166768" y="392496"/>
                  </a:lnTo>
                  <a:cubicBezTo>
                    <a:pt x="167213" y="385920"/>
                    <a:pt x="172730" y="380765"/>
                    <a:pt x="179405" y="380765"/>
                  </a:cubicBezTo>
                  <a:lnTo>
                    <a:pt x="189016" y="380765"/>
                  </a:lnTo>
                  <a:cubicBezTo>
                    <a:pt x="193643" y="380765"/>
                    <a:pt x="196847" y="378011"/>
                    <a:pt x="198271" y="376411"/>
                  </a:cubicBezTo>
                  <a:cubicBezTo>
                    <a:pt x="201475" y="372767"/>
                    <a:pt x="202987" y="367791"/>
                    <a:pt x="202365" y="362636"/>
                  </a:cubicBezTo>
                  <a:lnTo>
                    <a:pt x="185634" y="215826"/>
                  </a:lnTo>
                  <a:cubicBezTo>
                    <a:pt x="183053" y="193609"/>
                    <a:pt x="166145" y="176901"/>
                    <a:pt x="146211" y="176901"/>
                  </a:cubicBezTo>
                  <a:close/>
                  <a:moveTo>
                    <a:pt x="329132" y="176837"/>
                  </a:moveTo>
                  <a:cubicBezTo>
                    <a:pt x="398913" y="176837"/>
                    <a:pt x="455700" y="233536"/>
                    <a:pt x="455700" y="303299"/>
                  </a:cubicBezTo>
                  <a:cubicBezTo>
                    <a:pt x="455700" y="372974"/>
                    <a:pt x="398913" y="429673"/>
                    <a:pt x="329132" y="429673"/>
                  </a:cubicBezTo>
                  <a:cubicBezTo>
                    <a:pt x="301539" y="429673"/>
                    <a:pt x="275104" y="420608"/>
                    <a:pt x="252585" y="403456"/>
                  </a:cubicBezTo>
                  <a:cubicBezTo>
                    <a:pt x="247067" y="399190"/>
                    <a:pt x="245999" y="391281"/>
                    <a:pt x="250182" y="385682"/>
                  </a:cubicBezTo>
                  <a:cubicBezTo>
                    <a:pt x="254455" y="380172"/>
                    <a:pt x="262465" y="379106"/>
                    <a:pt x="267984" y="383372"/>
                  </a:cubicBezTo>
                  <a:cubicBezTo>
                    <a:pt x="286052" y="397146"/>
                    <a:pt x="307147" y="404434"/>
                    <a:pt x="329132" y="404434"/>
                  </a:cubicBezTo>
                  <a:cubicBezTo>
                    <a:pt x="384939" y="404434"/>
                    <a:pt x="430422" y="359021"/>
                    <a:pt x="430422" y="303299"/>
                  </a:cubicBezTo>
                  <a:cubicBezTo>
                    <a:pt x="430422" y="247489"/>
                    <a:pt x="384939" y="202165"/>
                    <a:pt x="329132" y="202165"/>
                  </a:cubicBezTo>
                  <a:cubicBezTo>
                    <a:pt x="302874" y="202165"/>
                    <a:pt x="277863" y="212296"/>
                    <a:pt x="258816" y="230781"/>
                  </a:cubicBezTo>
                  <a:cubicBezTo>
                    <a:pt x="253831" y="235580"/>
                    <a:pt x="245821" y="235491"/>
                    <a:pt x="240925" y="230426"/>
                  </a:cubicBezTo>
                  <a:cubicBezTo>
                    <a:pt x="236030" y="225449"/>
                    <a:pt x="236208" y="217451"/>
                    <a:pt x="241192" y="212563"/>
                  </a:cubicBezTo>
                  <a:cubicBezTo>
                    <a:pt x="265046" y="189545"/>
                    <a:pt x="296288" y="176837"/>
                    <a:pt x="329132" y="176837"/>
                  </a:cubicBezTo>
                  <a:close/>
                  <a:moveTo>
                    <a:pt x="81603" y="151574"/>
                  </a:moveTo>
                  <a:lnTo>
                    <a:pt x="146211" y="151574"/>
                  </a:lnTo>
                  <a:cubicBezTo>
                    <a:pt x="179049" y="151574"/>
                    <a:pt x="206814" y="177968"/>
                    <a:pt x="210819" y="212982"/>
                  </a:cubicBezTo>
                  <a:lnTo>
                    <a:pt x="227549" y="359793"/>
                  </a:lnTo>
                  <a:cubicBezTo>
                    <a:pt x="228973" y="372056"/>
                    <a:pt x="225146" y="384320"/>
                    <a:pt x="217137" y="393296"/>
                  </a:cubicBezTo>
                  <a:cubicBezTo>
                    <a:pt x="210285" y="401027"/>
                    <a:pt x="201119" y="405471"/>
                    <a:pt x="191152" y="406004"/>
                  </a:cubicBezTo>
                  <a:lnTo>
                    <a:pt x="177180" y="594938"/>
                  </a:lnTo>
                  <a:cubicBezTo>
                    <a:pt x="176646" y="601515"/>
                    <a:pt x="171129" y="606580"/>
                    <a:pt x="164543" y="606580"/>
                  </a:cubicBezTo>
                  <a:lnTo>
                    <a:pt x="63271" y="606580"/>
                  </a:lnTo>
                  <a:cubicBezTo>
                    <a:pt x="56685" y="606580"/>
                    <a:pt x="51168" y="601515"/>
                    <a:pt x="50634" y="594938"/>
                  </a:cubicBezTo>
                  <a:lnTo>
                    <a:pt x="36662" y="406004"/>
                  </a:lnTo>
                  <a:cubicBezTo>
                    <a:pt x="26695" y="405471"/>
                    <a:pt x="17529" y="400939"/>
                    <a:pt x="10677" y="393296"/>
                  </a:cubicBezTo>
                  <a:cubicBezTo>
                    <a:pt x="2668" y="384320"/>
                    <a:pt x="-1070" y="372056"/>
                    <a:pt x="265" y="359793"/>
                  </a:cubicBezTo>
                  <a:lnTo>
                    <a:pt x="17084" y="212982"/>
                  </a:lnTo>
                  <a:cubicBezTo>
                    <a:pt x="21000" y="177968"/>
                    <a:pt x="48765" y="151574"/>
                    <a:pt x="81603" y="151574"/>
                  </a:cubicBezTo>
                  <a:close/>
                  <a:moveTo>
                    <a:pt x="113916" y="25241"/>
                  </a:moveTo>
                  <a:cubicBezTo>
                    <a:pt x="93007" y="25241"/>
                    <a:pt x="75923" y="42217"/>
                    <a:pt x="75923" y="63191"/>
                  </a:cubicBezTo>
                  <a:cubicBezTo>
                    <a:pt x="75923" y="84078"/>
                    <a:pt x="93007" y="101053"/>
                    <a:pt x="113916" y="101053"/>
                  </a:cubicBezTo>
                  <a:cubicBezTo>
                    <a:pt x="134825" y="101053"/>
                    <a:pt x="151909" y="84078"/>
                    <a:pt x="151909" y="63191"/>
                  </a:cubicBezTo>
                  <a:cubicBezTo>
                    <a:pt x="151909" y="42217"/>
                    <a:pt x="134825" y="25241"/>
                    <a:pt x="113916" y="25241"/>
                  </a:cubicBezTo>
                  <a:close/>
                  <a:moveTo>
                    <a:pt x="409385" y="24335"/>
                  </a:moveTo>
                  <a:cubicBezTo>
                    <a:pt x="416527" y="24013"/>
                    <a:pt x="423758" y="25302"/>
                    <a:pt x="430612" y="28235"/>
                  </a:cubicBezTo>
                  <a:cubicBezTo>
                    <a:pt x="452862" y="37833"/>
                    <a:pt x="473955" y="50365"/>
                    <a:pt x="493358" y="65385"/>
                  </a:cubicBezTo>
                  <a:cubicBezTo>
                    <a:pt x="505106" y="74539"/>
                    <a:pt x="512048" y="88404"/>
                    <a:pt x="512404" y="103335"/>
                  </a:cubicBezTo>
                  <a:cubicBezTo>
                    <a:pt x="512671" y="118177"/>
                    <a:pt x="506441" y="132042"/>
                    <a:pt x="495227" y="141463"/>
                  </a:cubicBezTo>
                  <a:cubicBezTo>
                    <a:pt x="485971" y="149284"/>
                    <a:pt x="484547" y="163237"/>
                    <a:pt x="492023" y="173902"/>
                  </a:cubicBezTo>
                  <a:cubicBezTo>
                    <a:pt x="500478" y="185901"/>
                    <a:pt x="507687" y="198788"/>
                    <a:pt x="513650" y="212297"/>
                  </a:cubicBezTo>
                  <a:cubicBezTo>
                    <a:pt x="518634" y="223851"/>
                    <a:pt x="531094" y="229716"/>
                    <a:pt x="541864" y="225539"/>
                  </a:cubicBezTo>
                  <a:cubicBezTo>
                    <a:pt x="555570" y="220207"/>
                    <a:pt x="570433" y="221540"/>
                    <a:pt x="582894" y="228917"/>
                  </a:cubicBezTo>
                  <a:cubicBezTo>
                    <a:pt x="595799" y="236649"/>
                    <a:pt x="604343" y="249891"/>
                    <a:pt x="606212" y="265089"/>
                  </a:cubicBezTo>
                  <a:cubicBezTo>
                    <a:pt x="607814" y="277354"/>
                    <a:pt x="608615" y="289885"/>
                    <a:pt x="608615" y="302417"/>
                  </a:cubicBezTo>
                  <a:cubicBezTo>
                    <a:pt x="608615" y="314860"/>
                    <a:pt x="607814" y="327391"/>
                    <a:pt x="606212" y="339656"/>
                  </a:cubicBezTo>
                  <a:cubicBezTo>
                    <a:pt x="604343" y="354943"/>
                    <a:pt x="595799" y="368096"/>
                    <a:pt x="582894" y="375828"/>
                  </a:cubicBezTo>
                  <a:cubicBezTo>
                    <a:pt x="570433" y="383205"/>
                    <a:pt x="555659" y="384538"/>
                    <a:pt x="542131" y="379383"/>
                  </a:cubicBezTo>
                  <a:cubicBezTo>
                    <a:pt x="531094" y="375117"/>
                    <a:pt x="518634" y="380894"/>
                    <a:pt x="513650" y="392448"/>
                  </a:cubicBezTo>
                  <a:cubicBezTo>
                    <a:pt x="507776" y="405957"/>
                    <a:pt x="500478" y="418844"/>
                    <a:pt x="492023" y="430843"/>
                  </a:cubicBezTo>
                  <a:cubicBezTo>
                    <a:pt x="484547" y="441508"/>
                    <a:pt x="485971" y="455461"/>
                    <a:pt x="495227" y="463282"/>
                  </a:cubicBezTo>
                  <a:cubicBezTo>
                    <a:pt x="506441" y="472703"/>
                    <a:pt x="512671" y="486657"/>
                    <a:pt x="512404" y="501410"/>
                  </a:cubicBezTo>
                  <a:cubicBezTo>
                    <a:pt x="512048" y="516430"/>
                    <a:pt x="505106" y="530295"/>
                    <a:pt x="493358" y="539449"/>
                  </a:cubicBezTo>
                  <a:cubicBezTo>
                    <a:pt x="473955" y="554469"/>
                    <a:pt x="452862" y="566912"/>
                    <a:pt x="430612" y="576510"/>
                  </a:cubicBezTo>
                  <a:cubicBezTo>
                    <a:pt x="416905" y="582376"/>
                    <a:pt x="401686" y="581754"/>
                    <a:pt x="388692" y="574644"/>
                  </a:cubicBezTo>
                  <a:cubicBezTo>
                    <a:pt x="375697" y="567534"/>
                    <a:pt x="366886" y="554913"/>
                    <a:pt x="364483" y="540071"/>
                  </a:cubicBezTo>
                  <a:cubicBezTo>
                    <a:pt x="362436" y="527984"/>
                    <a:pt x="351667" y="519807"/>
                    <a:pt x="339029" y="521229"/>
                  </a:cubicBezTo>
                  <a:cubicBezTo>
                    <a:pt x="324788" y="522740"/>
                    <a:pt x="310103" y="522740"/>
                    <a:pt x="295952" y="521229"/>
                  </a:cubicBezTo>
                  <a:cubicBezTo>
                    <a:pt x="283225" y="519807"/>
                    <a:pt x="272455" y="527984"/>
                    <a:pt x="270497" y="540071"/>
                  </a:cubicBezTo>
                  <a:cubicBezTo>
                    <a:pt x="268361" y="553047"/>
                    <a:pt x="261508" y="564245"/>
                    <a:pt x="250917" y="571711"/>
                  </a:cubicBezTo>
                  <a:cubicBezTo>
                    <a:pt x="242729" y="577399"/>
                    <a:pt x="233206" y="580421"/>
                    <a:pt x="223504" y="580421"/>
                  </a:cubicBezTo>
                  <a:cubicBezTo>
                    <a:pt x="220745" y="580421"/>
                    <a:pt x="217897" y="580154"/>
                    <a:pt x="215138" y="579710"/>
                  </a:cubicBezTo>
                  <a:cubicBezTo>
                    <a:pt x="208285" y="578465"/>
                    <a:pt x="203657" y="571889"/>
                    <a:pt x="204903" y="565045"/>
                  </a:cubicBezTo>
                  <a:cubicBezTo>
                    <a:pt x="206060" y="558113"/>
                    <a:pt x="212824" y="553491"/>
                    <a:pt x="219499" y="554825"/>
                  </a:cubicBezTo>
                  <a:cubicBezTo>
                    <a:pt x="225374" y="555802"/>
                    <a:pt x="231337" y="554469"/>
                    <a:pt x="236232" y="551003"/>
                  </a:cubicBezTo>
                  <a:cubicBezTo>
                    <a:pt x="241216" y="547537"/>
                    <a:pt x="244509" y="542204"/>
                    <a:pt x="245488" y="535983"/>
                  </a:cubicBezTo>
                  <a:cubicBezTo>
                    <a:pt x="249671" y="510387"/>
                    <a:pt x="272277" y="493233"/>
                    <a:pt x="298533" y="496077"/>
                  </a:cubicBezTo>
                  <a:cubicBezTo>
                    <a:pt x="310993" y="497411"/>
                    <a:pt x="323987" y="497411"/>
                    <a:pt x="336359" y="496077"/>
                  </a:cubicBezTo>
                  <a:cubicBezTo>
                    <a:pt x="361902" y="493145"/>
                    <a:pt x="385310" y="510831"/>
                    <a:pt x="389404" y="535983"/>
                  </a:cubicBezTo>
                  <a:cubicBezTo>
                    <a:pt x="390561" y="543093"/>
                    <a:pt x="394744" y="549048"/>
                    <a:pt x="400885" y="552425"/>
                  </a:cubicBezTo>
                  <a:cubicBezTo>
                    <a:pt x="406848" y="555713"/>
                    <a:pt x="414057" y="555980"/>
                    <a:pt x="420465" y="553225"/>
                  </a:cubicBezTo>
                  <a:cubicBezTo>
                    <a:pt x="440847" y="544515"/>
                    <a:pt x="460071" y="533139"/>
                    <a:pt x="477782" y="519363"/>
                  </a:cubicBezTo>
                  <a:cubicBezTo>
                    <a:pt x="483568" y="514919"/>
                    <a:pt x="486861" y="508165"/>
                    <a:pt x="487039" y="500877"/>
                  </a:cubicBezTo>
                  <a:cubicBezTo>
                    <a:pt x="487217" y="493767"/>
                    <a:pt x="484191" y="487101"/>
                    <a:pt x="478850" y="482568"/>
                  </a:cubicBezTo>
                  <a:cubicBezTo>
                    <a:pt x="459448" y="466215"/>
                    <a:pt x="456244" y="437775"/>
                    <a:pt x="471285" y="416356"/>
                  </a:cubicBezTo>
                  <a:cubicBezTo>
                    <a:pt x="478761" y="405691"/>
                    <a:pt x="485170" y="394226"/>
                    <a:pt x="490421" y="382227"/>
                  </a:cubicBezTo>
                  <a:cubicBezTo>
                    <a:pt x="500923" y="358320"/>
                    <a:pt x="527445" y="346588"/>
                    <a:pt x="550942" y="355654"/>
                  </a:cubicBezTo>
                  <a:cubicBezTo>
                    <a:pt x="557439" y="358142"/>
                    <a:pt x="564114" y="357520"/>
                    <a:pt x="569899" y="354143"/>
                  </a:cubicBezTo>
                  <a:cubicBezTo>
                    <a:pt x="576040" y="350410"/>
                    <a:pt x="580134" y="344011"/>
                    <a:pt x="581113" y="336545"/>
                  </a:cubicBezTo>
                  <a:cubicBezTo>
                    <a:pt x="582538" y="325258"/>
                    <a:pt x="583250" y="313793"/>
                    <a:pt x="583250" y="302328"/>
                  </a:cubicBezTo>
                  <a:cubicBezTo>
                    <a:pt x="583250" y="290952"/>
                    <a:pt x="582538" y="279487"/>
                    <a:pt x="581113" y="268200"/>
                  </a:cubicBezTo>
                  <a:cubicBezTo>
                    <a:pt x="580134" y="260734"/>
                    <a:pt x="576040" y="254335"/>
                    <a:pt x="569899" y="250602"/>
                  </a:cubicBezTo>
                  <a:cubicBezTo>
                    <a:pt x="564114" y="247136"/>
                    <a:pt x="557528" y="246603"/>
                    <a:pt x="551209" y="249003"/>
                  </a:cubicBezTo>
                  <a:cubicBezTo>
                    <a:pt x="527445" y="258068"/>
                    <a:pt x="500923" y="246425"/>
                    <a:pt x="490421" y="222429"/>
                  </a:cubicBezTo>
                  <a:cubicBezTo>
                    <a:pt x="485170" y="210430"/>
                    <a:pt x="478761" y="199054"/>
                    <a:pt x="471374" y="188389"/>
                  </a:cubicBezTo>
                  <a:cubicBezTo>
                    <a:pt x="456244" y="166970"/>
                    <a:pt x="459537" y="138530"/>
                    <a:pt x="478939" y="122177"/>
                  </a:cubicBezTo>
                  <a:cubicBezTo>
                    <a:pt x="484280" y="117644"/>
                    <a:pt x="487217" y="110978"/>
                    <a:pt x="487039" y="103868"/>
                  </a:cubicBezTo>
                  <a:cubicBezTo>
                    <a:pt x="486861" y="96491"/>
                    <a:pt x="483568" y="89737"/>
                    <a:pt x="477782" y="85293"/>
                  </a:cubicBezTo>
                  <a:cubicBezTo>
                    <a:pt x="460160" y="71606"/>
                    <a:pt x="440847" y="60230"/>
                    <a:pt x="420554" y="51431"/>
                  </a:cubicBezTo>
                  <a:cubicBezTo>
                    <a:pt x="414057" y="48676"/>
                    <a:pt x="406937" y="49032"/>
                    <a:pt x="400885" y="52320"/>
                  </a:cubicBezTo>
                  <a:cubicBezTo>
                    <a:pt x="394744" y="55697"/>
                    <a:pt x="390561" y="61652"/>
                    <a:pt x="389404" y="68762"/>
                  </a:cubicBezTo>
                  <a:cubicBezTo>
                    <a:pt x="385399" y="93914"/>
                    <a:pt x="362436" y="111600"/>
                    <a:pt x="336359" y="108667"/>
                  </a:cubicBezTo>
                  <a:cubicBezTo>
                    <a:pt x="323987" y="107334"/>
                    <a:pt x="310993" y="107334"/>
                    <a:pt x="298622" y="108667"/>
                  </a:cubicBezTo>
                  <a:cubicBezTo>
                    <a:pt x="272366" y="111512"/>
                    <a:pt x="249671" y="94270"/>
                    <a:pt x="245488" y="68762"/>
                  </a:cubicBezTo>
                  <a:cubicBezTo>
                    <a:pt x="244420" y="61919"/>
                    <a:pt x="240682" y="56320"/>
                    <a:pt x="234986" y="52942"/>
                  </a:cubicBezTo>
                  <a:cubicBezTo>
                    <a:pt x="229290" y="49565"/>
                    <a:pt x="222436" y="48854"/>
                    <a:pt x="216117" y="50987"/>
                  </a:cubicBezTo>
                  <a:cubicBezTo>
                    <a:pt x="209442" y="53209"/>
                    <a:pt x="202233" y="49743"/>
                    <a:pt x="200008" y="43166"/>
                  </a:cubicBezTo>
                  <a:cubicBezTo>
                    <a:pt x="197783" y="36589"/>
                    <a:pt x="201254" y="29390"/>
                    <a:pt x="207929" y="27079"/>
                  </a:cubicBezTo>
                  <a:cubicBezTo>
                    <a:pt x="221279" y="22547"/>
                    <a:pt x="235876" y="24058"/>
                    <a:pt x="247980" y="31257"/>
                  </a:cubicBezTo>
                  <a:cubicBezTo>
                    <a:pt x="259995" y="38456"/>
                    <a:pt x="268183" y="50632"/>
                    <a:pt x="270497" y="64674"/>
                  </a:cubicBezTo>
                  <a:cubicBezTo>
                    <a:pt x="272455" y="76761"/>
                    <a:pt x="283314" y="84849"/>
                    <a:pt x="295863" y="83516"/>
                  </a:cubicBezTo>
                  <a:cubicBezTo>
                    <a:pt x="310103" y="82005"/>
                    <a:pt x="324877" y="82005"/>
                    <a:pt x="339029" y="83516"/>
                  </a:cubicBezTo>
                  <a:cubicBezTo>
                    <a:pt x="351578" y="84938"/>
                    <a:pt x="362436" y="76761"/>
                    <a:pt x="364483" y="64674"/>
                  </a:cubicBezTo>
                  <a:cubicBezTo>
                    <a:pt x="366886" y="49832"/>
                    <a:pt x="375697" y="37300"/>
                    <a:pt x="388692" y="30101"/>
                  </a:cubicBezTo>
                  <a:cubicBezTo>
                    <a:pt x="395189" y="26591"/>
                    <a:pt x="402242" y="24658"/>
                    <a:pt x="409385" y="24335"/>
                  </a:cubicBezTo>
                  <a:close/>
                  <a:moveTo>
                    <a:pt x="113916" y="0"/>
                  </a:moveTo>
                  <a:cubicBezTo>
                    <a:pt x="148795" y="0"/>
                    <a:pt x="177178" y="28352"/>
                    <a:pt x="177178" y="63191"/>
                  </a:cubicBezTo>
                  <a:cubicBezTo>
                    <a:pt x="177178" y="98031"/>
                    <a:pt x="148795" y="126383"/>
                    <a:pt x="113916" y="126383"/>
                  </a:cubicBezTo>
                  <a:cubicBezTo>
                    <a:pt x="79037" y="126383"/>
                    <a:pt x="50654" y="98031"/>
                    <a:pt x="50654" y="63191"/>
                  </a:cubicBezTo>
                  <a:cubicBezTo>
                    <a:pt x="50654" y="28352"/>
                    <a:pt x="79037" y="0"/>
                    <a:pt x="113916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9F660F0C-4C55-4DA4-96CE-2C633C66FA34}"/>
              </a:ext>
            </a:extLst>
          </p:cNvPr>
          <p:cNvGrpSpPr/>
          <p:nvPr/>
        </p:nvGrpSpPr>
        <p:grpSpPr>
          <a:xfrm>
            <a:off x="4922607" y="1791394"/>
            <a:ext cx="2346785" cy="2346785"/>
            <a:chOff x="4922607" y="1791394"/>
            <a:chExt cx="2346785" cy="2346785"/>
          </a:xfrm>
        </p:grpSpPr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27837D6F-A7F5-4549-99F2-53142D4A29DB}"/>
                </a:ext>
              </a:extLst>
            </p:cNvPr>
            <p:cNvGrpSpPr/>
            <p:nvPr/>
          </p:nvGrpSpPr>
          <p:grpSpPr>
            <a:xfrm>
              <a:off x="4922607" y="1791394"/>
              <a:ext cx="2346785" cy="2346785"/>
              <a:chOff x="1559243" y="2670811"/>
              <a:chExt cx="2304414" cy="2304414"/>
            </a:xfrm>
          </p:grpSpPr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62EABF76-A032-4E3C-8D44-4FD1464E32DE}"/>
                  </a:ext>
                </a:extLst>
              </p:cNvPr>
              <p:cNvSpPr/>
              <p:nvPr/>
            </p:nvSpPr>
            <p:spPr>
              <a:xfrm flipH="1">
                <a:off x="1829955" y="2941523"/>
                <a:ext cx="1762990" cy="176299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0" name="不完整圆 19">
                <a:extLst>
                  <a:ext uri="{FF2B5EF4-FFF2-40B4-BE49-F238E27FC236}">
                    <a16:creationId xmlns:a16="http://schemas.microsoft.com/office/drawing/2014/main" id="{3B766518-8551-4D6A-B9ED-30413656547E}"/>
                  </a:ext>
                </a:extLst>
              </p:cNvPr>
              <p:cNvSpPr/>
              <p:nvPr/>
            </p:nvSpPr>
            <p:spPr>
              <a:xfrm flipH="1">
                <a:off x="1559243" y="2670811"/>
                <a:ext cx="2304414" cy="2304414"/>
              </a:xfrm>
              <a:prstGeom prst="pie">
                <a:avLst>
                  <a:gd name="adj1" fmla="val 8108119"/>
                  <a:gd name="adj2" fmla="val 16200000"/>
                </a:avLst>
              </a:prstGeom>
              <a:solidFill>
                <a:srgbClr val="97CCD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1111D6BD-1DE3-46F9-8E2A-59D15590A0B7}"/>
                </a:ext>
              </a:extLst>
            </p:cNvPr>
            <p:cNvSpPr/>
            <p:nvPr/>
          </p:nvSpPr>
          <p:spPr>
            <a:xfrm>
              <a:off x="5600698" y="2469486"/>
              <a:ext cx="990602" cy="99060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8" name="Oval 17">
              <a:extLst>
                <a:ext uri="{FF2B5EF4-FFF2-40B4-BE49-F238E27FC236}">
                  <a16:creationId xmlns:a16="http://schemas.microsoft.com/office/drawing/2014/main" id="{8B8CC86F-B4EF-4F76-835A-6DCA9B0F9B8A}"/>
                </a:ext>
              </a:extLst>
            </p:cNvPr>
            <p:cNvSpPr/>
            <p:nvPr/>
          </p:nvSpPr>
          <p:spPr>
            <a:xfrm>
              <a:off x="5888489" y="2758569"/>
              <a:ext cx="415019" cy="412435"/>
            </a:xfrm>
            <a:custGeom>
              <a:avLst/>
              <a:gdLst>
                <a:gd name="connsiteX0" fmla="*/ 486711 w 593106"/>
                <a:gd name="connsiteY0" fmla="*/ 490288 h 589414"/>
                <a:gd name="connsiteX1" fmla="*/ 489292 w 593106"/>
                <a:gd name="connsiteY1" fmla="*/ 522070 h 589414"/>
                <a:gd name="connsiteX2" fmla="*/ 472086 w 593106"/>
                <a:gd name="connsiteY2" fmla="*/ 534955 h 589414"/>
                <a:gd name="connsiteX3" fmla="*/ 451438 w 593106"/>
                <a:gd name="connsiteY3" fmla="*/ 520352 h 589414"/>
                <a:gd name="connsiteX4" fmla="*/ 451438 w 593106"/>
                <a:gd name="connsiteY4" fmla="*/ 517775 h 589414"/>
                <a:gd name="connsiteX5" fmla="*/ 486711 w 593106"/>
                <a:gd name="connsiteY5" fmla="*/ 490288 h 589414"/>
                <a:gd name="connsiteX6" fmla="*/ 96792 w 593106"/>
                <a:gd name="connsiteY6" fmla="*/ 487634 h 589414"/>
                <a:gd name="connsiteX7" fmla="*/ 123450 w 593106"/>
                <a:gd name="connsiteY7" fmla="*/ 511688 h 589414"/>
                <a:gd name="connsiteX8" fmla="*/ 102811 w 593106"/>
                <a:gd name="connsiteY8" fmla="*/ 520279 h 589414"/>
                <a:gd name="connsiteX9" fmla="*/ 100231 w 593106"/>
                <a:gd name="connsiteY9" fmla="*/ 517702 h 589414"/>
                <a:gd name="connsiteX10" fmla="*/ 96792 w 593106"/>
                <a:gd name="connsiteY10" fmla="*/ 487634 h 589414"/>
                <a:gd name="connsiteX11" fmla="*/ 334303 w 593106"/>
                <a:gd name="connsiteY11" fmla="*/ 470443 h 589414"/>
                <a:gd name="connsiteX12" fmla="*/ 390271 w 593106"/>
                <a:gd name="connsiteY12" fmla="*/ 474744 h 589414"/>
                <a:gd name="connsiteX13" fmla="*/ 417825 w 593106"/>
                <a:gd name="connsiteY13" fmla="*/ 512587 h 589414"/>
                <a:gd name="connsiteX14" fmla="*/ 410936 w 593106"/>
                <a:gd name="connsiteY14" fmla="*/ 539249 h 589414"/>
                <a:gd name="connsiteX15" fmla="*/ 368745 w 593106"/>
                <a:gd name="connsiteY15" fmla="*/ 582252 h 589414"/>
                <a:gd name="connsiteX16" fmla="*/ 334303 w 593106"/>
                <a:gd name="connsiteY16" fmla="*/ 589133 h 589414"/>
                <a:gd name="connsiteX17" fmla="*/ 299861 w 593106"/>
                <a:gd name="connsiteY17" fmla="*/ 556450 h 589414"/>
                <a:gd name="connsiteX18" fmla="*/ 299861 w 593106"/>
                <a:gd name="connsiteY18" fmla="*/ 503986 h 589414"/>
                <a:gd name="connsiteX19" fmla="*/ 334303 w 593106"/>
                <a:gd name="connsiteY19" fmla="*/ 470443 h 589414"/>
                <a:gd name="connsiteX20" fmla="*/ 231018 w 593106"/>
                <a:gd name="connsiteY20" fmla="*/ 470443 h 589414"/>
                <a:gd name="connsiteX21" fmla="*/ 265461 w 593106"/>
                <a:gd name="connsiteY21" fmla="*/ 503982 h 589414"/>
                <a:gd name="connsiteX22" fmla="*/ 265461 w 593106"/>
                <a:gd name="connsiteY22" fmla="*/ 555580 h 589414"/>
                <a:gd name="connsiteX23" fmla="*/ 231018 w 593106"/>
                <a:gd name="connsiteY23" fmla="*/ 583959 h 589414"/>
                <a:gd name="connsiteX24" fmla="*/ 204325 w 593106"/>
                <a:gd name="connsiteY24" fmla="*/ 577080 h 589414"/>
                <a:gd name="connsiteX25" fmla="*/ 162994 w 593106"/>
                <a:gd name="connsiteY25" fmla="*/ 531501 h 589414"/>
                <a:gd name="connsiteX26" fmla="*/ 158688 w 593106"/>
                <a:gd name="connsiteY26" fmla="*/ 510862 h 589414"/>
                <a:gd name="connsiteX27" fmla="*/ 185382 w 593106"/>
                <a:gd name="connsiteY27" fmla="*/ 473883 h 589414"/>
                <a:gd name="connsiteX28" fmla="*/ 231018 w 593106"/>
                <a:gd name="connsiteY28" fmla="*/ 470443 h 589414"/>
                <a:gd name="connsiteX29" fmla="*/ 503923 w 593106"/>
                <a:gd name="connsiteY29" fmla="*/ 304486 h 589414"/>
                <a:gd name="connsiteX30" fmla="*/ 561622 w 593106"/>
                <a:gd name="connsiteY30" fmla="*/ 304486 h 589414"/>
                <a:gd name="connsiteX31" fmla="*/ 592624 w 593106"/>
                <a:gd name="connsiteY31" fmla="*/ 338891 h 589414"/>
                <a:gd name="connsiteX32" fmla="*/ 556455 w 593106"/>
                <a:gd name="connsiteY32" fmla="*/ 441247 h 589414"/>
                <a:gd name="connsiteX33" fmla="*/ 504785 w 593106"/>
                <a:gd name="connsiteY33" fmla="*/ 459310 h 589414"/>
                <a:gd name="connsiteX34" fmla="*/ 497895 w 593106"/>
                <a:gd name="connsiteY34" fmla="*/ 457590 h 589414"/>
                <a:gd name="connsiteX35" fmla="*/ 468615 w 593106"/>
                <a:gd name="connsiteY35" fmla="*/ 416303 h 589414"/>
                <a:gd name="connsiteX36" fmla="*/ 471199 w 593106"/>
                <a:gd name="connsiteY36" fmla="*/ 338891 h 589414"/>
                <a:gd name="connsiteX37" fmla="*/ 503923 w 593106"/>
                <a:gd name="connsiteY37" fmla="*/ 304486 h 589414"/>
                <a:gd name="connsiteX38" fmla="*/ 334297 w 593106"/>
                <a:gd name="connsiteY38" fmla="*/ 304486 h 589414"/>
                <a:gd name="connsiteX39" fmla="*/ 400585 w 593106"/>
                <a:gd name="connsiteY39" fmla="*/ 304486 h 589414"/>
                <a:gd name="connsiteX40" fmla="*/ 436742 w 593106"/>
                <a:gd name="connsiteY40" fmla="*/ 338887 h 589414"/>
                <a:gd name="connsiteX41" fmla="*/ 434159 w 593106"/>
                <a:gd name="connsiteY41" fmla="*/ 410269 h 589414"/>
                <a:gd name="connsiteX42" fmla="*/ 396280 w 593106"/>
                <a:gd name="connsiteY42" fmla="*/ 440370 h 589414"/>
                <a:gd name="connsiteX43" fmla="*/ 334297 w 593106"/>
                <a:gd name="connsiteY43" fmla="*/ 436070 h 589414"/>
                <a:gd name="connsiteX44" fmla="*/ 299861 w 593106"/>
                <a:gd name="connsiteY44" fmla="*/ 400809 h 589414"/>
                <a:gd name="connsiteX45" fmla="*/ 299861 w 593106"/>
                <a:gd name="connsiteY45" fmla="*/ 338887 h 589414"/>
                <a:gd name="connsiteX46" fmla="*/ 334297 w 593106"/>
                <a:gd name="connsiteY46" fmla="*/ 304486 h 589414"/>
                <a:gd name="connsiteX47" fmla="*/ 175089 w 593106"/>
                <a:gd name="connsiteY47" fmla="*/ 304486 h 589414"/>
                <a:gd name="connsiteX48" fmla="*/ 231033 w 593106"/>
                <a:gd name="connsiteY48" fmla="*/ 304486 h 589414"/>
                <a:gd name="connsiteX49" fmla="*/ 265460 w 593106"/>
                <a:gd name="connsiteY49" fmla="*/ 338895 h 589414"/>
                <a:gd name="connsiteX50" fmla="*/ 265460 w 593106"/>
                <a:gd name="connsiteY50" fmla="*/ 400830 h 589414"/>
                <a:gd name="connsiteX51" fmla="*/ 231033 w 593106"/>
                <a:gd name="connsiteY51" fmla="*/ 436099 h 589414"/>
                <a:gd name="connsiteX52" fmla="*/ 179393 w 593106"/>
                <a:gd name="connsiteY52" fmla="*/ 439540 h 589414"/>
                <a:gd name="connsiteX53" fmla="*/ 141523 w 593106"/>
                <a:gd name="connsiteY53" fmla="*/ 409433 h 589414"/>
                <a:gd name="connsiteX54" fmla="*/ 138941 w 593106"/>
                <a:gd name="connsiteY54" fmla="*/ 338895 h 589414"/>
                <a:gd name="connsiteX55" fmla="*/ 175089 w 593106"/>
                <a:gd name="connsiteY55" fmla="*/ 304486 h 589414"/>
                <a:gd name="connsiteX56" fmla="*/ 31285 w 593106"/>
                <a:gd name="connsiteY56" fmla="*/ 304486 h 589414"/>
                <a:gd name="connsiteX57" fmla="*/ 72605 w 593106"/>
                <a:gd name="connsiteY57" fmla="*/ 304486 h 589414"/>
                <a:gd name="connsiteX58" fmla="*/ 105316 w 593106"/>
                <a:gd name="connsiteY58" fmla="*/ 338895 h 589414"/>
                <a:gd name="connsiteX59" fmla="*/ 107898 w 593106"/>
                <a:gd name="connsiteY59" fmla="*/ 414595 h 589414"/>
                <a:gd name="connsiteX60" fmla="*/ 82074 w 593106"/>
                <a:gd name="connsiteY60" fmla="*/ 455887 h 589414"/>
                <a:gd name="connsiteX61" fmla="*/ 33868 w 593106"/>
                <a:gd name="connsiteY61" fmla="*/ 436101 h 589414"/>
                <a:gd name="connsiteX62" fmla="*/ 296 w 593106"/>
                <a:gd name="connsiteY62" fmla="*/ 338895 h 589414"/>
                <a:gd name="connsiteX63" fmla="*/ 31285 w 593106"/>
                <a:gd name="connsiteY63" fmla="*/ 304486 h 589414"/>
                <a:gd name="connsiteX64" fmla="*/ 220702 w 593106"/>
                <a:gd name="connsiteY64" fmla="*/ 131682 h 589414"/>
                <a:gd name="connsiteX65" fmla="*/ 231031 w 593106"/>
                <a:gd name="connsiteY65" fmla="*/ 132542 h 589414"/>
                <a:gd name="connsiteX66" fmla="*/ 265461 w 593106"/>
                <a:gd name="connsiteY66" fmla="*/ 167787 h 589414"/>
                <a:gd name="connsiteX67" fmla="*/ 265461 w 593106"/>
                <a:gd name="connsiteY67" fmla="*/ 235699 h 589414"/>
                <a:gd name="connsiteX68" fmla="*/ 231031 w 593106"/>
                <a:gd name="connsiteY68" fmla="*/ 270085 h 589414"/>
                <a:gd name="connsiteX69" fmla="*/ 178525 w 593106"/>
                <a:gd name="connsiteY69" fmla="*/ 270085 h 589414"/>
                <a:gd name="connsiteX70" fmla="*/ 150121 w 593106"/>
                <a:gd name="connsiteY70" fmla="*/ 236559 h 589414"/>
                <a:gd name="connsiteX71" fmla="*/ 172500 w 593106"/>
                <a:gd name="connsiteY71" fmla="*/ 160910 h 589414"/>
                <a:gd name="connsiteX72" fmla="*/ 220702 w 593106"/>
                <a:gd name="connsiteY72" fmla="*/ 131682 h 589414"/>
                <a:gd name="connsiteX73" fmla="*/ 353254 w 593106"/>
                <a:gd name="connsiteY73" fmla="*/ 130853 h 589414"/>
                <a:gd name="connsiteX74" fmla="*/ 401479 w 593106"/>
                <a:gd name="connsiteY74" fmla="*/ 160075 h 589414"/>
                <a:gd name="connsiteX75" fmla="*/ 424731 w 593106"/>
                <a:gd name="connsiteY75" fmla="*/ 236566 h 589414"/>
                <a:gd name="connsiteX76" fmla="*/ 396312 w 593106"/>
                <a:gd name="connsiteY76" fmla="*/ 270085 h 589414"/>
                <a:gd name="connsiteX77" fmla="*/ 334308 w 593106"/>
                <a:gd name="connsiteY77" fmla="*/ 270085 h 589414"/>
                <a:gd name="connsiteX78" fmla="*/ 299861 w 593106"/>
                <a:gd name="connsiteY78" fmla="*/ 235707 h 589414"/>
                <a:gd name="connsiteX79" fmla="*/ 299861 w 593106"/>
                <a:gd name="connsiteY79" fmla="*/ 167810 h 589414"/>
                <a:gd name="connsiteX80" fmla="*/ 334308 w 593106"/>
                <a:gd name="connsiteY80" fmla="*/ 132572 h 589414"/>
                <a:gd name="connsiteX81" fmla="*/ 353254 w 593106"/>
                <a:gd name="connsiteY81" fmla="*/ 130853 h 589414"/>
                <a:gd name="connsiteX82" fmla="*/ 95050 w 593106"/>
                <a:gd name="connsiteY82" fmla="*/ 115364 h 589414"/>
                <a:gd name="connsiteX83" fmla="*/ 118283 w 593106"/>
                <a:gd name="connsiteY83" fmla="*/ 120521 h 589414"/>
                <a:gd name="connsiteX84" fmla="*/ 138933 w 593106"/>
                <a:gd name="connsiteY84" fmla="*/ 157482 h 589414"/>
                <a:gd name="connsiteX85" fmla="*/ 116562 w 593106"/>
                <a:gd name="connsiteY85" fmla="*/ 236561 h 589414"/>
                <a:gd name="connsiteX86" fmla="*/ 76121 w 593106"/>
                <a:gd name="connsiteY86" fmla="*/ 270084 h 589414"/>
                <a:gd name="connsiteX87" fmla="*/ 32238 w 593106"/>
                <a:gd name="connsiteY87" fmla="*/ 270084 h 589414"/>
                <a:gd name="connsiteX88" fmla="*/ 2122 w 593106"/>
                <a:gd name="connsiteY88" fmla="*/ 236561 h 589414"/>
                <a:gd name="connsiteX89" fmla="*/ 41703 w 593106"/>
                <a:gd name="connsiteY89" fmla="*/ 134274 h 589414"/>
                <a:gd name="connsiteX90" fmla="*/ 95050 w 593106"/>
                <a:gd name="connsiteY90" fmla="*/ 115364 h 589414"/>
                <a:gd name="connsiteX91" fmla="*/ 495327 w 593106"/>
                <a:gd name="connsiteY91" fmla="*/ 111081 h 589414"/>
                <a:gd name="connsiteX92" fmla="*/ 548729 w 593106"/>
                <a:gd name="connsiteY92" fmla="*/ 129130 h 589414"/>
                <a:gd name="connsiteX93" fmla="*/ 591795 w 593106"/>
                <a:gd name="connsiteY93" fmla="*/ 236565 h 589414"/>
                <a:gd name="connsiteX94" fmla="*/ 561649 w 593106"/>
                <a:gd name="connsiteY94" fmla="*/ 270085 h 589414"/>
                <a:gd name="connsiteX95" fmla="*/ 500495 w 593106"/>
                <a:gd name="connsiteY95" fmla="*/ 270085 h 589414"/>
                <a:gd name="connsiteX96" fmla="*/ 460013 w 593106"/>
                <a:gd name="connsiteY96" fmla="*/ 236565 h 589414"/>
                <a:gd name="connsiteX97" fmla="*/ 436758 w 593106"/>
                <a:gd name="connsiteY97" fmla="*/ 156634 h 589414"/>
                <a:gd name="connsiteX98" fmla="*/ 457429 w 593106"/>
                <a:gd name="connsiteY98" fmla="*/ 119676 h 589414"/>
                <a:gd name="connsiteX99" fmla="*/ 495327 w 593106"/>
                <a:gd name="connsiteY99" fmla="*/ 111081 h 589414"/>
                <a:gd name="connsiteX100" fmla="*/ 258364 w 593106"/>
                <a:gd name="connsiteY100" fmla="*/ 35758 h 589414"/>
                <a:gd name="connsiteX101" fmla="*/ 265460 w 593106"/>
                <a:gd name="connsiteY101" fmla="*/ 52636 h 589414"/>
                <a:gd name="connsiteX102" fmla="*/ 265460 w 593106"/>
                <a:gd name="connsiteY102" fmla="*/ 64677 h 589414"/>
                <a:gd name="connsiteX103" fmla="*/ 234495 w 593106"/>
                <a:gd name="connsiteY103" fmla="*/ 98218 h 589414"/>
                <a:gd name="connsiteX104" fmla="*/ 223314 w 593106"/>
                <a:gd name="connsiteY104" fmla="*/ 67257 h 589414"/>
                <a:gd name="connsiteX105" fmla="*/ 242237 w 593106"/>
                <a:gd name="connsiteY105" fmla="*/ 44036 h 589414"/>
                <a:gd name="connsiteX106" fmla="*/ 258364 w 593106"/>
                <a:gd name="connsiteY106" fmla="*/ 35758 h 589414"/>
                <a:gd name="connsiteX107" fmla="*/ 307077 w 593106"/>
                <a:gd name="connsiteY107" fmla="*/ 24998 h 589414"/>
                <a:gd name="connsiteX108" fmla="*/ 323985 w 593106"/>
                <a:gd name="connsiteY108" fmla="*/ 32847 h 589414"/>
                <a:gd name="connsiteX109" fmla="*/ 350693 w 593106"/>
                <a:gd name="connsiteY109" fmla="*/ 67253 h 589414"/>
                <a:gd name="connsiteX110" fmla="*/ 335185 w 593106"/>
                <a:gd name="connsiteY110" fmla="*/ 97358 h 589414"/>
                <a:gd name="connsiteX111" fmla="*/ 334323 w 593106"/>
                <a:gd name="connsiteY111" fmla="*/ 98218 h 589414"/>
                <a:gd name="connsiteX112" fmla="*/ 299861 w 593106"/>
                <a:gd name="connsiteY112" fmla="*/ 64672 h 589414"/>
                <a:gd name="connsiteX113" fmla="*/ 299861 w 593106"/>
                <a:gd name="connsiteY113" fmla="*/ 42309 h 589414"/>
                <a:gd name="connsiteX114" fmla="*/ 307077 w 593106"/>
                <a:gd name="connsiteY114" fmla="*/ 24998 h 589414"/>
                <a:gd name="connsiteX115" fmla="*/ 204359 w 593106"/>
                <a:gd name="connsiteY115" fmla="*/ 7108 h 589414"/>
                <a:gd name="connsiteX116" fmla="*/ 215552 w 593106"/>
                <a:gd name="connsiteY116" fmla="*/ 24292 h 589414"/>
                <a:gd name="connsiteX117" fmla="*/ 186279 w 593106"/>
                <a:gd name="connsiteY117" fmla="*/ 63815 h 589414"/>
                <a:gd name="connsiteX118" fmla="*/ 134621 w 593106"/>
                <a:gd name="connsiteY118" fmla="*/ 88732 h 589414"/>
                <a:gd name="connsiteX119" fmla="*/ 120846 w 593106"/>
                <a:gd name="connsiteY119" fmla="*/ 86155 h 589414"/>
                <a:gd name="connsiteX120" fmla="*/ 113097 w 593106"/>
                <a:gd name="connsiteY120" fmla="*/ 55223 h 589414"/>
                <a:gd name="connsiteX121" fmla="*/ 204359 w 593106"/>
                <a:gd name="connsiteY121" fmla="*/ 7108 h 589414"/>
                <a:gd name="connsiteX122" fmla="*/ 368806 w 593106"/>
                <a:gd name="connsiteY122" fmla="*/ 1108 h 589414"/>
                <a:gd name="connsiteX123" fmla="*/ 475572 w 593106"/>
                <a:gd name="connsiteY123" fmla="*/ 51810 h 589414"/>
                <a:gd name="connsiteX124" fmla="*/ 468684 w 593106"/>
                <a:gd name="connsiteY124" fmla="*/ 81887 h 589414"/>
                <a:gd name="connsiteX125" fmla="*/ 441131 w 593106"/>
                <a:gd name="connsiteY125" fmla="*/ 87043 h 589414"/>
                <a:gd name="connsiteX126" fmla="*/ 389471 w 593106"/>
                <a:gd name="connsiteY126" fmla="*/ 62981 h 589414"/>
                <a:gd name="connsiteX127" fmla="*/ 358474 w 593106"/>
                <a:gd name="connsiteY127" fmla="*/ 20013 h 589414"/>
                <a:gd name="connsiteX128" fmla="*/ 368806 w 593106"/>
                <a:gd name="connsiteY128" fmla="*/ 1108 h 589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</a:cxnLst>
              <a:rect l="l" t="t" r="r" b="b"/>
              <a:pathLst>
                <a:path w="593106" h="589414">
                  <a:moveTo>
                    <a:pt x="486711" y="490288"/>
                  </a:moveTo>
                  <a:cubicBezTo>
                    <a:pt x="502197" y="494583"/>
                    <a:pt x="503918" y="509185"/>
                    <a:pt x="489292" y="522070"/>
                  </a:cubicBezTo>
                  <a:cubicBezTo>
                    <a:pt x="483270" y="526365"/>
                    <a:pt x="477248" y="530660"/>
                    <a:pt x="472086" y="534955"/>
                  </a:cubicBezTo>
                  <a:cubicBezTo>
                    <a:pt x="456600" y="546121"/>
                    <a:pt x="447136" y="538391"/>
                    <a:pt x="451438" y="520352"/>
                  </a:cubicBezTo>
                  <a:cubicBezTo>
                    <a:pt x="451438" y="519493"/>
                    <a:pt x="451438" y="518634"/>
                    <a:pt x="451438" y="517775"/>
                  </a:cubicBezTo>
                  <a:cubicBezTo>
                    <a:pt x="455739" y="499737"/>
                    <a:pt x="471225" y="486852"/>
                    <a:pt x="486711" y="490288"/>
                  </a:cubicBezTo>
                  <a:close/>
                  <a:moveTo>
                    <a:pt x="96792" y="487634"/>
                  </a:moveTo>
                  <a:cubicBezTo>
                    <a:pt x="107971" y="485056"/>
                    <a:pt x="120010" y="496224"/>
                    <a:pt x="123450" y="511688"/>
                  </a:cubicBezTo>
                  <a:cubicBezTo>
                    <a:pt x="126890" y="528011"/>
                    <a:pt x="117431" y="532306"/>
                    <a:pt x="102811" y="520279"/>
                  </a:cubicBezTo>
                  <a:cubicBezTo>
                    <a:pt x="101951" y="519420"/>
                    <a:pt x="101091" y="518561"/>
                    <a:pt x="100231" y="517702"/>
                  </a:cubicBezTo>
                  <a:cubicBezTo>
                    <a:pt x="85612" y="505674"/>
                    <a:pt x="84752" y="491070"/>
                    <a:pt x="96792" y="487634"/>
                  </a:cubicBezTo>
                  <a:close/>
                  <a:moveTo>
                    <a:pt x="334303" y="470443"/>
                  </a:moveTo>
                  <a:cubicBezTo>
                    <a:pt x="354107" y="471303"/>
                    <a:pt x="373050" y="473024"/>
                    <a:pt x="390271" y="474744"/>
                  </a:cubicBezTo>
                  <a:cubicBezTo>
                    <a:pt x="409214" y="476464"/>
                    <a:pt x="422130" y="493665"/>
                    <a:pt x="417825" y="512587"/>
                  </a:cubicBezTo>
                  <a:cubicBezTo>
                    <a:pt x="415242" y="521187"/>
                    <a:pt x="413520" y="530648"/>
                    <a:pt x="410936" y="539249"/>
                  </a:cubicBezTo>
                  <a:cubicBezTo>
                    <a:pt x="405770" y="558170"/>
                    <a:pt x="386827" y="577952"/>
                    <a:pt x="368745" y="582252"/>
                  </a:cubicBezTo>
                  <a:cubicBezTo>
                    <a:pt x="357551" y="585693"/>
                    <a:pt x="345497" y="587413"/>
                    <a:pt x="334303" y="589133"/>
                  </a:cubicBezTo>
                  <a:cubicBezTo>
                    <a:pt x="315360" y="591713"/>
                    <a:pt x="299861" y="576232"/>
                    <a:pt x="299861" y="556450"/>
                  </a:cubicBezTo>
                  <a:lnTo>
                    <a:pt x="299861" y="503986"/>
                  </a:lnTo>
                  <a:cubicBezTo>
                    <a:pt x="299861" y="485065"/>
                    <a:pt x="315360" y="469583"/>
                    <a:pt x="334303" y="470443"/>
                  </a:cubicBezTo>
                  <a:close/>
                  <a:moveTo>
                    <a:pt x="231018" y="470443"/>
                  </a:moveTo>
                  <a:cubicBezTo>
                    <a:pt x="249962" y="469583"/>
                    <a:pt x="265461" y="485063"/>
                    <a:pt x="265461" y="503982"/>
                  </a:cubicBezTo>
                  <a:lnTo>
                    <a:pt x="265461" y="555580"/>
                  </a:lnTo>
                  <a:cubicBezTo>
                    <a:pt x="265461" y="574500"/>
                    <a:pt x="249962" y="588259"/>
                    <a:pt x="231018" y="583959"/>
                  </a:cubicBezTo>
                  <a:cubicBezTo>
                    <a:pt x="222408" y="582239"/>
                    <a:pt x="212936" y="579660"/>
                    <a:pt x="204325" y="577080"/>
                  </a:cubicBezTo>
                  <a:cubicBezTo>
                    <a:pt x="186243" y="571060"/>
                    <a:pt x="168160" y="549561"/>
                    <a:pt x="162994" y="531501"/>
                  </a:cubicBezTo>
                  <a:cubicBezTo>
                    <a:pt x="161272" y="524621"/>
                    <a:pt x="159550" y="517742"/>
                    <a:pt x="158688" y="510862"/>
                  </a:cubicBezTo>
                  <a:cubicBezTo>
                    <a:pt x="154383" y="492802"/>
                    <a:pt x="166438" y="475603"/>
                    <a:pt x="185382" y="473883"/>
                  </a:cubicBezTo>
                  <a:cubicBezTo>
                    <a:pt x="199159" y="472163"/>
                    <a:pt x="214658" y="471303"/>
                    <a:pt x="231018" y="470443"/>
                  </a:cubicBezTo>
                  <a:close/>
                  <a:moveTo>
                    <a:pt x="503923" y="304486"/>
                  </a:moveTo>
                  <a:lnTo>
                    <a:pt x="561622" y="304486"/>
                  </a:lnTo>
                  <a:cubicBezTo>
                    <a:pt x="580568" y="304486"/>
                    <a:pt x="596069" y="319968"/>
                    <a:pt x="592624" y="338891"/>
                  </a:cubicBezTo>
                  <a:cubicBezTo>
                    <a:pt x="587457" y="375877"/>
                    <a:pt x="574540" y="410282"/>
                    <a:pt x="556455" y="441247"/>
                  </a:cubicBezTo>
                  <a:cubicBezTo>
                    <a:pt x="546982" y="457590"/>
                    <a:pt x="523730" y="464471"/>
                    <a:pt x="504785" y="459310"/>
                  </a:cubicBezTo>
                  <a:cubicBezTo>
                    <a:pt x="503062" y="459310"/>
                    <a:pt x="500479" y="458450"/>
                    <a:pt x="497895" y="457590"/>
                  </a:cubicBezTo>
                  <a:cubicBezTo>
                    <a:pt x="479811" y="453289"/>
                    <a:pt x="466893" y="435226"/>
                    <a:pt x="468615" y="416303"/>
                  </a:cubicBezTo>
                  <a:cubicBezTo>
                    <a:pt x="471199" y="388779"/>
                    <a:pt x="472060" y="363835"/>
                    <a:pt x="471199" y="338891"/>
                  </a:cubicBezTo>
                  <a:cubicBezTo>
                    <a:pt x="471199" y="319968"/>
                    <a:pt x="484978" y="304486"/>
                    <a:pt x="503923" y="304486"/>
                  </a:cubicBezTo>
                  <a:close/>
                  <a:moveTo>
                    <a:pt x="334297" y="304486"/>
                  </a:moveTo>
                  <a:lnTo>
                    <a:pt x="400585" y="304486"/>
                  </a:lnTo>
                  <a:cubicBezTo>
                    <a:pt x="419524" y="304486"/>
                    <a:pt x="436742" y="319966"/>
                    <a:pt x="436742" y="338887"/>
                  </a:cubicBezTo>
                  <a:cubicBezTo>
                    <a:pt x="437603" y="362107"/>
                    <a:pt x="436742" y="385328"/>
                    <a:pt x="434159" y="410269"/>
                  </a:cubicBezTo>
                  <a:cubicBezTo>
                    <a:pt x="432438" y="429189"/>
                    <a:pt x="415220" y="442090"/>
                    <a:pt x="396280" y="440370"/>
                  </a:cubicBezTo>
                  <a:cubicBezTo>
                    <a:pt x="377341" y="438650"/>
                    <a:pt x="356680" y="436930"/>
                    <a:pt x="334297" y="436070"/>
                  </a:cubicBezTo>
                  <a:cubicBezTo>
                    <a:pt x="315357" y="435210"/>
                    <a:pt x="299861" y="419729"/>
                    <a:pt x="299861" y="400809"/>
                  </a:cubicBezTo>
                  <a:lnTo>
                    <a:pt x="299861" y="338887"/>
                  </a:lnTo>
                  <a:cubicBezTo>
                    <a:pt x="299861" y="319966"/>
                    <a:pt x="315357" y="304486"/>
                    <a:pt x="334297" y="304486"/>
                  </a:cubicBezTo>
                  <a:close/>
                  <a:moveTo>
                    <a:pt x="175089" y="304486"/>
                  </a:moveTo>
                  <a:lnTo>
                    <a:pt x="231033" y="304486"/>
                  </a:lnTo>
                  <a:cubicBezTo>
                    <a:pt x="249968" y="304486"/>
                    <a:pt x="265460" y="319970"/>
                    <a:pt x="265460" y="338895"/>
                  </a:cubicBezTo>
                  <a:lnTo>
                    <a:pt x="265460" y="400830"/>
                  </a:lnTo>
                  <a:cubicBezTo>
                    <a:pt x="265460" y="419755"/>
                    <a:pt x="249968" y="435239"/>
                    <a:pt x="231033" y="436099"/>
                  </a:cubicBezTo>
                  <a:cubicBezTo>
                    <a:pt x="212098" y="436960"/>
                    <a:pt x="195745" y="437820"/>
                    <a:pt x="179393" y="439540"/>
                  </a:cubicBezTo>
                  <a:cubicBezTo>
                    <a:pt x="160458" y="441261"/>
                    <a:pt x="143244" y="428357"/>
                    <a:pt x="141523" y="409433"/>
                  </a:cubicBezTo>
                  <a:cubicBezTo>
                    <a:pt x="138941" y="384486"/>
                    <a:pt x="138080" y="361260"/>
                    <a:pt x="138941" y="338895"/>
                  </a:cubicBezTo>
                  <a:cubicBezTo>
                    <a:pt x="138941" y="319970"/>
                    <a:pt x="156154" y="304486"/>
                    <a:pt x="175089" y="304486"/>
                  </a:cubicBezTo>
                  <a:close/>
                  <a:moveTo>
                    <a:pt x="31285" y="304486"/>
                  </a:moveTo>
                  <a:lnTo>
                    <a:pt x="72605" y="304486"/>
                  </a:lnTo>
                  <a:cubicBezTo>
                    <a:pt x="91543" y="304486"/>
                    <a:pt x="105316" y="319970"/>
                    <a:pt x="105316" y="338895"/>
                  </a:cubicBezTo>
                  <a:cubicBezTo>
                    <a:pt x="104455" y="362982"/>
                    <a:pt x="105316" y="388788"/>
                    <a:pt x="107898" y="414595"/>
                  </a:cubicBezTo>
                  <a:cubicBezTo>
                    <a:pt x="109620" y="433521"/>
                    <a:pt x="98429" y="451585"/>
                    <a:pt x="82074" y="455887"/>
                  </a:cubicBezTo>
                  <a:cubicBezTo>
                    <a:pt x="65718" y="460188"/>
                    <a:pt x="43337" y="453306"/>
                    <a:pt x="33868" y="436101"/>
                  </a:cubicBezTo>
                  <a:cubicBezTo>
                    <a:pt x="17512" y="406853"/>
                    <a:pt x="6321" y="374165"/>
                    <a:pt x="296" y="338895"/>
                  </a:cubicBezTo>
                  <a:cubicBezTo>
                    <a:pt x="-2287" y="319970"/>
                    <a:pt x="12347" y="304486"/>
                    <a:pt x="31285" y="304486"/>
                  </a:cubicBezTo>
                  <a:close/>
                  <a:moveTo>
                    <a:pt x="220702" y="131682"/>
                  </a:moveTo>
                  <a:cubicBezTo>
                    <a:pt x="224145" y="131682"/>
                    <a:pt x="227588" y="131682"/>
                    <a:pt x="231031" y="132542"/>
                  </a:cubicBezTo>
                  <a:cubicBezTo>
                    <a:pt x="249968" y="132542"/>
                    <a:pt x="265461" y="148016"/>
                    <a:pt x="265461" y="167787"/>
                  </a:cubicBezTo>
                  <a:lnTo>
                    <a:pt x="265461" y="235699"/>
                  </a:lnTo>
                  <a:cubicBezTo>
                    <a:pt x="265461" y="255471"/>
                    <a:pt x="249968" y="270085"/>
                    <a:pt x="231031" y="270085"/>
                  </a:cubicBezTo>
                  <a:lnTo>
                    <a:pt x="178525" y="270085"/>
                  </a:lnTo>
                  <a:cubicBezTo>
                    <a:pt x="159589" y="270085"/>
                    <a:pt x="145817" y="255471"/>
                    <a:pt x="150121" y="236559"/>
                  </a:cubicBezTo>
                  <a:cubicBezTo>
                    <a:pt x="156146" y="209050"/>
                    <a:pt x="163893" y="183261"/>
                    <a:pt x="172500" y="160910"/>
                  </a:cubicBezTo>
                  <a:cubicBezTo>
                    <a:pt x="179386" y="142858"/>
                    <a:pt x="201766" y="130823"/>
                    <a:pt x="220702" y="131682"/>
                  </a:cubicBezTo>
                  <a:close/>
                  <a:moveTo>
                    <a:pt x="353254" y="130853"/>
                  </a:moveTo>
                  <a:cubicBezTo>
                    <a:pt x="372200" y="129994"/>
                    <a:pt x="394590" y="142886"/>
                    <a:pt x="401479" y="160075"/>
                  </a:cubicBezTo>
                  <a:cubicBezTo>
                    <a:pt x="410952" y="183280"/>
                    <a:pt x="418703" y="208204"/>
                    <a:pt x="424731" y="236566"/>
                  </a:cubicBezTo>
                  <a:cubicBezTo>
                    <a:pt x="429037" y="255474"/>
                    <a:pt x="416119" y="270085"/>
                    <a:pt x="396312" y="270085"/>
                  </a:cubicBezTo>
                  <a:lnTo>
                    <a:pt x="334308" y="270085"/>
                  </a:lnTo>
                  <a:cubicBezTo>
                    <a:pt x="315362" y="270085"/>
                    <a:pt x="299861" y="255474"/>
                    <a:pt x="299861" y="235707"/>
                  </a:cubicBezTo>
                  <a:lnTo>
                    <a:pt x="299861" y="167810"/>
                  </a:lnTo>
                  <a:cubicBezTo>
                    <a:pt x="299861" y="148902"/>
                    <a:pt x="315362" y="132572"/>
                    <a:pt x="334308" y="132572"/>
                  </a:cubicBezTo>
                  <a:cubicBezTo>
                    <a:pt x="340336" y="131713"/>
                    <a:pt x="347226" y="131713"/>
                    <a:pt x="353254" y="130853"/>
                  </a:cubicBezTo>
                  <a:close/>
                  <a:moveTo>
                    <a:pt x="95050" y="115364"/>
                  </a:moveTo>
                  <a:cubicBezTo>
                    <a:pt x="101934" y="117083"/>
                    <a:pt x="109678" y="118802"/>
                    <a:pt x="118283" y="120521"/>
                  </a:cubicBezTo>
                  <a:cubicBezTo>
                    <a:pt x="137213" y="123959"/>
                    <a:pt x="145817" y="139431"/>
                    <a:pt x="138933" y="157482"/>
                  </a:cubicBezTo>
                  <a:cubicBezTo>
                    <a:pt x="130329" y="181549"/>
                    <a:pt x="122585" y="208196"/>
                    <a:pt x="116562" y="236561"/>
                  </a:cubicBezTo>
                  <a:cubicBezTo>
                    <a:pt x="112260" y="255471"/>
                    <a:pt x="95050" y="270084"/>
                    <a:pt x="76121" y="270084"/>
                  </a:cubicBezTo>
                  <a:lnTo>
                    <a:pt x="32238" y="270084"/>
                  </a:lnTo>
                  <a:cubicBezTo>
                    <a:pt x="13308" y="270084"/>
                    <a:pt x="-1320" y="255471"/>
                    <a:pt x="2122" y="236561"/>
                  </a:cubicBezTo>
                  <a:cubicBezTo>
                    <a:pt x="9005" y="199600"/>
                    <a:pt x="22773" y="165218"/>
                    <a:pt x="41703" y="134274"/>
                  </a:cubicBezTo>
                  <a:cubicBezTo>
                    <a:pt x="52028" y="117942"/>
                    <a:pt x="76121" y="111066"/>
                    <a:pt x="95050" y="115364"/>
                  </a:cubicBezTo>
                  <a:close/>
                  <a:moveTo>
                    <a:pt x="495327" y="111081"/>
                  </a:moveTo>
                  <a:cubicBezTo>
                    <a:pt x="514276" y="106784"/>
                    <a:pt x="538393" y="113660"/>
                    <a:pt x="548729" y="129130"/>
                  </a:cubicBezTo>
                  <a:cubicBezTo>
                    <a:pt x="569401" y="161790"/>
                    <a:pt x="584043" y="197889"/>
                    <a:pt x="591795" y="236565"/>
                  </a:cubicBezTo>
                  <a:cubicBezTo>
                    <a:pt x="595240" y="255474"/>
                    <a:pt x="580598" y="270085"/>
                    <a:pt x="561649" y="270085"/>
                  </a:cubicBezTo>
                  <a:lnTo>
                    <a:pt x="500495" y="270085"/>
                  </a:lnTo>
                  <a:cubicBezTo>
                    <a:pt x="481546" y="270085"/>
                    <a:pt x="463458" y="255474"/>
                    <a:pt x="460013" y="236565"/>
                  </a:cubicBezTo>
                  <a:cubicBezTo>
                    <a:pt x="453984" y="207343"/>
                    <a:pt x="446232" y="180699"/>
                    <a:pt x="436758" y="156634"/>
                  </a:cubicBezTo>
                  <a:cubicBezTo>
                    <a:pt x="429867" y="138584"/>
                    <a:pt x="438480" y="123114"/>
                    <a:pt x="457429" y="119676"/>
                  </a:cubicBezTo>
                  <a:cubicBezTo>
                    <a:pt x="471210" y="117097"/>
                    <a:pt x="484130" y="114519"/>
                    <a:pt x="495327" y="111081"/>
                  </a:cubicBezTo>
                  <a:close/>
                  <a:moveTo>
                    <a:pt x="258364" y="35758"/>
                  </a:moveTo>
                  <a:cubicBezTo>
                    <a:pt x="262665" y="37371"/>
                    <a:pt x="265460" y="43176"/>
                    <a:pt x="265460" y="52636"/>
                  </a:cubicBezTo>
                  <a:lnTo>
                    <a:pt x="265460" y="64677"/>
                  </a:lnTo>
                  <a:cubicBezTo>
                    <a:pt x="265460" y="83597"/>
                    <a:pt x="251698" y="98218"/>
                    <a:pt x="234495" y="98218"/>
                  </a:cubicBezTo>
                  <a:cubicBezTo>
                    <a:pt x="218153" y="97358"/>
                    <a:pt x="212132" y="82737"/>
                    <a:pt x="223314" y="67257"/>
                  </a:cubicBezTo>
                  <a:cubicBezTo>
                    <a:pt x="230195" y="58657"/>
                    <a:pt x="236216" y="50916"/>
                    <a:pt x="242237" y="44036"/>
                  </a:cubicBezTo>
                  <a:cubicBezTo>
                    <a:pt x="248258" y="36726"/>
                    <a:pt x="254063" y="34146"/>
                    <a:pt x="258364" y="35758"/>
                  </a:cubicBezTo>
                  <a:close/>
                  <a:moveTo>
                    <a:pt x="307077" y="24998"/>
                  </a:moveTo>
                  <a:cubicBezTo>
                    <a:pt x="311492" y="23171"/>
                    <a:pt x="317523" y="25536"/>
                    <a:pt x="323985" y="32847"/>
                  </a:cubicBezTo>
                  <a:cubicBezTo>
                    <a:pt x="332600" y="42309"/>
                    <a:pt x="341216" y="53490"/>
                    <a:pt x="350693" y="67253"/>
                  </a:cubicBezTo>
                  <a:cubicBezTo>
                    <a:pt x="361893" y="82735"/>
                    <a:pt x="354139" y="97358"/>
                    <a:pt x="335185" y="97358"/>
                  </a:cubicBezTo>
                  <a:cubicBezTo>
                    <a:pt x="335185" y="97358"/>
                    <a:pt x="334323" y="97358"/>
                    <a:pt x="334323" y="98218"/>
                  </a:cubicBezTo>
                  <a:cubicBezTo>
                    <a:pt x="315369" y="98218"/>
                    <a:pt x="299861" y="83595"/>
                    <a:pt x="299861" y="64672"/>
                  </a:cubicBezTo>
                  <a:lnTo>
                    <a:pt x="299861" y="42309"/>
                  </a:lnTo>
                  <a:cubicBezTo>
                    <a:pt x="299861" y="32847"/>
                    <a:pt x="302661" y="26826"/>
                    <a:pt x="307077" y="24998"/>
                  </a:cubicBezTo>
                  <a:close/>
                  <a:moveTo>
                    <a:pt x="204359" y="7108"/>
                  </a:moveTo>
                  <a:cubicBezTo>
                    <a:pt x="222439" y="1094"/>
                    <a:pt x="227605" y="8827"/>
                    <a:pt x="215552" y="24292"/>
                  </a:cubicBezTo>
                  <a:cubicBezTo>
                    <a:pt x="206081" y="35462"/>
                    <a:pt x="195750" y="48350"/>
                    <a:pt x="186279" y="63815"/>
                  </a:cubicBezTo>
                  <a:cubicBezTo>
                    <a:pt x="175947" y="79281"/>
                    <a:pt x="153563" y="91310"/>
                    <a:pt x="134621" y="88732"/>
                  </a:cubicBezTo>
                  <a:cubicBezTo>
                    <a:pt x="129456" y="87873"/>
                    <a:pt x="125151" y="87014"/>
                    <a:pt x="120846" y="86155"/>
                  </a:cubicBezTo>
                  <a:cubicBezTo>
                    <a:pt x="101905" y="81859"/>
                    <a:pt x="97600" y="67252"/>
                    <a:pt x="113097" y="55223"/>
                  </a:cubicBezTo>
                  <a:cubicBezTo>
                    <a:pt x="139787" y="33743"/>
                    <a:pt x="170782" y="17419"/>
                    <a:pt x="204359" y="7108"/>
                  </a:cubicBezTo>
                  <a:close/>
                  <a:moveTo>
                    <a:pt x="368806" y="1108"/>
                  </a:moveTo>
                  <a:cubicBezTo>
                    <a:pt x="408413" y="10560"/>
                    <a:pt x="444575" y="28607"/>
                    <a:pt x="475572" y="51810"/>
                  </a:cubicBezTo>
                  <a:cubicBezTo>
                    <a:pt x="491070" y="62981"/>
                    <a:pt x="487626" y="78450"/>
                    <a:pt x="468684" y="81887"/>
                  </a:cubicBezTo>
                  <a:cubicBezTo>
                    <a:pt x="460074" y="83606"/>
                    <a:pt x="451463" y="85325"/>
                    <a:pt x="441131" y="87043"/>
                  </a:cubicBezTo>
                  <a:cubicBezTo>
                    <a:pt x="422189" y="90481"/>
                    <a:pt x="399803" y="78450"/>
                    <a:pt x="389471" y="62981"/>
                  </a:cubicBezTo>
                  <a:cubicBezTo>
                    <a:pt x="379138" y="46654"/>
                    <a:pt x="367945" y="32044"/>
                    <a:pt x="358474" y="20013"/>
                  </a:cubicBezTo>
                  <a:cubicBezTo>
                    <a:pt x="346420" y="5404"/>
                    <a:pt x="350725" y="-3189"/>
                    <a:pt x="368806" y="1108"/>
                  </a:cubicBezTo>
                  <a:close/>
                </a:path>
              </a:pathLst>
            </a:custGeom>
            <a:solidFill>
              <a:srgbClr val="97CC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33AF1F4C-9DD4-4B65-8E84-7778ECF2C57F}"/>
              </a:ext>
            </a:extLst>
          </p:cNvPr>
          <p:cNvGrpSpPr/>
          <p:nvPr/>
        </p:nvGrpSpPr>
        <p:grpSpPr>
          <a:xfrm>
            <a:off x="8305443" y="1791394"/>
            <a:ext cx="2346785" cy="2346785"/>
            <a:chOff x="8305443" y="1791394"/>
            <a:chExt cx="2346785" cy="2346785"/>
          </a:xfrm>
        </p:grpSpPr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8A801F49-8440-4AA2-B7EA-58E678C5C8B1}"/>
                </a:ext>
              </a:extLst>
            </p:cNvPr>
            <p:cNvGrpSpPr/>
            <p:nvPr/>
          </p:nvGrpSpPr>
          <p:grpSpPr>
            <a:xfrm>
              <a:off x="8305443" y="1791394"/>
              <a:ext cx="2346785" cy="2346785"/>
              <a:chOff x="1559243" y="2670811"/>
              <a:chExt cx="2304414" cy="2304414"/>
            </a:xfrm>
          </p:grpSpPr>
          <p:sp>
            <p:nvSpPr>
              <p:cNvPr id="26" name="椭圆 25">
                <a:extLst>
                  <a:ext uri="{FF2B5EF4-FFF2-40B4-BE49-F238E27FC236}">
                    <a16:creationId xmlns:a16="http://schemas.microsoft.com/office/drawing/2014/main" id="{7633D552-2935-44DF-BFB5-AB4A872E5912}"/>
                  </a:ext>
                </a:extLst>
              </p:cNvPr>
              <p:cNvSpPr/>
              <p:nvPr/>
            </p:nvSpPr>
            <p:spPr>
              <a:xfrm flipH="1">
                <a:off x="1829955" y="2941523"/>
                <a:ext cx="1762990" cy="176299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7" name="不完整圆 26">
                <a:extLst>
                  <a:ext uri="{FF2B5EF4-FFF2-40B4-BE49-F238E27FC236}">
                    <a16:creationId xmlns:a16="http://schemas.microsoft.com/office/drawing/2014/main" id="{F11E0F5A-F5E3-4CA8-B5BE-ECC5FFFE21D6}"/>
                  </a:ext>
                </a:extLst>
              </p:cNvPr>
              <p:cNvSpPr/>
              <p:nvPr/>
            </p:nvSpPr>
            <p:spPr>
              <a:xfrm flipH="1">
                <a:off x="1559243" y="2670811"/>
                <a:ext cx="2304414" cy="2304414"/>
              </a:xfrm>
              <a:prstGeom prst="pie">
                <a:avLst>
                  <a:gd name="adj1" fmla="val 19652751"/>
                  <a:gd name="adj2" fmla="val 16200000"/>
                </a:avLst>
              </a:pr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7CF97E8B-6718-4DFC-B9B8-824951A63DE7}"/>
                </a:ext>
              </a:extLst>
            </p:cNvPr>
            <p:cNvSpPr/>
            <p:nvPr/>
          </p:nvSpPr>
          <p:spPr>
            <a:xfrm>
              <a:off x="8983534" y="2469486"/>
              <a:ext cx="990602" cy="99060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9" name="Oval 24">
              <a:extLst>
                <a:ext uri="{FF2B5EF4-FFF2-40B4-BE49-F238E27FC236}">
                  <a16:creationId xmlns:a16="http://schemas.microsoft.com/office/drawing/2014/main" id="{6E86FC64-E377-488F-8AC1-2C7787CDE16D}"/>
                </a:ext>
              </a:extLst>
            </p:cNvPr>
            <p:cNvSpPr/>
            <p:nvPr/>
          </p:nvSpPr>
          <p:spPr>
            <a:xfrm>
              <a:off x="9271325" y="2757595"/>
              <a:ext cx="415019" cy="414382"/>
            </a:xfrm>
            <a:custGeom>
              <a:avLst/>
              <a:gdLst>
                <a:gd name="connsiteX0" fmla="*/ 426920 w 591547"/>
                <a:gd name="connsiteY0" fmla="*/ 426341 h 590640"/>
                <a:gd name="connsiteX1" fmla="*/ 464040 w 591547"/>
                <a:gd name="connsiteY1" fmla="*/ 525427 h 590640"/>
                <a:gd name="connsiteX2" fmla="*/ 484213 w 591547"/>
                <a:gd name="connsiteY2" fmla="*/ 483537 h 590640"/>
                <a:gd name="connsiteX3" fmla="*/ 526174 w 591547"/>
                <a:gd name="connsiteY3" fmla="*/ 463397 h 590640"/>
                <a:gd name="connsiteX4" fmla="*/ 390608 w 591547"/>
                <a:gd name="connsiteY4" fmla="*/ 390089 h 590640"/>
                <a:gd name="connsiteX5" fmla="*/ 580240 w 591547"/>
                <a:gd name="connsiteY5" fmla="*/ 460175 h 590640"/>
                <a:gd name="connsiteX6" fmla="*/ 510843 w 591547"/>
                <a:gd name="connsiteY6" fmla="*/ 494815 h 590640"/>
                <a:gd name="connsiteX7" fmla="*/ 584274 w 591547"/>
                <a:gd name="connsiteY7" fmla="*/ 568123 h 590640"/>
                <a:gd name="connsiteX8" fmla="*/ 584274 w 591547"/>
                <a:gd name="connsiteY8" fmla="*/ 583429 h 590640"/>
                <a:gd name="connsiteX9" fmla="*/ 576205 w 591547"/>
                <a:gd name="connsiteY9" fmla="*/ 585846 h 590640"/>
                <a:gd name="connsiteX10" fmla="*/ 568942 w 591547"/>
                <a:gd name="connsiteY10" fmla="*/ 583429 h 590640"/>
                <a:gd name="connsiteX11" fmla="*/ 495511 w 591547"/>
                <a:gd name="connsiteY11" fmla="*/ 510121 h 590640"/>
                <a:gd name="connsiteX12" fmla="*/ 460812 w 591547"/>
                <a:gd name="connsiteY12" fmla="*/ 579402 h 590640"/>
                <a:gd name="connsiteX13" fmla="*/ 296177 w 591547"/>
                <a:gd name="connsiteY13" fmla="*/ 0 h 590640"/>
                <a:gd name="connsiteX14" fmla="*/ 591547 w 591547"/>
                <a:gd name="connsiteY14" fmla="*/ 295723 h 590640"/>
                <a:gd name="connsiteX15" fmla="*/ 581056 w 591547"/>
                <a:gd name="connsiteY15" fmla="*/ 306198 h 590640"/>
                <a:gd name="connsiteX16" fmla="*/ 570564 w 591547"/>
                <a:gd name="connsiteY16" fmla="*/ 295723 h 590640"/>
                <a:gd name="connsiteX17" fmla="*/ 296177 w 591547"/>
                <a:gd name="connsiteY17" fmla="*/ 21756 h 590640"/>
                <a:gd name="connsiteX18" fmla="*/ 21790 w 591547"/>
                <a:gd name="connsiteY18" fmla="*/ 295723 h 590640"/>
                <a:gd name="connsiteX19" fmla="*/ 112983 w 591547"/>
                <a:gd name="connsiteY19" fmla="*/ 499587 h 590640"/>
                <a:gd name="connsiteX20" fmla="*/ 121053 w 591547"/>
                <a:gd name="connsiteY20" fmla="*/ 493946 h 590640"/>
                <a:gd name="connsiteX21" fmla="*/ 205791 w 591547"/>
                <a:gd name="connsiteY21" fmla="*/ 448016 h 590640"/>
                <a:gd name="connsiteX22" fmla="*/ 218703 w 591547"/>
                <a:gd name="connsiteY22" fmla="*/ 427066 h 590640"/>
                <a:gd name="connsiteX23" fmla="*/ 218703 w 591547"/>
                <a:gd name="connsiteY23" fmla="*/ 395640 h 590640"/>
                <a:gd name="connsiteX24" fmla="*/ 184808 w 591547"/>
                <a:gd name="connsiteY24" fmla="*/ 327149 h 590640"/>
                <a:gd name="connsiteX25" fmla="*/ 171089 w 591547"/>
                <a:gd name="connsiteY25" fmla="*/ 296529 h 590640"/>
                <a:gd name="connsiteX26" fmla="*/ 171089 w 591547"/>
                <a:gd name="connsiteY26" fmla="*/ 258657 h 590640"/>
                <a:gd name="connsiteX27" fmla="*/ 179966 w 591547"/>
                <a:gd name="connsiteY27" fmla="*/ 232872 h 590640"/>
                <a:gd name="connsiteX28" fmla="*/ 179966 w 591547"/>
                <a:gd name="connsiteY28" fmla="*/ 182913 h 590640"/>
                <a:gd name="connsiteX29" fmla="*/ 200141 w 591547"/>
                <a:gd name="connsiteY29" fmla="*/ 120062 h 590640"/>
                <a:gd name="connsiteX30" fmla="*/ 296177 w 591547"/>
                <a:gd name="connsiteY30" fmla="*/ 86219 h 590640"/>
                <a:gd name="connsiteX31" fmla="*/ 391406 w 591547"/>
                <a:gd name="connsiteY31" fmla="*/ 120062 h 590640"/>
                <a:gd name="connsiteX32" fmla="*/ 411581 w 591547"/>
                <a:gd name="connsiteY32" fmla="*/ 182913 h 590640"/>
                <a:gd name="connsiteX33" fmla="*/ 411581 w 591547"/>
                <a:gd name="connsiteY33" fmla="*/ 232872 h 590640"/>
                <a:gd name="connsiteX34" fmla="*/ 421265 w 591547"/>
                <a:gd name="connsiteY34" fmla="*/ 258657 h 590640"/>
                <a:gd name="connsiteX35" fmla="*/ 421265 w 591547"/>
                <a:gd name="connsiteY35" fmla="*/ 296529 h 590640"/>
                <a:gd name="connsiteX36" fmla="*/ 393020 w 591547"/>
                <a:gd name="connsiteY36" fmla="*/ 334401 h 590640"/>
                <a:gd name="connsiteX37" fmla="*/ 380107 w 591547"/>
                <a:gd name="connsiteY37" fmla="*/ 327149 h 590640"/>
                <a:gd name="connsiteX38" fmla="*/ 386563 w 591547"/>
                <a:gd name="connsiteY38" fmla="*/ 313450 h 590640"/>
                <a:gd name="connsiteX39" fmla="*/ 399476 w 591547"/>
                <a:gd name="connsiteY39" fmla="*/ 296529 h 590640"/>
                <a:gd name="connsiteX40" fmla="*/ 399476 w 591547"/>
                <a:gd name="connsiteY40" fmla="*/ 258657 h 590640"/>
                <a:gd name="connsiteX41" fmla="*/ 393827 w 591547"/>
                <a:gd name="connsiteY41" fmla="*/ 245764 h 590640"/>
                <a:gd name="connsiteX42" fmla="*/ 389792 w 591547"/>
                <a:gd name="connsiteY42" fmla="*/ 242541 h 590640"/>
                <a:gd name="connsiteX43" fmla="*/ 389792 w 591547"/>
                <a:gd name="connsiteY43" fmla="*/ 181302 h 590640"/>
                <a:gd name="connsiteX44" fmla="*/ 375265 w 591547"/>
                <a:gd name="connsiteY44" fmla="*/ 133760 h 590640"/>
                <a:gd name="connsiteX45" fmla="*/ 296177 w 591547"/>
                <a:gd name="connsiteY45" fmla="*/ 107170 h 590640"/>
                <a:gd name="connsiteX46" fmla="*/ 216282 w 591547"/>
                <a:gd name="connsiteY46" fmla="*/ 133760 h 590640"/>
                <a:gd name="connsiteX47" fmla="*/ 201755 w 591547"/>
                <a:gd name="connsiteY47" fmla="*/ 181302 h 590640"/>
                <a:gd name="connsiteX48" fmla="*/ 201755 w 591547"/>
                <a:gd name="connsiteY48" fmla="*/ 182108 h 590640"/>
                <a:gd name="connsiteX49" fmla="*/ 201755 w 591547"/>
                <a:gd name="connsiteY49" fmla="*/ 242541 h 590640"/>
                <a:gd name="connsiteX50" fmla="*/ 198527 w 591547"/>
                <a:gd name="connsiteY50" fmla="*/ 245764 h 590640"/>
                <a:gd name="connsiteX51" fmla="*/ 192071 w 591547"/>
                <a:gd name="connsiteY51" fmla="*/ 258657 h 590640"/>
                <a:gd name="connsiteX52" fmla="*/ 192071 w 591547"/>
                <a:gd name="connsiteY52" fmla="*/ 296529 h 590640"/>
                <a:gd name="connsiteX53" fmla="*/ 200141 w 591547"/>
                <a:gd name="connsiteY53" fmla="*/ 311839 h 590640"/>
                <a:gd name="connsiteX54" fmla="*/ 204177 w 591547"/>
                <a:gd name="connsiteY54" fmla="*/ 314256 h 590640"/>
                <a:gd name="connsiteX55" fmla="*/ 204984 w 591547"/>
                <a:gd name="connsiteY55" fmla="*/ 318285 h 590640"/>
                <a:gd name="connsiteX56" fmla="*/ 237264 w 591547"/>
                <a:gd name="connsiteY56" fmla="*/ 385165 h 590640"/>
                <a:gd name="connsiteX57" fmla="*/ 239686 w 591547"/>
                <a:gd name="connsiteY57" fmla="*/ 388388 h 590640"/>
                <a:gd name="connsiteX58" fmla="*/ 239686 w 591547"/>
                <a:gd name="connsiteY58" fmla="*/ 427066 h 590640"/>
                <a:gd name="connsiteX59" fmla="*/ 216282 w 591547"/>
                <a:gd name="connsiteY59" fmla="*/ 466549 h 590640"/>
                <a:gd name="connsiteX60" fmla="*/ 130738 w 591547"/>
                <a:gd name="connsiteY60" fmla="*/ 513285 h 590640"/>
                <a:gd name="connsiteX61" fmla="*/ 129931 w 591547"/>
                <a:gd name="connsiteY61" fmla="*/ 513285 h 590640"/>
                <a:gd name="connsiteX62" fmla="*/ 131545 w 591547"/>
                <a:gd name="connsiteY62" fmla="*/ 514896 h 590640"/>
                <a:gd name="connsiteX63" fmla="*/ 146071 w 591547"/>
                <a:gd name="connsiteY63" fmla="*/ 524566 h 590640"/>
                <a:gd name="connsiteX64" fmla="*/ 150913 w 591547"/>
                <a:gd name="connsiteY64" fmla="*/ 527789 h 590640"/>
                <a:gd name="connsiteX65" fmla="*/ 167054 w 591547"/>
                <a:gd name="connsiteY65" fmla="*/ 537458 h 590640"/>
                <a:gd name="connsiteX66" fmla="*/ 169475 w 591547"/>
                <a:gd name="connsiteY66" fmla="*/ 538264 h 590640"/>
                <a:gd name="connsiteX67" fmla="*/ 187229 w 591547"/>
                <a:gd name="connsiteY67" fmla="*/ 547128 h 590640"/>
                <a:gd name="connsiteX68" fmla="*/ 207405 w 591547"/>
                <a:gd name="connsiteY68" fmla="*/ 555186 h 590640"/>
                <a:gd name="connsiteX69" fmla="*/ 209019 w 591547"/>
                <a:gd name="connsiteY69" fmla="*/ 555186 h 590640"/>
                <a:gd name="connsiteX70" fmla="*/ 250984 w 591547"/>
                <a:gd name="connsiteY70" fmla="*/ 565661 h 590640"/>
                <a:gd name="connsiteX71" fmla="*/ 251791 w 591547"/>
                <a:gd name="connsiteY71" fmla="*/ 565661 h 590640"/>
                <a:gd name="connsiteX72" fmla="*/ 271966 w 591547"/>
                <a:gd name="connsiteY72" fmla="*/ 568078 h 590640"/>
                <a:gd name="connsiteX73" fmla="*/ 275194 w 591547"/>
                <a:gd name="connsiteY73" fmla="*/ 568884 h 590640"/>
                <a:gd name="connsiteX74" fmla="*/ 296177 w 591547"/>
                <a:gd name="connsiteY74" fmla="*/ 569690 h 590640"/>
                <a:gd name="connsiteX75" fmla="*/ 306668 w 591547"/>
                <a:gd name="connsiteY75" fmla="*/ 580165 h 590640"/>
                <a:gd name="connsiteX76" fmla="*/ 296177 w 591547"/>
                <a:gd name="connsiteY76" fmla="*/ 590640 h 590640"/>
                <a:gd name="connsiteX77" fmla="*/ 271966 w 591547"/>
                <a:gd name="connsiteY77" fmla="*/ 589834 h 590640"/>
                <a:gd name="connsiteX78" fmla="*/ 268738 w 591547"/>
                <a:gd name="connsiteY78" fmla="*/ 589834 h 590640"/>
                <a:gd name="connsiteX79" fmla="*/ 245335 w 591547"/>
                <a:gd name="connsiteY79" fmla="*/ 586611 h 590640"/>
                <a:gd name="connsiteX80" fmla="*/ 242914 w 591547"/>
                <a:gd name="connsiteY80" fmla="*/ 585806 h 590640"/>
                <a:gd name="connsiteX81" fmla="*/ 171896 w 591547"/>
                <a:gd name="connsiteY81" fmla="*/ 563244 h 590640"/>
                <a:gd name="connsiteX82" fmla="*/ 170282 w 591547"/>
                <a:gd name="connsiteY82" fmla="*/ 562438 h 590640"/>
                <a:gd name="connsiteX83" fmla="*/ 150106 w 591547"/>
                <a:gd name="connsiteY83" fmla="*/ 551963 h 590640"/>
                <a:gd name="connsiteX84" fmla="*/ 146071 w 591547"/>
                <a:gd name="connsiteY84" fmla="*/ 550351 h 590640"/>
                <a:gd name="connsiteX85" fmla="*/ 128316 w 591547"/>
                <a:gd name="connsiteY85" fmla="*/ 539070 h 590640"/>
                <a:gd name="connsiteX86" fmla="*/ 122667 w 591547"/>
                <a:gd name="connsiteY86" fmla="*/ 535041 h 590640"/>
                <a:gd name="connsiteX87" fmla="*/ 107334 w 591547"/>
                <a:gd name="connsiteY87" fmla="*/ 522954 h 590640"/>
                <a:gd name="connsiteX88" fmla="*/ 105720 w 591547"/>
                <a:gd name="connsiteY88" fmla="*/ 521343 h 590640"/>
                <a:gd name="connsiteX89" fmla="*/ 96036 w 591547"/>
                <a:gd name="connsiteY89" fmla="*/ 513285 h 590640"/>
                <a:gd name="connsiteX90" fmla="*/ 0 w 591547"/>
                <a:gd name="connsiteY90" fmla="*/ 295723 h 590640"/>
                <a:gd name="connsiteX91" fmla="*/ 296177 w 591547"/>
                <a:gd name="connsiteY91" fmla="*/ 0 h 590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</a:cxnLst>
              <a:rect l="l" t="t" r="r" b="b"/>
              <a:pathLst>
                <a:path w="591547" h="590640">
                  <a:moveTo>
                    <a:pt x="426920" y="426341"/>
                  </a:moveTo>
                  <a:lnTo>
                    <a:pt x="464040" y="525427"/>
                  </a:lnTo>
                  <a:lnTo>
                    <a:pt x="484213" y="483537"/>
                  </a:lnTo>
                  <a:lnTo>
                    <a:pt x="526174" y="463397"/>
                  </a:lnTo>
                  <a:close/>
                  <a:moveTo>
                    <a:pt x="390608" y="390089"/>
                  </a:moveTo>
                  <a:lnTo>
                    <a:pt x="580240" y="460175"/>
                  </a:lnTo>
                  <a:lnTo>
                    <a:pt x="510843" y="494815"/>
                  </a:lnTo>
                  <a:lnTo>
                    <a:pt x="584274" y="568123"/>
                  </a:lnTo>
                  <a:cubicBezTo>
                    <a:pt x="588309" y="572151"/>
                    <a:pt x="588309" y="578596"/>
                    <a:pt x="584274" y="583429"/>
                  </a:cubicBezTo>
                  <a:cubicBezTo>
                    <a:pt x="581853" y="585041"/>
                    <a:pt x="578626" y="585846"/>
                    <a:pt x="576205" y="585846"/>
                  </a:cubicBezTo>
                  <a:cubicBezTo>
                    <a:pt x="573784" y="585846"/>
                    <a:pt x="570556" y="585041"/>
                    <a:pt x="568942" y="583429"/>
                  </a:cubicBezTo>
                  <a:lnTo>
                    <a:pt x="495511" y="510121"/>
                  </a:lnTo>
                  <a:lnTo>
                    <a:pt x="460812" y="579402"/>
                  </a:lnTo>
                  <a:close/>
                  <a:moveTo>
                    <a:pt x="296177" y="0"/>
                  </a:moveTo>
                  <a:cubicBezTo>
                    <a:pt x="459195" y="0"/>
                    <a:pt x="591547" y="132149"/>
                    <a:pt x="591547" y="295723"/>
                  </a:cubicBezTo>
                  <a:cubicBezTo>
                    <a:pt x="591547" y="301364"/>
                    <a:pt x="586705" y="306198"/>
                    <a:pt x="581056" y="306198"/>
                  </a:cubicBezTo>
                  <a:cubicBezTo>
                    <a:pt x="575407" y="306198"/>
                    <a:pt x="570564" y="301364"/>
                    <a:pt x="570564" y="295723"/>
                  </a:cubicBezTo>
                  <a:cubicBezTo>
                    <a:pt x="570564" y="144236"/>
                    <a:pt x="447090" y="21756"/>
                    <a:pt x="296177" y="21756"/>
                  </a:cubicBezTo>
                  <a:cubicBezTo>
                    <a:pt x="144457" y="21756"/>
                    <a:pt x="21790" y="144236"/>
                    <a:pt x="21790" y="295723"/>
                  </a:cubicBezTo>
                  <a:cubicBezTo>
                    <a:pt x="21790" y="376302"/>
                    <a:pt x="56492" y="448822"/>
                    <a:pt x="112983" y="499587"/>
                  </a:cubicBezTo>
                  <a:cubicBezTo>
                    <a:pt x="115404" y="497169"/>
                    <a:pt x="117825" y="495558"/>
                    <a:pt x="121053" y="493946"/>
                  </a:cubicBezTo>
                  <a:lnTo>
                    <a:pt x="205791" y="448016"/>
                  </a:lnTo>
                  <a:cubicBezTo>
                    <a:pt x="213861" y="443182"/>
                    <a:pt x="218703" y="435124"/>
                    <a:pt x="218703" y="427066"/>
                  </a:cubicBezTo>
                  <a:lnTo>
                    <a:pt x="218703" y="395640"/>
                  </a:lnTo>
                  <a:cubicBezTo>
                    <a:pt x="211440" y="386777"/>
                    <a:pt x="193685" y="360992"/>
                    <a:pt x="184808" y="327149"/>
                  </a:cubicBezTo>
                  <a:cubicBezTo>
                    <a:pt x="175931" y="319897"/>
                    <a:pt x="171089" y="308616"/>
                    <a:pt x="171089" y="296529"/>
                  </a:cubicBezTo>
                  <a:lnTo>
                    <a:pt x="171089" y="258657"/>
                  </a:lnTo>
                  <a:cubicBezTo>
                    <a:pt x="171089" y="248988"/>
                    <a:pt x="174317" y="240124"/>
                    <a:pt x="179966" y="232872"/>
                  </a:cubicBezTo>
                  <a:lnTo>
                    <a:pt x="179966" y="182913"/>
                  </a:lnTo>
                  <a:cubicBezTo>
                    <a:pt x="179966" y="177273"/>
                    <a:pt x="177545" y="145847"/>
                    <a:pt x="200141" y="120062"/>
                  </a:cubicBezTo>
                  <a:cubicBezTo>
                    <a:pt x="220317" y="97500"/>
                    <a:pt x="252598" y="86219"/>
                    <a:pt x="296177" y="86219"/>
                  </a:cubicBezTo>
                  <a:cubicBezTo>
                    <a:pt x="339756" y="86219"/>
                    <a:pt x="371230" y="97500"/>
                    <a:pt x="391406" y="120062"/>
                  </a:cubicBezTo>
                  <a:cubicBezTo>
                    <a:pt x="414002" y="145847"/>
                    <a:pt x="412388" y="177273"/>
                    <a:pt x="411581" y="182913"/>
                  </a:cubicBezTo>
                  <a:lnTo>
                    <a:pt x="411581" y="232872"/>
                  </a:lnTo>
                  <a:cubicBezTo>
                    <a:pt x="418037" y="240124"/>
                    <a:pt x="421265" y="248988"/>
                    <a:pt x="421265" y="258657"/>
                  </a:cubicBezTo>
                  <a:lnTo>
                    <a:pt x="421265" y="296529"/>
                  </a:lnTo>
                  <a:cubicBezTo>
                    <a:pt x="421265" y="314256"/>
                    <a:pt x="409967" y="328760"/>
                    <a:pt x="393020" y="334401"/>
                  </a:cubicBezTo>
                  <a:cubicBezTo>
                    <a:pt x="387370" y="336012"/>
                    <a:pt x="381721" y="332789"/>
                    <a:pt x="380107" y="327149"/>
                  </a:cubicBezTo>
                  <a:cubicBezTo>
                    <a:pt x="377686" y="321508"/>
                    <a:pt x="380914" y="315062"/>
                    <a:pt x="386563" y="313450"/>
                  </a:cubicBezTo>
                  <a:cubicBezTo>
                    <a:pt x="394634" y="311033"/>
                    <a:pt x="399476" y="304587"/>
                    <a:pt x="399476" y="296529"/>
                  </a:cubicBezTo>
                  <a:lnTo>
                    <a:pt x="399476" y="258657"/>
                  </a:lnTo>
                  <a:cubicBezTo>
                    <a:pt x="399476" y="253822"/>
                    <a:pt x="397862" y="248988"/>
                    <a:pt x="393827" y="245764"/>
                  </a:cubicBezTo>
                  <a:lnTo>
                    <a:pt x="389792" y="242541"/>
                  </a:lnTo>
                  <a:lnTo>
                    <a:pt x="389792" y="181302"/>
                  </a:lnTo>
                  <a:cubicBezTo>
                    <a:pt x="389792" y="180496"/>
                    <a:pt x="393020" y="154711"/>
                    <a:pt x="375265" y="133760"/>
                  </a:cubicBezTo>
                  <a:cubicBezTo>
                    <a:pt x="359125" y="116033"/>
                    <a:pt x="332493" y="107170"/>
                    <a:pt x="296177" y="107170"/>
                  </a:cubicBezTo>
                  <a:cubicBezTo>
                    <a:pt x="259054" y="107170"/>
                    <a:pt x="232422" y="116033"/>
                    <a:pt x="216282" y="133760"/>
                  </a:cubicBezTo>
                  <a:cubicBezTo>
                    <a:pt x="198527" y="154711"/>
                    <a:pt x="201755" y="180496"/>
                    <a:pt x="201755" y="181302"/>
                  </a:cubicBezTo>
                  <a:lnTo>
                    <a:pt x="201755" y="182108"/>
                  </a:lnTo>
                  <a:lnTo>
                    <a:pt x="201755" y="242541"/>
                  </a:lnTo>
                  <a:lnTo>
                    <a:pt x="198527" y="245764"/>
                  </a:lnTo>
                  <a:cubicBezTo>
                    <a:pt x="194492" y="248988"/>
                    <a:pt x="192071" y="253822"/>
                    <a:pt x="192071" y="258657"/>
                  </a:cubicBezTo>
                  <a:lnTo>
                    <a:pt x="192071" y="296529"/>
                  </a:lnTo>
                  <a:cubicBezTo>
                    <a:pt x="192071" y="302975"/>
                    <a:pt x="195299" y="308616"/>
                    <a:pt x="200141" y="311839"/>
                  </a:cubicBezTo>
                  <a:lnTo>
                    <a:pt x="204177" y="314256"/>
                  </a:lnTo>
                  <a:lnTo>
                    <a:pt x="204984" y="318285"/>
                  </a:lnTo>
                  <a:cubicBezTo>
                    <a:pt x="213861" y="356157"/>
                    <a:pt x="237264" y="384359"/>
                    <a:pt x="237264" y="385165"/>
                  </a:cubicBezTo>
                  <a:lnTo>
                    <a:pt x="239686" y="388388"/>
                  </a:lnTo>
                  <a:lnTo>
                    <a:pt x="239686" y="427066"/>
                  </a:lnTo>
                  <a:cubicBezTo>
                    <a:pt x="239686" y="443182"/>
                    <a:pt x="230808" y="458492"/>
                    <a:pt x="216282" y="466549"/>
                  </a:cubicBezTo>
                  <a:lnTo>
                    <a:pt x="130738" y="513285"/>
                  </a:lnTo>
                  <a:lnTo>
                    <a:pt x="129931" y="513285"/>
                  </a:lnTo>
                  <a:cubicBezTo>
                    <a:pt x="130738" y="514091"/>
                    <a:pt x="130738" y="514091"/>
                    <a:pt x="131545" y="514896"/>
                  </a:cubicBezTo>
                  <a:cubicBezTo>
                    <a:pt x="136387" y="518120"/>
                    <a:pt x="141229" y="521343"/>
                    <a:pt x="146071" y="524566"/>
                  </a:cubicBezTo>
                  <a:cubicBezTo>
                    <a:pt x="147685" y="525372"/>
                    <a:pt x="149299" y="526983"/>
                    <a:pt x="150913" y="527789"/>
                  </a:cubicBezTo>
                  <a:cubicBezTo>
                    <a:pt x="155755" y="531012"/>
                    <a:pt x="161404" y="534235"/>
                    <a:pt x="167054" y="537458"/>
                  </a:cubicBezTo>
                  <a:cubicBezTo>
                    <a:pt x="167861" y="537458"/>
                    <a:pt x="168668" y="538264"/>
                    <a:pt x="169475" y="538264"/>
                  </a:cubicBezTo>
                  <a:cubicBezTo>
                    <a:pt x="175124" y="541487"/>
                    <a:pt x="181580" y="544711"/>
                    <a:pt x="187229" y="547128"/>
                  </a:cubicBezTo>
                  <a:cubicBezTo>
                    <a:pt x="194492" y="550351"/>
                    <a:pt x="200948" y="552768"/>
                    <a:pt x="207405" y="555186"/>
                  </a:cubicBezTo>
                  <a:cubicBezTo>
                    <a:pt x="208212" y="555186"/>
                    <a:pt x="208212" y="555186"/>
                    <a:pt x="209019" y="555186"/>
                  </a:cubicBezTo>
                  <a:cubicBezTo>
                    <a:pt x="222738" y="560020"/>
                    <a:pt x="236457" y="563244"/>
                    <a:pt x="250984" y="565661"/>
                  </a:cubicBezTo>
                  <a:lnTo>
                    <a:pt x="251791" y="565661"/>
                  </a:lnTo>
                  <a:cubicBezTo>
                    <a:pt x="258247" y="567272"/>
                    <a:pt x="265510" y="568078"/>
                    <a:pt x="271966" y="568078"/>
                  </a:cubicBezTo>
                  <a:cubicBezTo>
                    <a:pt x="272773" y="568078"/>
                    <a:pt x="274387" y="568884"/>
                    <a:pt x="275194" y="568884"/>
                  </a:cubicBezTo>
                  <a:cubicBezTo>
                    <a:pt x="282458" y="568884"/>
                    <a:pt x="288914" y="569690"/>
                    <a:pt x="296177" y="569690"/>
                  </a:cubicBezTo>
                  <a:cubicBezTo>
                    <a:pt x="301826" y="569690"/>
                    <a:pt x="306668" y="574525"/>
                    <a:pt x="306668" y="580165"/>
                  </a:cubicBezTo>
                  <a:cubicBezTo>
                    <a:pt x="306668" y="585806"/>
                    <a:pt x="301826" y="590640"/>
                    <a:pt x="296177" y="590640"/>
                  </a:cubicBezTo>
                  <a:cubicBezTo>
                    <a:pt x="288107" y="590640"/>
                    <a:pt x="280037" y="590640"/>
                    <a:pt x="271966" y="589834"/>
                  </a:cubicBezTo>
                  <a:cubicBezTo>
                    <a:pt x="271159" y="589834"/>
                    <a:pt x="269545" y="589834"/>
                    <a:pt x="268738" y="589834"/>
                  </a:cubicBezTo>
                  <a:cubicBezTo>
                    <a:pt x="260668" y="589029"/>
                    <a:pt x="253405" y="587417"/>
                    <a:pt x="245335" y="586611"/>
                  </a:cubicBezTo>
                  <a:cubicBezTo>
                    <a:pt x="244528" y="586611"/>
                    <a:pt x="243721" y="586611"/>
                    <a:pt x="242914" y="585806"/>
                  </a:cubicBezTo>
                  <a:cubicBezTo>
                    <a:pt x="217896" y="581777"/>
                    <a:pt x="194492" y="573719"/>
                    <a:pt x="171896" y="563244"/>
                  </a:cubicBezTo>
                  <a:cubicBezTo>
                    <a:pt x="171089" y="563244"/>
                    <a:pt x="170282" y="563244"/>
                    <a:pt x="170282" y="562438"/>
                  </a:cubicBezTo>
                  <a:cubicBezTo>
                    <a:pt x="163018" y="559215"/>
                    <a:pt x="156562" y="555991"/>
                    <a:pt x="150106" y="551963"/>
                  </a:cubicBezTo>
                  <a:cubicBezTo>
                    <a:pt x="148492" y="551157"/>
                    <a:pt x="147685" y="551157"/>
                    <a:pt x="146071" y="550351"/>
                  </a:cubicBezTo>
                  <a:cubicBezTo>
                    <a:pt x="139615" y="546322"/>
                    <a:pt x="133966" y="543099"/>
                    <a:pt x="128316" y="539070"/>
                  </a:cubicBezTo>
                  <a:cubicBezTo>
                    <a:pt x="126702" y="537458"/>
                    <a:pt x="125088" y="536653"/>
                    <a:pt x="122667" y="535041"/>
                  </a:cubicBezTo>
                  <a:cubicBezTo>
                    <a:pt x="117825" y="531012"/>
                    <a:pt x="112176" y="526983"/>
                    <a:pt x="107334" y="522954"/>
                  </a:cubicBezTo>
                  <a:cubicBezTo>
                    <a:pt x="106527" y="522149"/>
                    <a:pt x="105720" y="522149"/>
                    <a:pt x="105720" y="521343"/>
                  </a:cubicBezTo>
                  <a:lnTo>
                    <a:pt x="96036" y="513285"/>
                  </a:lnTo>
                  <a:cubicBezTo>
                    <a:pt x="37123" y="459297"/>
                    <a:pt x="0" y="381136"/>
                    <a:pt x="0" y="295723"/>
                  </a:cubicBezTo>
                  <a:cubicBezTo>
                    <a:pt x="0" y="132149"/>
                    <a:pt x="132352" y="0"/>
                    <a:pt x="296177" y="0"/>
                  </a:cubicBez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AE544E0C-0BFA-4227-A6B1-149CCAE04F22}"/>
              </a:ext>
            </a:extLst>
          </p:cNvPr>
          <p:cNvGrpSpPr/>
          <p:nvPr/>
        </p:nvGrpSpPr>
        <p:grpSpPr>
          <a:xfrm>
            <a:off x="1396246" y="4479618"/>
            <a:ext cx="2649458" cy="1427758"/>
            <a:chOff x="4302204" y="3594428"/>
            <a:chExt cx="2649458" cy="1427758"/>
          </a:xfrm>
        </p:grpSpPr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34345DA6-E15E-4CFF-8B9D-963C055D1EF9}"/>
                </a:ext>
              </a:extLst>
            </p:cNvPr>
            <p:cNvSpPr txBox="1"/>
            <p:nvPr/>
          </p:nvSpPr>
          <p:spPr>
            <a:xfrm>
              <a:off x="4302204" y="4006523"/>
              <a:ext cx="264945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5000"/>
                </a:lnSpc>
              </a:pP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For the benefit of you, 1PPT Network and the original creator, please do not </a:t>
              </a:r>
              <a:r>
                <a:rPr lang="en-US" altLang="zh-CN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copy,disseminate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 and sell</a:t>
              </a: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937A0CD1-B8BD-4230-B43A-33828E7FE5B6}"/>
                </a:ext>
              </a:extLst>
            </p:cNvPr>
            <p:cNvSpPr txBox="1"/>
            <p:nvPr/>
          </p:nvSpPr>
          <p:spPr>
            <a:xfrm>
              <a:off x="4765159" y="3594428"/>
              <a:ext cx="17235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400" spc="600" dirty="0">
                  <a:cs typeface="+mn-ea"/>
                  <a:sym typeface="+mn-lt"/>
                </a:rPr>
                <a:t>標題添加</a:t>
              </a:r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17853B07-4A75-4F58-8735-06CDA2C8FCD0}"/>
              </a:ext>
            </a:extLst>
          </p:cNvPr>
          <p:cNvGrpSpPr/>
          <p:nvPr/>
        </p:nvGrpSpPr>
        <p:grpSpPr>
          <a:xfrm>
            <a:off x="4771271" y="4479618"/>
            <a:ext cx="2649458" cy="1427758"/>
            <a:chOff x="4302204" y="3594428"/>
            <a:chExt cx="2649458" cy="1427758"/>
          </a:xfrm>
        </p:grpSpPr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9FD46F9A-C952-4CD8-8F2E-23DD3D86E50F}"/>
                </a:ext>
              </a:extLst>
            </p:cNvPr>
            <p:cNvSpPr txBox="1"/>
            <p:nvPr/>
          </p:nvSpPr>
          <p:spPr>
            <a:xfrm>
              <a:off x="4302204" y="4006523"/>
              <a:ext cx="264945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5000"/>
                </a:lnSpc>
              </a:pP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For the benefit of you, 1PPT Network and the original creator, please do not </a:t>
              </a:r>
              <a:r>
                <a:rPr lang="en-US" altLang="zh-CN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copy,disseminate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 and sell</a:t>
              </a: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217A481B-630A-48CB-9031-C387F38C6276}"/>
                </a:ext>
              </a:extLst>
            </p:cNvPr>
            <p:cNvSpPr txBox="1"/>
            <p:nvPr/>
          </p:nvSpPr>
          <p:spPr>
            <a:xfrm>
              <a:off x="4765159" y="3594428"/>
              <a:ext cx="17235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400" spc="600" dirty="0">
                  <a:cs typeface="+mn-ea"/>
                  <a:sym typeface="+mn-lt"/>
                </a:rPr>
                <a:t>標題添加</a:t>
              </a:r>
            </a:p>
          </p:txBody>
        </p: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E1AD1114-BC84-415C-A8AB-AE9BE6A22844}"/>
              </a:ext>
            </a:extLst>
          </p:cNvPr>
          <p:cNvGrpSpPr/>
          <p:nvPr/>
        </p:nvGrpSpPr>
        <p:grpSpPr>
          <a:xfrm>
            <a:off x="8160810" y="4479618"/>
            <a:ext cx="2649458" cy="1427758"/>
            <a:chOff x="4302204" y="3594428"/>
            <a:chExt cx="2649458" cy="1427758"/>
          </a:xfrm>
        </p:grpSpPr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99C299AB-149A-47CD-BAC3-0057C3770289}"/>
                </a:ext>
              </a:extLst>
            </p:cNvPr>
            <p:cNvSpPr txBox="1"/>
            <p:nvPr/>
          </p:nvSpPr>
          <p:spPr>
            <a:xfrm>
              <a:off x="4302204" y="4006523"/>
              <a:ext cx="264945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5000"/>
                </a:lnSpc>
              </a:pP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For the benefit of you, 1PPT Network and the original creator, please do not </a:t>
              </a:r>
              <a:r>
                <a:rPr lang="en-US" altLang="zh-CN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copy,disseminate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 and sell</a:t>
              </a: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F20FFC9C-A47A-459D-9CAE-1688AF447489}"/>
                </a:ext>
              </a:extLst>
            </p:cNvPr>
            <p:cNvSpPr txBox="1"/>
            <p:nvPr/>
          </p:nvSpPr>
          <p:spPr>
            <a:xfrm>
              <a:off x="4765159" y="3594428"/>
              <a:ext cx="17235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400" spc="600" dirty="0">
                  <a:cs typeface="+mn-ea"/>
                  <a:sym typeface="+mn-lt"/>
                </a:rPr>
                <a:t>標題添加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92844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6A435CD-2053-4391-BEC9-34B10068A8F3}"/>
              </a:ext>
            </a:extLst>
          </p:cNvPr>
          <p:cNvSpPr txBox="1"/>
          <p:nvPr/>
        </p:nvSpPr>
        <p:spPr>
          <a:xfrm>
            <a:off x="9143999" y="517159"/>
            <a:ext cx="2676525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For the benefit of you, 1PPT Network and the original creator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C5C7E46-0184-4BE5-AFE3-A89CBB0B7F11}"/>
              </a:ext>
            </a:extLst>
          </p:cNvPr>
          <p:cNvSpPr txBox="1"/>
          <p:nvPr/>
        </p:nvSpPr>
        <p:spPr>
          <a:xfrm>
            <a:off x="904875" y="455604"/>
            <a:ext cx="2133918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3200" spc="600" dirty="0">
                <a:cs typeface="+mn-ea"/>
                <a:sym typeface="+mn-lt"/>
              </a:rPr>
              <a:t>總結計畫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4CB5A41-4659-4881-9304-D94482E2EBC4}"/>
              </a:ext>
            </a:extLst>
          </p:cNvPr>
          <p:cNvSpPr/>
          <p:nvPr/>
        </p:nvSpPr>
        <p:spPr>
          <a:xfrm>
            <a:off x="3073400" y="693991"/>
            <a:ext cx="5112000" cy="108000"/>
          </a:xfrm>
          <a:prstGeom prst="rect">
            <a:avLst/>
          </a:prstGeom>
          <a:solidFill>
            <a:srgbClr val="97CC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80D3808-0282-41CE-9CA6-F97030353123}"/>
              </a:ext>
            </a:extLst>
          </p:cNvPr>
          <p:cNvSpPr/>
          <p:nvPr/>
        </p:nvSpPr>
        <p:spPr>
          <a:xfrm>
            <a:off x="8296207" y="693991"/>
            <a:ext cx="756000" cy="10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aphicFrame>
        <p:nvGraphicFramePr>
          <p:cNvPr id="8" name="图表 7">
            <a:extLst>
              <a:ext uri="{FF2B5EF4-FFF2-40B4-BE49-F238E27FC236}">
                <a16:creationId xmlns:a16="http://schemas.microsoft.com/office/drawing/2014/main" id="{E61BF3E6-E565-49D4-A293-E48457D8D67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5895620"/>
              </p:ext>
            </p:extLst>
          </p:nvPr>
        </p:nvGraphicFramePr>
        <p:xfrm>
          <a:off x="1019175" y="1597652"/>
          <a:ext cx="10153650" cy="28078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9" name="组合 8">
            <a:extLst>
              <a:ext uri="{FF2B5EF4-FFF2-40B4-BE49-F238E27FC236}">
                <a16:creationId xmlns:a16="http://schemas.microsoft.com/office/drawing/2014/main" id="{09C64D68-576A-45BC-B661-B694858F50A4}"/>
              </a:ext>
            </a:extLst>
          </p:cNvPr>
          <p:cNvGrpSpPr/>
          <p:nvPr/>
        </p:nvGrpSpPr>
        <p:grpSpPr>
          <a:xfrm>
            <a:off x="1783160" y="5080768"/>
            <a:ext cx="2649458" cy="966093"/>
            <a:chOff x="4302204" y="3594428"/>
            <a:chExt cx="2649458" cy="966093"/>
          </a:xfrm>
        </p:grpSpPr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0A0684B3-4E93-40A1-A51C-A6A8BFB06CE5}"/>
                </a:ext>
              </a:extLst>
            </p:cNvPr>
            <p:cNvSpPr txBox="1"/>
            <p:nvPr/>
          </p:nvSpPr>
          <p:spPr>
            <a:xfrm>
              <a:off x="4302204" y="4006523"/>
              <a:ext cx="264945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5000"/>
                </a:lnSpc>
              </a:pP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For the benefit of you, 1PPT Network and the original creator</a:t>
              </a: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832B5EE4-9E4A-467F-ADC1-C9CB5648BBC4}"/>
                </a:ext>
              </a:extLst>
            </p:cNvPr>
            <p:cNvSpPr txBox="1"/>
            <p:nvPr/>
          </p:nvSpPr>
          <p:spPr>
            <a:xfrm>
              <a:off x="4302204" y="3594428"/>
              <a:ext cx="17235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400" spc="600" dirty="0">
                  <a:cs typeface="+mn-ea"/>
                  <a:sym typeface="+mn-lt"/>
                </a:rPr>
                <a:t>標題添加</a:t>
              </a:r>
            </a:p>
          </p:txBody>
        </p:sp>
      </p:grpSp>
      <p:sp>
        <p:nvSpPr>
          <p:cNvPr id="24" name="Oval 11">
            <a:extLst>
              <a:ext uri="{FF2B5EF4-FFF2-40B4-BE49-F238E27FC236}">
                <a16:creationId xmlns:a16="http://schemas.microsoft.com/office/drawing/2014/main" id="{2EA7248C-59C1-40B1-9100-A47046A54605}"/>
              </a:ext>
            </a:extLst>
          </p:cNvPr>
          <p:cNvSpPr/>
          <p:nvPr/>
        </p:nvSpPr>
        <p:spPr>
          <a:xfrm>
            <a:off x="1162626" y="5113465"/>
            <a:ext cx="517010" cy="523876"/>
          </a:xfrm>
          <a:custGeom>
            <a:avLst/>
            <a:gdLst>
              <a:gd name="T0" fmla="*/ 3621 w 6468"/>
              <a:gd name="T1" fmla="*/ 3299 h 6564"/>
              <a:gd name="T2" fmla="*/ 4214 w 6468"/>
              <a:gd name="T3" fmla="*/ 4727 h 6564"/>
              <a:gd name="T4" fmla="*/ 6337 w 6468"/>
              <a:gd name="T5" fmla="*/ 4571 h 6564"/>
              <a:gd name="T6" fmla="*/ 5974 w 6468"/>
              <a:gd name="T7" fmla="*/ 3603 h 6564"/>
              <a:gd name="T8" fmla="*/ 6429 w 6468"/>
              <a:gd name="T9" fmla="*/ 3225 h 6564"/>
              <a:gd name="T10" fmla="*/ 6022 w 6468"/>
              <a:gd name="T11" fmla="*/ 2697 h 6564"/>
              <a:gd name="T12" fmla="*/ 5080 w 6468"/>
              <a:gd name="T13" fmla="*/ 2269 h 6564"/>
              <a:gd name="T14" fmla="*/ 5136 w 6468"/>
              <a:gd name="T15" fmla="*/ 1681 h 6564"/>
              <a:gd name="T16" fmla="*/ 4477 w 6468"/>
              <a:gd name="T17" fmla="*/ 1593 h 6564"/>
              <a:gd name="T18" fmla="*/ 3837 w 6468"/>
              <a:gd name="T19" fmla="*/ 1917 h 6564"/>
              <a:gd name="T20" fmla="*/ 3357 w 6468"/>
              <a:gd name="T21" fmla="*/ 2412 h 6564"/>
              <a:gd name="T22" fmla="*/ 3445 w 6468"/>
              <a:gd name="T23" fmla="*/ 2889 h 6564"/>
              <a:gd name="T24" fmla="*/ 5048 w 6468"/>
              <a:gd name="T25" fmla="*/ 3547 h 6564"/>
              <a:gd name="T26" fmla="*/ 2792 w 6468"/>
              <a:gd name="T27" fmla="*/ 4483 h 6564"/>
              <a:gd name="T28" fmla="*/ 2397 w 6468"/>
              <a:gd name="T29" fmla="*/ 3364 h 6564"/>
              <a:gd name="T30" fmla="*/ 1830 w 6468"/>
              <a:gd name="T31" fmla="*/ 3843 h 6564"/>
              <a:gd name="T32" fmla="*/ 1502 w 6468"/>
              <a:gd name="T33" fmla="*/ 4577 h 6564"/>
              <a:gd name="T34" fmla="*/ 1589 w 6468"/>
              <a:gd name="T35" fmla="*/ 5239 h 6564"/>
              <a:gd name="T36" fmla="*/ 2178 w 6468"/>
              <a:gd name="T37" fmla="*/ 5181 h 6564"/>
              <a:gd name="T38" fmla="*/ 2609 w 6468"/>
              <a:gd name="T39" fmla="*/ 6123 h 6564"/>
              <a:gd name="T40" fmla="*/ 3138 w 6468"/>
              <a:gd name="T41" fmla="*/ 6528 h 6564"/>
              <a:gd name="T42" fmla="*/ 3513 w 6468"/>
              <a:gd name="T43" fmla="*/ 6072 h 6564"/>
              <a:gd name="T44" fmla="*/ 4484 w 6468"/>
              <a:gd name="T45" fmla="*/ 6433 h 6564"/>
              <a:gd name="T46" fmla="*/ 5145 w 6468"/>
              <a:gd name="T47" fmla="*/ 6347 h 6564"/>
              <a:gd name="T48" fmla="*/ 5088 w 6468"/>
              <a:gd name="T49" fmla="*/ 5759 h 6564"/>
              <a:gd name="T50" fmla="*/ 6029 w 6468"/>
              <a:gd name="T51" fmla="*/ 5328 h 6564"/>
              <a:gd name="T52" fmla="*/ 6434 w 6468"/>
              <a:gd name="T53" fmla="*/ 4799 h 6564"/>
              <a:gd name="T54" fmla="*/ 370 w 6468"/>
              <a:gd name="T55" fmla="*/ 1975 h 6564"/>
              <a:gd name="T56" fmla="*/ 0 w 6468"/>
              <a:gd name="T57" fmla="*/ 1827 h 6564"/>
              <a:gd name="T58" fmla="*/ 148 w 6468"/>
              <a:gd name="T59" fmla="*/ 1436 h 6564"/>
              <a:gd name="T60" fmla="*/ 580 w 6468"/>
              <a:gd name="T61" fmla="*/ 947 h 6564"/>
              <a:gd name="T62" fmla="*/ 424 w 6468"/>
              <a:gd name="T63" fmla="*/ 583 h 6564"/>
              <a:gd name="T64" fmla="*/ 802 w 6468"/>
              <a:gd name="T65" fmla="*/ 412 h 6564"/>
              <a:gd name="T66" fmla="*/ 1454 w 6468"/>
              <a:gd name="T67" fmla="*/ 371 h 6564"/>
              <a:gd name="T68" fmla="*/ 1602 w 6468"/>
              <a:gd name="T69" fmla="*/ 0 h 6564"/>
              <a:gd name="T70" fmla="*/ 1993 w 6468"/>
              <a:gd name="T71" fmla="*/ 148 h 6564"/>
              <a:gd name="T72" fmla="*/ 2482 w 6468"/>
              <a:gd name="T73" fmla="*/ 580 h 6564"/>
              <a:gd name="T74" fmla="*/ 2848 w 6468"/>
              <a:gd name="T75" fmla="*/ 423 h 6564"/>
              <a:gd name="T76" fmla="*/ 3018 w 6468"/>
              <a:gd name="T77" fmla="*/ 801 h 6564"/>
              <a:gd name="T78" fmla="*/ 3060 w 6468"/>
              <a:gd name="T79" fmla="*/ 1453 h 6564"/>
              <a:gd name="T80" fmla="*/ 3430 w 6468"/>
              <a:gd name="T81" fmla="*/ 1601 h 6564"/>
              <a:gd name="T82" fmla="*/ 3282 w 6468"/>
              <a:gd name="T83" fmla="*/ 1992 h 6564"/>
              <a:gd name="T84" fmla="*/ 2850 w 6468"/>
              <a:gd name="T85" fmla="*/ 2481 h 6564"/>
              <a:gd name="T86" fmla="*/ 3008 w 6468"/>
              <a:gd name="T87" fmla="*/ 2847 h 6564"/>
              <a:gd name="T88" fmla="*/ 2629 w 6468"/>
              <a:gd name="T89" fmla="*/ 3017 h 6564"/>
              <a:gd name="T90" fmla="*/ 1977 w 6468"/>
              <a:gd name="T91" fmla="*/ 3059 h 6564"/>
              <a:gd name="T92" fmla="*/ 1829 w 6468"/>
              <a:gd name="T93" fmla="*/ 3429 h 6564"/>
              <a:gd name="T94" fmla="*/ 1438 w 6468"/>
              <a:gd name="T95" fmla="*/ 3281 h 6564"/>
              <a:gd name="T96" fmla="*/ 949 w 6468"/>
              <a:gd name="T97" fmla="*/ 2849 h 6564"/>
              <a:gd name="T98" fmla="*/ 584 w 6468"/>
              <a:gd name="T99" fmla="*/ 3007 h 6564"/>
              <a:gd name="T100" fmla="*/ 413 w 6468"/>
              <a:gd name="T101" fmla="*/ 2628 h 6564"/>
              <a:gd name="T102" fmla="*/ 370 w 6468"/>
              <a:gd name="T103" fmla="*/ 1975 h 6564"/>
              <a:gd name="T104" fmla="*/ 2173 w 6468"/>
              <a:gd name="T105" fmla="*/ 2177 h 6564"/>
              <a:gd name="T106" fmla="*/ 1257 w 6468"/>
              <a:gd name="T107" fmla="*/ 1251 h 65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6468" h="6564">
                <a:moveTo>
                  <a:pt x="3204" y="4309"/>
                </a:moveTo>
                <a:cubicBezTo>
                  <a:pt x="3040" y="3916"/>
                  <a:pt x="3228" y="3463"/>
                  <a:pt x="3621" y="3299"/>
                </a:cubicBezTo>
                <a:cubicBezTo>
                  <a:pt x="4014" y="3135"/>
                  <a:pt x="4468" y="3323"/>
                  <a:pt x="4632" y="3716"/>
                </a:cubicBezTo>
                <a:cubicBezTo>
                  <a:pt x="4796" y="4109"/>
                  <a:pt x="4608" y="4563"/>
                  <a:pt x="4214" y="4727"/>
                </a:cubicBezTo>
                <a:cubicBezTo>
                  <a:pt x="3821" y="4891"/>
                  <a:pt x="3368" y="4703"/>
                  <a:pt x="3204" y="4309"/>
                </a:cubicBezTo>
                <a:close/>
                <a:moveTo>
                  <a:pt x="6337" y="4571"/>
                </a:moveTo>
                <a:lnTo>
                  <a:pt x="5974" y="4421"/>
                </a:lnTo>
                <a:cubicBezTo>
                  <a:pt x="6028" y="4156"/>
                  <a:pt x="6029" y="3877"/>
                  <a:pt x="5974" y="3603"/>
                </a:cubicBezTo>
                <a:lnTo>
                  <a:pt x="6336" y="3452"/>
                </a:lnTo>
                <a:cubicBezTo>
                  <a:pt x="6424" y="3416"/>
                  <a:pt x="6466" y="3315"/>
                  <a:pt x="6429" y="3225"/>
                </a:cubicBezTo>
                <a:lnTo>
                  <a:pt x="6249" y="2791"/>
                </a:lnTo>
                <a:cubicBezTo>
                  <a:pt x="6213" y="2703"/>
                  <a:pt x="6112" y="2660"/>
                  <a:pt x="6022" y="2697"/>
                </a:cubicBezTo>
                <a:lnTo>
                  <a:pt x="5660" y="2848"/>
                </a:lnTo>
                <a:cubicBezTo>
                  <a:pt x="5504" y="2615"/>
                  <a:pt x="5305" y="2419"/>
                  <a:pt x="5080" y="2269"/>
                </a:cubicBezTo>
                <a:lnTo>
                  <a:pt x="5229" y="1907"/>
                </a:lnTo>
                <a:cubicBezTo>
                  <a:pt x="5265" y="1819"/>
                  <a:pt x="5224" y="1717"/>
                  <a:pt x="5136" y="1681"/>
                </a:cubicBezTo>
                <a:lnTo>
                  <a:pt x="4702" y="1500"/>
                </a:lnTo>
                <a:cubicBezTo>
                  <a:pt x="4614" y="1464"/>
                  <a:pt x="4513" y="1505"/>
                  <a:pt x="4477" y="1593"/>
                </a:cubicBezTo>
                <a:lnTo>
                  <a:pt x="4328" y="1956"/>
                </a:lnTo>
                <a:cubicBezTo>
                  <a:pt x="4168" y="1924"/>
                  <a:pt x="4002" y="1911"/>
                  <a:pt x="3837" y="1917"/>
                </a:cubicBezTo>
                <a:cubicBezTo>
                  <a:pt x="3804" y="2165"/>
                  <a:pt x="3609" y="2361"/>
                  <a:pt x="3364" y="2397"/>
                </a:cubicBezTo>
                <a:cubicBezTo>
                  <a:pt x="3361" y="2403"/>
                  <a:pt x="3360" y="2407"/>
                  <a:pt x="3357" y="2412"/>
                </a:cubicBezTo>
                <a:cubicBezTo>
                  <a:pt x="3426" y="2507"/>
                  <a:pt x="3465" y="2621"/>
                  <a:pt x="3465" y="2743"/>
                </a:cubicBezTo>
                <a:cubicBezTo>
                  <a:pt x="3465" y="2793"/>
                  <a:pt x="3458" y="2841"/>
                  <a:pt x="3445" y="2889"/>
                </a:cubicBezTo>
                <a:cubicBezTo>
                  <a:pt x="3448" y="2888"/>
                  <a:pt x="3449" y="2887"/>
                  <a:pt x="3452" y="2887"/>
                </a:cubicBezTo>
                <a:cubicBezTo>
                  <a:pt x="4073" y="2628"/>
                  <a:pt x="4789" y="2924"/>
                  <a:pt x="5048" y="3547"/>
                </a:cubicBezTo>
                <a:cubicBezTo>
                  <a:pt x="5306" y="4168"/>
                  <a:pt x="5010" y="4884"/>
                  <a:pt x="4388" y="5143"/>
                </a:cubicBezTo>
                <a:cubicBezTo>
                  <a:pt x="3766" y="5401"/>
                  <a:pt x="3050" y="5105"/>
                  <a:pt x="2792" y="4483"/>
                </a:cubicBezTo>
                <a:cubicBezTo>
                  <a:pt x="2650" y="4140"/>
                  <a:pt x="2676" y="3771"/>
                  <a:pt x="2832" y="3464"/>
                </a:cubicBezTo>
                <a:cubicBezTo>
                  <a:pt x="2682" y="3491"/>
                  <a:pt x="2524" y="3459"/>
                  <a:pt x="2397" y="3364"/>
                </a:cubicBezTo>
                <a:cubicBezTo>
                  <a:pt x="2392" y="3367"/>
                  <a:pt x="2388" y="3368"/>
                  <a:pt x="2382" y="3369"/>
                </a:cubicBezTo>
                <a:cubicBezTo>
                  <a:pt x="2341" y="3637"/>
                  <a:pt x="2109" y="3843"/>
                  <a:pt x="1830" y="3843"/>
                </a:cubicBezTo>
                <a:cubicBezTo>
                  <a:pt x="1814" y="4035"/>
                  <a:pt x="1824" y="4231"/>
                  <a:pt x="1864" y="4427"/>
                </a:cubicBezTo>
                <a:lnTo>
                  <a:pt x="1502" y="4577"/>
                </a:lnTo>
                <a:cubicBezTo>
                  <a:pt x="1414" y="4613"/>
                  <a:pt x="1372" y="4715"/>
                  <a:pt x="1409" y="4804"/>
                </a:cubicBezTo>
                <a:lnTo>
                  <a:pt x="1589" y="5239"/>
                </a:lnTo>
                <a:cubicBezTo>
                  <a:pt x="1625" y="5327"/>
                  <a:pt x="1726" y="5369"/>
                  <a:pt x="1816" y="5332"/>
                </a:cubicBezTo>
                <a:lnTo>
                  <a:pt x="2178" y="5181"/>
                </a:lnTo>
                <a:cubicBezTo>
                  <a:pt x="2334" y="5415"/>
                  <a:pt x="2533" y="5611"/>
                  <a:pt x="2758" y="5760"/>
                </a:cubicBezTo>
                <a:lnTo>
                  <a:pt x="2609" y="6123"/>
                </a:lnTo>
                <a:cubicBezTo>
                  <a:pt x="2573" y="6211"/>
                  <a:pt x="2614" y="6312"/>
                  <a:pt x="2702" y="6348"/>
                </a:cubicBezTo>
                <a:lnTo>
                  <a:pt x="3138" y="6528"/>
                </a:lnTo>
                <a:cubicBezTo>
                  <a:pt x="3226" y="6564"/>
                  <a:pt x="3328" y="6523"/>
                  <a:pt x="3364" y="6435"/>
                </a:cubicBezTo>
                <a:lnTo>
                  <a:pt x="3513" y="6072"/>
                </a:lnTo>
                <a:cubicBezTo>
                  <a:pt x="3778" y="6125"/>
                  <a:pt x="4057" y="6127"/>
                  <a:pt x="4333" y="6072"/>
                </a:cubicBezTo>
                <a:lnTo>
                  <a:pt x="4484" y="6433"/>
                </a:lnTo>
                <a:cubicBezTo>
                  <a:pt x="4520" y="6521"/>
                  <a:pt x="4621" y="6564"/>
                  <a:pt x="4710" y="6527"/>
                </a:cubicBezTo>
                <a:lnTo>
                  <a:pt x="5145" y="6347"/>
                </a:lnTo>
                <a:cubicBezTo>
                  <a:pt x="5233" y="6311"/>
                  <a:pt x="5276" y="6209"/>
                  <a:pt x="5238" y="6120"/>
                </a:cubicBezTo>
                <a:lnTo>
                  <a:pt x="5088" y="5759"/>
                </a:lnTo>
                <a:cubicBezTo>
                  <a:pt x="5321" y="5603"/>
                  <a:pt x="5517" y="5404"/>
                  <a:pt x="5666" y="5179"/>
                </a:cubicBezTo>
                <a:lnTo>
                  <a:pt x="6029" y="5328"/>
                </a:lnTo>
                <a:cubicBezTo>
                  <a:pt x="6117" y="5364"/>
                  <a:pt x="6218" y="5323"/>
                  <a:pt x="6254" y="5235"/>
                </a:cubicBezTo>
                <a:lnTo>
                  <a:pt x="6434" y="4799"/>
                </a:lnTo>
                <a:cubicBezTo>
                  <a:pt x="6468" y="4708"/>
                  <a:pt x="6425" y="4608"/>
                  <a:pt x="6337" y="4571"/>
                </a:cubicBezTo>
                <a:close/>
                <a:moveTo>
                  <a:pt x="370" y="1975"/>
                </a:moveTo>
                <a:lnTo>
                  <a:pt x="145" y="1973"/>
                </a:lnTo>
                <a:cubicBezTo>
                  <a:pt x="65" y="1973"/>
                  <a:pt x="0" y="1908"/>
                  <a:pt x="0" y="1827"/>
                </a:cubicBezTo>
                <a:lnTo>
                  <a:pt x="1" y="1581"/>
                </a:lnTo>
                <a:cubicBezTo>
                  <a:pt x="1" y="1501"/>
                  <a:pt x="66" y="1436"/>
                  <a:pt x="148" y="1436"/>
                </a:cubicBezTo>
                <a:lnTo>
                  <a:pt x="373" y="1437"/>
                </a:lnTo>
                <a:cubicBezTo>
                  <a:pt x="408" y="1264"/>
                  <a:pt x="477" y="1097"/>
                  <a:pt x="580" y="947"/>
                </a:cubicBezTo>
                <a:lnTo>
                  <a:pt x="422" y="788"/>
                </a:lnTo>
                <a:cubicBezTo>
                  <a:pt x="366" y="731"/>
                  <a:pt x="366" y="639"/>
                  <a:pt x="424" y="583"/>
                </a:cubicBezTo>
                <a:lnTo>
                  <a:pt x="597" y="411"/>
                </a:lnTo>
                <a:cubicBezTo>
                  <a:pt x="654" y="355"/>
                  <a:pt x="746" y="355"/>
                  <a:pt x="802" y="412"/>
                </a:cubicBezTo>
                <a:lnTo>
                  <a:pt x="961" y="572"/>
                </a:lnTo>
                <a:cubicBezTo>
                  <a:pt x="1113" y="471"/>
                  <a:pt x="1281" y="404"/>
                  <a:pt x="1454" y="371"/>
                </a:cubicBezTo>
                <a:lnTo>
                  <a:pt x="1456" y="145"/>
                </a:lnTo>
                <a:cubicBezTo>
                  <a:pt x="1456" y="65"/>
                  <a:pt x="1521" y="0"/>
                  <a:pt x="1602" y="0"/>
                </a:cubicBezTo>
                <a:lnTo>
                  <a:pt x="1848" y="1"/>
                </a:lnTo>
                <a:cubicBezTo>
                  <a:pt x="1928" y="1"/>
                  <a:pt x="1993" y="67"/>
                  <a:pt x="1993" y="148"/>
                </a:cubicBezTo>
                <a:lnTo>
                  <a:pt x="1992" y="373"/>
                </a:lnTo>
                <a:cubicBezTo>
                  <a:pt x="2165" y="408"/>
                  <a:pt x="2332" y="477"/>
                  <a:pt x="2482" y="580"/>
                </a:cubicBezTo>
                <a:lnTo>
                  <a:pt x="2642" y="421"/>
                </a:lnTo>
                <a:cubicBezTo>
                  <a:pt x="2700" y="365"/>
                  <a:pt x="2792" y="365"/>
                  <a:pt x="2848" y="423"/>
                </a:cubicBezTo>
                <a:lnTo>
                  <a:pt x="3020" y="596"/>
                </a:lnTo>
                <a:cubicBezTo>
                  <a:pt x="3076" y="653"/>
                  <a:pt x="3076" y="745"/>
                  <a:pt x="3018" y="801"/>
                </a:cubicBezTo>
                <a:lnTo>
                  <a:pt x="2858" y="960"/>
                </a:lnTo>
                <a:cubicBezTo>
                  <a:pt x="2960" y="1112"/>
                  <a:pt x="3026" y="1280"/>
                  <a:pt x="3060" y="1453"/>
                </a:cubicBezTo>
                <a:lnTo>
                  <a:pt x="3285" y="1455"/>
                </a:lnTo>
                <a:cubicBezTo>
                  <a:pt x="3365" y="1455"/>
                  <a:pt x="3430" y="1520"/>
                  <a:pt x="3430" y="1601"/>
                </a:cubicBezTo>
                <a:lnTo>
                  <a:pt x="3429" y="1847"/>
                </a:lnTo>
                <a:cubicBezTo>
                  <a:pt x="3429" y="1927"/>
                  <a:pt x="3364" y="1992"/>
                  <a:pt x="3282" y="1992"/>
                </a:cubicBezTo>
                <a:lnTo>
                  <a:pt x="3057" y="1991"/>
                </a:lnTo>
                <a:cubicBezTo>
                  <a:pt x="3022" y="2164"/>
                  <a:pt x="2953" y="2331"/>
                  <a:pt x="2850" y="2481"/>
                </a:cubicBezTo>
                <a:lnTo>
                  <a:pt x="3009" y="2641"/>
                </a:lnTo>
                <a:cubicBezTo>
                  <a:pt x="3065" y="2699"/>
                  <a:pt x="3065" y="2791"/>
                  <a:pt x="3008" y="2847"/>
                </a:cubicBezTo>
                <a:lnTo>
                  <a:pt x="2834" y="3019"/>
                </a:lnTo>
                <a:cubicBezTo>
                  <a:pt x="2777" y="3075"/>
                  <a:pt x="2685" y="3075"/>
                  <a:pt x="2629" y="3017"/>
                </a:cubicBezTo>
                <a:lnTo>
                  <a:pt x="2470" y="2857"/>
                </a:lnTo>
                <a:cubicBezTo>
                  <a:pt x="2318" y="2959"/>
                  <a:pt x="2150" y="3025"/>
                  <a:pt x="1977" y="3059"/>
                </a:cubicBezTo>
                <a:lnTo>
                  <a:pt x="1976" y="3284"/>
                </a:lnTo>
                <a:cubicBezTo>
                  <a:pt x="1976" y="3364"/>
                  <a:pt x="1910" y="3429"/>
                  <a:pt x="1829" y="3429"/>
                </a:cubicBezTo>
                <a:lnTo>
                  <a:pt x="1584" y="3428"/>
                </a:lnTo>
                <a:cubicBezTo>
                  <a:pt x="1504" y="3428"/>
                  <a:pt x="1438" y="3363"/>
                  <a:pt x="1438" y="3281"/>
                </a:cubicBezTo>
                <a:lnTo>
                  <a:pt x="1440" y="3056"/>
                </a:lnTo>
                <a:cubicBezTo>
                  <a:pt x="1266" y="3021"/>
                  <a:pt x="1100" y="2952"/>
                  <a:pt x="949" y="2849"/>
                </a:cubicBezTo>
                <a:lnTo>
                  <a:pt x="789" y="3008"/>
                </a:lnTo>
                <a:cubicBezTo>
                  <a:pt x="732" y="3064"/>
                  <a:pt x="640" y="3064"/>
                  <a:pt x="584" y="3007"/>
                </a:cubicBezTo>
                <a:lnTo>
                  <a:pt x="412" y="2833"/>
                </a:lnTo>
                <a:cubicBezTo>
                  <a:pt x="356" y="2776"/>
                  <a:pt x="356" y="2684"/>
                  <a:pt x="413" y="2628"/>
                </a:cubicBezTo>
                <a:lnTo>
                  <a:pt x="573" y="2469"/>
                </a:lnTo>
                <a:cubicBezTo>
                  <a:pt x="470" y="2316"/>
                  <a:pt x="404" y="2148"/>
                  <a:pt x="370" y="1975"/>
                </a:cubicBezTo>
                <a:close/>
                <a:moveTo>
                  <a:pt x="1252" y="2172"/>
                </a:moveTo>
                <a:cubicBezTo>
                  <a:pt x="1505" y="2428"/>
                  <a:pt x="1917" y="2431"/>
                  <a:pt x="2173" y="2177"/>
                </a:cubicBezTo>
                <a:cubicBezTo>
                  <a:pt x="2429" y="1924"/>
                  <a:pt x="2432" y="1512"/>
                  <a:pt x="2178" y="1256"/>
                </a:cubicBezTo>
                <a:cubicBezTo>
                  <a:pt x="1925" y="1000"/>
                  <a:pt x="1513" y="997"/>
                  <a:pt x="1257" y="1251"/>
                </a:cubicBezTo>
                <a:cubicBezTo>
                  <a:pt x="1000" y="1504"/>
                  <a:pt x="998" y="1916"/>
                  <a:pt x="1252" y="2172"/>
                </a:cubicBezTo>
                <a:close/>
              </a:path>
            </a:pathLst>
          </a:custGeom>
          <a:solidFill>
            <a:srgbClr val="97CC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6B6C48C6-EF32-4CB2-857D-788CC62CC157}"/>
              </a:ext>
            </a:extLst>
          </p:cNvPr>
          <p:cNvGrpSpPr/>
          <p:nvPr/>
        </p:nvGrpSpPr>
        <p:grpSpPr>
          <a:xfrm>
            <a:off x="5153264" y="5080768"/>
            <a:ext cx="2649458" cy="966093"/>
            <a:chOff x="4302204" y="3594428"/>
            <a:chExt cx="2649458" cy="966093"/>
          </a:xfrm>
        </p:grpSpPr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D72E949F-09C4-40C3-B9C5-DFEACC321BA4}"/>
                </a:ext>
              </a:extLst>
            </p:cNvPr>
            <p:cNvSpPr txBox="1"/>
            <p:nvPr/>
          </p:nvSpPr>
          <p:spPr>
            <a:xfrm>
              <a:off x="4302204" y="4006523"/>
              <a:ext cx="264945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5000"/>
                </a:lnSpc>
              </a:pP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For the benefit of you, 1PPT Network and the original creator</a:t>
              </a: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BA1900C1-4D4C-487F-B673-0507771DA3D1}"/>
                </a:ext>
              </a:extLst>
            </p:cNvPr>
            <p:cNvSpPr txBox="1"/>
            <p:nvPr/>
          </p:nvSpPr>
          <p:spPr>
            <a:xfrm>
              <a:off x="4302204" y="3594428"/>
              <a:ext cx="17235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400" spc="600" dirty="0">
                  <a:cs typeface="+mn-ea"/>
                  <a:sym typeface="+mn-lt"/>
                </a:rPr>
                <a:t>標題添加</a:t>
              </a:r>
            </a:p>
          </p:txBody>
        </p:sp>
      </p:grpSp>
      <p:sp>
        <p:nvSpPr>
          <p:cNvPr id="25" name="Oval 15">
            <a:extLst>
              <a:ext uri="{FF2B5EF4-FFF2-40B4-BE49-F238E27FC236}">
                <a16:creationId xmlns:a16="http://schemas.microsoft.com/office/drawing/2014/main" id="{BA0A3D3E-42FE-4139-B65E-3F321DBE9AD2}"/>
              </a:ext>
            </a:extLst>
          </p:cNvPr>
          <p:cNvSpPr/>
          <p:nvPr/>
        </p:nvSpPr>
        <p:spPr>
          <a:xfrm>
            <a:off x="4529297" y="5155013"/>
            <a:ext cx="523876" cy="440781"/>
          </a:xfrm>
          <a:custGeom>
            <a:avLst/>
            <a:gdLst>
              <a:gd name="connsiteX0" fmla="*/ 491732 w 609050"/>
              <a:gd name="connsiteY0" fmla="*/ 464941 h 512446"/>
              <a:gd name="connsiteX1" fmla="*/ 481173 w 609050"/>
              <a:gd name="connsiteY1" fmla="*/ 475479 h 512446"/>
              <a:gd name="connsiteX2" fmla="*/ 491732 w 609050"/>
              <a:gd name="connsiteY2" fmla="*/ 486101 h 512446"/>
              <a:gd name="connsiteX3" fmla="*/ 555168 w 609050"/>
              <a:gd name="connsiteY3" fmla="*/ 486101 h 512446"/>
              <a:gd name="connsiteX4" fmla="*/ 565726 w 609050"/>
              <a:gd name="connsiteY4" fmla="*/ 475479 h 512446"/>
              <a:gd name="connsiteX5" fmla="*/ 555168 w 609050"/>
              <a:gd name="connsiteY5" fmla="*/ 464941 h 512446"/>
              <a:gd name="connsiteX6" fmla="*/ 29916 w 609050"/>
              <a:gd name="connsiteY6" fmla="*/ 445621 h 512446"/>
              <a:gd name="connsiteX7" fmla="*/ 579134 w 609050"/>
              <a:gd name="connsiteY7" fmla="*/ 445621 h 512446"/>
              <a:gd name="connsiteX8" fmla="*/ 609050 w 609050"/>
              <a:gd name="connsiteY8" fmla="*/ 475563 h 512446"/>
              <a:gd name="connsiteX9" fmla="*/ 609050 w 609050"/>
              <a:gd name="connsiteY9" fmla="*/ 482588 h 512446"/>
              <a:gd name="connsiteX10" fmla="*/ 579134 w 609050"/>
              <a:gd name="connsiteY10" fmla="*/ 512446 h 512446"/>
              <a:gd name="connsiteX11" fmla="*/ 29916 w 609050"/>
              <a:gd name="connsiteY11" fmla="*/ 512446 h 512446"/>
              <a:gd name="connsiteX12" fmla="*/ 0 w 609050"/>
              <a:gd name="connsiteY12" fmla="*/ 482588 h 512446"/>
              <a:gd name="connsiteX13" fmla="*/ 0 w 609050"/>
              <a:gd name="connsiteY13" fmla="*/ 475563 h 512446"/>
              <a:gd name="connsiteX14" fmla="*/ 29916 w 609050"/>
              <a:gd name="connsiteY14" fmla="*/ 445621 h 512446"/>
              <a:gd name="connsiteX15" fmla="*/ 58946 w 609050"/>
              <a:gd name="connsiteY15" fmla="*/ 57153 h 512446"/>
              <a:gd name="connsiteX16" fmla="*/ 58946 w 609050"/>
              <a:gd name="connsiteY16" fmla="*/ 356223 h 512446"/>
              <a:gd name="connsiteX17" fmla="*/ 550175 w 609050"/>
              <a:gd name="connsiteY17" fmla="*/ 356223 h 512446"/>
              <a:gd name="connsiteX18" fmla="*/ 550175 w 609050"/>
              <a:gd name="connsiteY18" fmla="*/ 57153 h 512446"/>
              <a:gd name="connsiteX19" fmla="*/ 80147 w 609050"/>
              <a:gd name="connsiteY19" fmla="*/ 0 h 512446"/>
              <a:gd name="connsiteX20" fmla="*/ 529057 w 609050"/>
              <a:gd name="connsiteY20" fmla="*/ 0 h 512446"/>
              <a:gd name="connsiteX21" fmla="*/ 575650 w 609050"/>
              <a:gd name="connsiteY21" fmla="*/ 19414 h 512446"/>
              <a:gd name="connsiteX22" fmla="*/ 595007 w 609050"/>
              <a:gd name="connsiteY22" fmla="*/ 65939 h 512446"/>
              <a:gd name="connsiteX23" fmla="*/ 595007 w 609050"/>
              <a:gd name="connsiteY23" fmla="*/ 355972 h 512446"/>
              <a:gd name="connsiteX24" fmla="*/ 575650 w 609050"/>
              <a:gd name="connsiteY24" fmla="*/ 402497 h 512446"/>
              <a:gd name="connsiteX25" fmla="*/ 529057 w 609050"/>
              <a:gd name="connsiteY25" fmla="*/ 421911 h 512446"/>
              <a:gd name="connsiteX26" fmla="*/ 80147 w 609050"/>
              <a:gd name="connsiteY26" fmla="*/ 421911 h 512446"/>
              <a:gd name="connsiteX27" fmla="*/ 33555 w 609050"/>
              <a:gd name="connsiteY27" fmla="*/ 402497 h 512446"/>
              <a:gd name="connsiteX28" fmla="*/ 14113 w 609050"/>
              <a:gd name="connsiteY28" fmla="*/ 355972 h 512446"/>
              <a:gd name="connsiteX29" fmla="*/ 14113 w 609050"/>
              <a:gd name="connsiteY29" fmla="*/ 65939 h 512446"/>
              <a:gd name="connsiteX30" fmla="*/ 33555 w 609050"/>
              <a:gd name="connsiteY30" fmla="*/ 19414 h 512446"/>
              <a:gd name="connsiteX31" fmla="*/ 80147 w 609050"/>
              <a:gd name="connsiteY31" fmla="*/ 0 h 51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609050" h="512446">
                <a:moveTo>
                  <a:pt x="491732" y="464941"/>
                </a:moveTo>
                <a:cubicBezTo>
                  <a:pt x="485950" y="464941"/>
                  <a:pt x="481173" y="469708"/>
                  <a:pt x="481173" y="475479"/>
                </a:cubicBezTo>
                <a:cubicBezTo>
                  <a:pt x="481173" y="481333"/>
                  <a:pt x="485950" y="486101"/>
                  <a:pt x="491732" y="486101"/>
                </a:cubicBezTo>
                <a:lnTo>
                  <a:pt x="555168" y="486101"/>
                </a:lnTo>
                <a:cubicBezTo>
                  <a:pt x="561033" y="486101"/>
                  <a:pt x="565726" y="481333"/>
                  <a:pt x="565726" y="475479"/>
                </a:cubicBezTo>
                <a:cubicBezTo>
                  <a:pt x="565726" y="469708"/>
                  <a:pt x="561033" y="464941"/>
                  <a:pt x="555168" y="464941"/>
                </a:cubicBezTo>
                <a:close/>
                <a:moveTo>
                  <a:pt x="29916" y="445621"/>
                </a:moveTo>
                <a:lnTo>
                  <a:pt x="579134" y="445621"/>
                </a:lnTo>
                <a:cubicBezTo>
                  <a:pt x="595642" y="445621"/>
                  <a:pt x="609050" y="459003"/>
                  <a:pt x="609050" y="475563"/>
                </a:cubicBezTo>
                <a:lnTo>
                  <a:pt x="609050" y="482588"/>
                </a:lnTo>
                <a:cubicBezTo>
                  <a:pt x="609050" y="499064"/>
                  <a:pt x="595642" y="512446"/>
                  <a:pt x="579134" y="512446"/>
                </a:cubicBezTo>
                <a:lnTo>
                  <a:pt x="29916" y="512446"/>
                </a:lnTo>
                <a:cubicBezTo>
                  <a:pt x="13408" y="512446"/>
                  <a:pt x="0" y="499064"/>
                  <a:pt x="0" y="482588"/>
                </a:cubicBezTo>
                <a:lnTo>
                  <a:pt x="0" y="475563"/>
                </a:lnTo>
                <a:cubicBezTo>
                  <a:pt x="0" y="459003"/>
                  <a:pt x="13408" y="445621"/>
                  <a:pt x="29916" y="445621"/>
                </a:cubicBezTo>
                <a:close/>
                <a:moveTo>
                  <a:pt x="58946" y="57153"/>
                </a:moveTo>
                <a:lnTo>
                  <a:pt x="58946" y="356223"/>
                </a:lnTo>
                <a:lnTo>
                  <a:pt x="550175" y="356223"/>
                </a:lnTo>
                <a:lnTo>
                  <a:pt x="550175" y="57153"/>
                </a:lnTo>
                <a:close/>
                <a:moveTo>
                  <a:pt x="80147" y="0"/>
                </a:moveTo>
                <a:lnTo>
                  <a:pt x="529057" y="0"/>
                </a:lnTo>
                <a:cubicBezTo>
                  <a:pt x="547158" y="0"/>
                  <a:pt x="562745" y="6443"/>
                  <a:pt x="575650" y="19414"/>
                </a:cubicBezTo>
                <a:cubicBezTo>
                  <a:pt x="588555" y="32300"/>
                  <a:pt x="595007" y="47781"/>
                  <a:pt x="595007" y="65939"/>
                </a:cubicBezTo>
                <a:lnTo>
                  <a:pt x="595007" y="355972"/>
                </a:lnTo>
                <a:cubicBezTo>
                  <a:pt x="595007" y="374130"/>
                  <a:pt x="588555" y="389611"/>
                  <a:pt x="575650" y="402497"/>
                </a:cubicBezTo>
                <a:cubicBezTo>
                  <a:pt x="562745" y="415468"/>
                  <a:pt x="547158" y="421911"/>
                  <a:pt x="529057" y="421911"/>
                </a:cubicBezTo>
                <a:lnTo>
                  <a:pt x="80147" y="421911"/>
                </a:lnTo>
                <a:cubicBezTo>
                  <a:pt x="61962" y="421911"/>
                  <a:pt x="46460" y="415468"/>
                  <a:pt x="33555" y="402497"/>
                </a:cubicBezTo>
                <a:cubicBezTo>
                  <a:pt x="20566" y="389611"/>
                  <a:pt x="14113" y="374046"/>
                  <a:pt x="14113" y="355972"/>
                </a:cubicBezTo>
                <a:lnTo>
                  <a:pt x="14113" y="65939"/>
                </a:lnTo>
                <a:cubicBezTo>
                  <a:pt x="14113" y="47781"/>
                  <a:pt x="20566" y="32300"/>
                  <a:pt x="33555" y="19414"/>
                </a:cubicBezTo>
                <a:cubicBezTo>
                  <a:pt x="46460" y="6443"/>
                  <a:pt x="61962" y="0"/>
                  <a:pt x="80147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E6AC8958-C5D8-49DB-90EB-E480881770A4}"/>
              </a:ext>
            </a:extLst>
          </p:cNvPr>
          <p:cNvGrpSpPr/>
          <p:nvPr/>
        </p:nvGrpSpPr>
        <p:grpSpPr>
          <a:xfrm>
            <a:off x="8523367" y="5080768"/>
            <a:ext cx="2649458" cy="966093"/>
            <a:chOff x="4302204" y="3594428"/>
            <a:chExt cx="2649458" cy="966093"/>
          </a:xfrm>
        </p:grpSpPr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30FC8B37-2C14-4022-8000-1F0B429A13A5}"/>
                </a:ext>
              </a:extLst>
            </p:cNvPr>
            <p:cNvSpPr txBox="1"/>
            <p:nvPr/>
          </p:nvSpPr>
          <p:spPr>
            <a:xfrm>
              <a:off x="4302204" y="4006523"/>
              <a:ext cx="264945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5000"/>
                </a:lnSpc>
              </a:pP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For the benefit of you, 1PPT Network and the original creator</a:t>
              </a: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5A892C73-3F08-4A2E-942C-B2996750153E}"/>
                </a:ext>
              </a:extLst>
            </p:cNvPr>
            <p:cNvSpPr txBox="1"/>
            <p:nvPr/>
          </p:nvSpPr>
          <p:spPr>
            <a:xfrm>
              <a:off x="4302204" y="3594428"/>
              <a:ext cx="17235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400" spc="600" dirty="0">
                  <a:cs typeface="+mn-ea"/>
                  <a:sym typeface="+mn-lt"/>
                </a:rPr>
                <a:t>標題添加</a:t>
              </a:r>
            </a:p>
          </p:txBody>
        </p:sp>
      </p:grpSp>
      <p:sp>
        <p:nvSpPr>
          <p:cNvPr id="26" name="Oval 20">
            <a:extLst>
              <a:ext uri="{FF2B5EF4-FFF2-40B4-BE49-F238E27FC236}">
                <a16:creationId xmlns:a16="http://schemas.microsoft.com/office/drawing/2014/main" id="{C2335624-79D9-49E6-9A66-21BB361476F7}"/>
              </a:ext>
            </a:extLst>
          </p:cNvPr>
          <p:cNvSpPr/>
          <p:nvPr/>
        </p:nvSpPr>
        <p:spPr>
          <a:xfrm>
            <a:off x="7899400" y="5118284"/>
            <a:ext cx="523876" cy="514239"/>
          </a:xfrm>
          <a:custGeom>
            <a:avLst/>
            <a:gdLst>
              <a:gd name="connsiteX0" fmla="*/ 244277 w 606086"/>
              <a:gd name="connsiteY0" fmla="*/ 198378 h 594937"/>
              <a:gd name="connsiteX1" fmla="*/ 198685 w 606086"/>
              <a:gd name="connsiteY1" fmla="*/ 243894 h 594937"/>
              <a:gd name="connsiteX2" fmla="*/ 198685 w 606086"/>
              <a:gd name="connsiteY2" fmla="*/ 340675 h 594937"/>
              <a:gd name="connsiteX3" fmla="*/ 228863 w 606086"/>
              <a:gd name="connsiteY3" fmla="*/ 383317 h 594937"/>
              <a:gd name="connsiteX4" fmla="*/ 238798 w 606086"/>
              <a:gd name="connsiteY4" fmla="*/ 397501 h 594937"/>
              <a:gd name="connsiteX5" fmla="*/ 238798 w 606086"/>
              <a:gd name="connsiteY5" fmla="*/ 534235 h 594937"/>
              <a:gd name="connsiteX6" fmla="*/ 268884 w 606086"/>
              <a:gd name="connsiteY6" fmla="*/ 564271 h 594937"/>
              <a:gd name="connsiteX7" fmla="*/ 337690 w 606086"/>
              <a:gd name="connsiteY7" fmla="*/ 564271 h 594937"/>
              <a:gd name="connsiteX8" fmla="*/ 367775 w 606086"/>
              <a:gd name="connsiteY8" fmla="*/ 534235 h 594937"/>
              <a:gd name="connsiteX9" fmla="*/ 367775 w 606086"/>
              <a:gd name="connsiteY9" fmla="*/ 397501 h 594937"/>
              <a:gd name="connsiteX10" fmla="*/ 377710 w 606086"/>
              <a:gd name="connsiteY10" fmla="*/ 383317 h 594937"/>
              <a:gd name="connsiteX11" fmla="*/ 407517 w 606086"/>
              <a:gd name="connsiteY11" fmla="*/ 340675 h 594937"/>
              <a:gd name="connsiteX12" fmla="*/ 407517 w 606086"/>
              <a:gd name="connsiteY12" fmla="*/ 243894 h 594937"/>
              <a:gd name="connsiteX13" fmla="*/ 362018 w 606086"/>
              <a:gd name="connsiteY13" fmla="*/ 198378 h 594937"/>
              <a:gd name="connsiteX14" fmla="*/ 465039 w 606086"/>
              <a:gd name="connsiteY14" fmla="*/ 168299 h 594937"/>
              <a:gd name="connsiteX15" fmla="*/ 530224 w 606086"/>
              <a:gd name="connsiteY15" fmla="*/ 168299 h 594937"/>
              <a:gd name="connsiteX16" fmla="*/ 606086 w 606086"/>
              <a:gd name="connsiteY16" fmla="*/ 243932 h 594937"/>
              <a:gd name="connsiteX17" fmla="*/ 606086 w 606086"/>
              <a:gd name="connsiteY17" fmla="*/ 340697 h 594937"/>
              <a:gd name="connsiteX18" fmla="*/ 566251 w 606086"/>
              <a:gd name="connsiteY18" fmla="*/ 407339 h 594937"/>
              <a:gd name="connsiteX19" fmla="*/ 566251 w 606086"/>
              <a:gd name="connsiteY19" fmla="*/ 534598 h 594937"/>
              <a:gd name="connsiteX20" fmla="*/ 505803 w 606086"/>
              <a:gd name="connsiteY20" fmla="*/ 594937 h 594937"/>
              <a:gd name="connsiteX21" fmla="*/ 436997 w 606086"/>
              <a:gd name="connsiteY21" fmla="*/ 594937 h 594937"/>
              <a:gd name="connsiteX22" fmla="*/ 421769 w 606086"/>
              <a:gd name="connsiteY22" fmla="*/ 579736 h 594937"/>
              <a:gd name="connsiteX23" fmla="*/ 436997 w 606086"/>
              <a:gd name="connsiteY23" fmla="*/ 564536 h 594937"/>
              <a:gd name="connsiteX24" fmla="*/ 505803 w 606086"/>
              <a:gd name="connsiteY24" fmla="*/ 564536 h 594937"/>
              <a:gd name="connsiteX25" fmla="*/ 535888 w 606086"/>
              <a:gd name="connsiteY25" fmla="*/ 534505 h 594937"/>
              <a:gd name="connsiteX26" fmla="*/ 535888 w 606086"/>
              <a:gd name="connsiteY26" fmla="*/ 397792 h 594937"/>
              <a:gd name="connsiteX27" fmla="*/ 545823 w 606086"/>
              <a:gd name="connsiteY27" fmla="*/ 383611 h 594937"/>
              <a:gd name="connsiteX28" fmla="*/ 575722 w 606086"/>
              <a:gd name="connsiteY28" fmla="*/ 340975 h 594937"/>
              <a:gd name="connsiteX29" fmla="*/ 575722 w 606086"/>
              <a:gd name="connsiteY29" fmla="*/ 244210 h 594937"/>
              <a:gd name="connsiteX30" fmla="*/ 530224 w 606086"/>
              <a:gd name="connsiteY30" fmla="*/ 198700 h 594937"/>
              <a:gd name="connsiteX31" fmla="*/ 465039 w 606086"/>
              <a:gd name="connsiteY31" fmla="*/ 198700 h 594937"/>
              <a:gd name="connsiteX32" fmla="*/ 449811 w 606086"/>
              <a:gd name="connsiteY32" fmla="*/ 183500 h 594937"/>
              <a:gd name="connsiteX33" fmla="*/ 465039 w 606086"/>
              <a:gd name="connsiteY33" fmla="*/ 168299 h 594937"/>
              <a:gd name="connsiteX34" fmla="*/ 244091 w 606086"/>
              <a:gd name="connsiteY34" fmla="*/ 168157 h 594937"/>
              <a:gd name="connsiteX35" fmla="*/ 361832 w 606086"/>
              <a:gd name="connsiteY35" fmla="*/ 168157 h 594937"/>
              <a:gd name="connsiteX36" fmla="*/ 437788 w 606086"/>
              <a:gd name="connsiteY36" fmla="*/ 243894 h 594937"/>
              <a:gd name="connsiteX37" fmla="*/ 437788 w 606086"/>
              <a:gd name="connsiteY37" fmla="*/ 340675 h 594937"/>
              <a:gd name="connsiteX38" fmla="*/ 397860 w 606086"/>
              <a:gd name="connsiteY38" fmla="*/ 407327 h 594937"/>
              <a:gd name="connsiteX39" fmla="*/ 397860 w 606086"/>
              <a:gd name="connsiteY39" fmla="*/ 534235 h 594937"/>
              <a:gd name="connsiteX40" fmla="*/ 337504 w 606086"/>
              <a:gd name="connsiteY40" fmla="*/ 594584 h 594937"/>
              <a:gd name="connsiteX41" fmla="*/ 268605 w 606086"/>
              <a:gd name="connsiteY41" fmla="*/ 594584 h 594937"/>
              <a:gd name="connsiteX42" fmla="*/ 208063 w 606086"/>
              <a:gd name="connsiteY42" fmla="*/ 534235 h 594937"/>
              <a:gd name="connsiteX43" fmla="*/ 208063 w 606086"/>
              <a:gd name="connsiteY43" fmla="*/ 407327 h 594937"/>
              <a:gd name="connsiteX44" fmla="*/ 168228 w 606086"/>
              <a:gd name="connsiteY44" fmla="*/ 340675 h 594937"/>
              <a:gd name="connsiteX45" fmla="*/ 168228 w 606086"/>
              <a:gd name="connsiteY45" fmla="*/ 243894 h 594937"/>
              <a:gd name="connsiteX46" fmla="*/ 244091 w 606086"/>
              <a:gd name="connsiteY46" fmla="*/ 168157 h 594937"/>
              <a:gd name="connsiteX47" fmla="*/ 75862 w 606086"/>
              <a:gd name="connsiteY47" fmla="*/ 168016 h 594937"/>
              <a:gd name="connsiteX48" fmla="*/ 140861 w 606086"/>
              <a:gd name="connsiteY48" fmla="*/ 168016 h 594937"/>
              <a:gd name="connsiteX49" fmla="*/ 156089 w 606086"/>
              <a:gd name="connsiteY49" fmla="*/ 183217 h 594937"/>
              <a:gd name="connsiteX50" fmla="*/ 140861 w 606086"/>
              <a:gd name="connsiteY50" fmla="*/ 198419 h 594937"/>
              <a:gd name="connsiteX51" fmla="*/ 76048 w 606086"/>
              <a:gd name="connsiteY51" fmla="*/ 198419 h 594937"/>
              <a:gd name="connsiteX52" fmla="*/ 30456 w 606086"/>
              <a:gd name="connsiteY52" fmla="*/ 243931 h 594937"/>
              <a:gd name="connsiteX53" fmla="*/ 30456 w 606086"/>
              <a:gd name="connsiteY53" fmla="*/ 340701 h 594937"/>
              <a:gd name="connsiteX54" fmla="*/ 60263 w 606086"/>
              <a:gd name="connsiteY54" fmla="*/ 383339 h 594937"/>
              <a:gd name="connsiteX55" fmla="*/ 70198 w 606086"/>
              <a:gd name="connsiteY55" fmla="*/ 397521 h 594937"/>
              <a:gd name="connsiteX56" fmla="*/ 70198 w 606086"/>
              <a:gd name="connsiteY56" fmla="*/ 534149 h 594937"/>
              <a:gd name="connsiteX57" fmla="*/ 100283 w 606086"/>
              <a:gd name="connsiteY57" fmla="*/ 564181 h 594937"/>
              <a:gd name="connsiteX58" fmla="*/ 169089 w 606086"/>
              <a:gd name="connsiteY58" fmla="*/ 564181 h 594937"/>
              <a:gd name="connsiteX59" fmla="*/ 184317 w 606086"/>
              <a:gd name="connsiteY59" fmla="*/ 579383 h 594937"/>
              <a:gd name="connsiteX60" fmla="*/ 169089 w 606086"/>
              <a:gd name="connsiteY60" fmla="*/ 594584 h 594937"/>
              <a:gd name="connsiteX61" fmla="*/ 100283 w 606086"/>
              <a:gd name="connsiteY61" fmla="*/ 594584 h 594937"/>
              <a:gd name="connsiteX62" fmla="*/ 39835 w 606086"/>
              <a:gd name="connsiteY62" fmla="*/ 534149 h 594937"/>
              <a:gd name="connsiteX63" fmla="*/ 39835 w 606086"/>
              <a:gd name="connsiteY63" fmla="*/ 407161 h 594937"/>
              <a:gd name="connsiteX64" fmla="*/ 0 w 606086"/>
              <a:gd name="connsiteY64" fmla="*/ 340608 h 594937"/>
              <a:gd name="connsiteX65" fmla="*/ 0 w 606086"/>
              <a:gd name="connsiteY65" fmla="*/ 243838 h 594937"/>
              <a:gd name="connsiteX66" fmla="*/ 75862 w 606086"/>
              <a:gd name="connsiteY66" fmla="*/ 168016 h 594937"/>
              <a:gd name="connsiteX67" fmla="*/ 478786 w 606086"/>
              <a:gd name="connsiteY67" fmla="*/ 30314 h 594937"/>
              <a:gd name="connsiteX68" fmla="*/ 432649 w 606086"/>
              <a:gd name="connsiteY68" fmla="*/ 76387 h 594937"/>
              <a:gd name="connsiteX69" fmla="*/ 478786 w 606086"/>
              <a:gd name="connsiteY69" fmla="*/ 122553 h 594937"/>
              <a:gd name="connsiteX70" fmla="*/ 525016 w 606086"/>
              <a:gd name="connsiteY70" fmla="*/ 76387 h 594937"/>
              <a:gd name="connsiteX71" fmla="*/ 478786 w 606086"/>
              <a:gd name="connsiteY71" fmla="*/ 30314 h 594937"/>
              <a:gd name="connsiteX72" fmla="*/ 303043 w 606086"/>
              <a:gd name="connsiteY72" fmla="*/ 30314 h 594937"/>
              <a:gd name="connsiteX73" fmla="*/ 256885 w 606086"/>
              <a:gd name="connsiteY73" fmla="*/ 76387 h 594937"/>
              <a:gd name="connsiteX74" fmla="*/ 303043 w 606086"/>
              <a:gd name="connsiteY74" fmla="*/ 122553 h 594937"/>
              <a:gd name="connsiteX75" fmla="*/ 349201 w 606086"/>
              <a:gd name="connsiteY75" fmla="*/ 76387 h 594937"/>
              <a:gd name="connsiteX76" fmla="*/ 303043 w 606086"/>
              <a:gd name="connsiteY76" fmla="*/ 30314 h 594937"/>
              <a:gd name="connsiteX77" fmla="*/ 127300 w 606086"/>
              <a:gd name="connsiteY77" fmla="*/ 30314 h 594937"/>
              <a:gd name="connsiteX78" fmla="*/ 81070 w 606086"/>
              <a:gd name="connsiteY78" fmla="*/ 76387 h 594937"/>
              <a:gd name="connsiteX79" fmla="*/ 127300 w 606086"/>
              <a:gd name="connsiteY79" fmla="*/ 122553 h 594937"/>
              <a:gd name="connsiteX80" fmla="*/ 173437 w 606086"/>
              <a:gd name="connsiteY80" fmla="*/ 76387 h 594937"/>
              <a:gd name="connsiteX81" fmla="*/ 127300 w 606086"/>
              <a:gd name="connsiteY81" fmla="*/ 30314 h 594937"/>
              <a:gd name="connsiteX82" fmla="*/ 478786 w 606086"/>
              <a:gd name="connsiteY82" fmla="*/ 0 h 594937"/>
              <a:gd name="connsiteX83" fmla="*/ 555279 w 606086"/>
              <a:gd name="connsiteY83" fmla="*/ 76387 h 594937"/>
              <a:gd name="connsiteX84" fmla="*/ 478786 w 606086"/>
              <a:gd name="connsiteY84" fmla="*/ 152774 h 594937"/>
              <a:gd name="connsiteX85" fmla="*/ 402293 w 606086"/>
              <a:gd name="connsiteY85" fmla="*/ 76387 h 594937"/>
              <a:gd name="connsiteX86" fmla="*/ 478786 w 606086"/>
              <a:gd name="connsiteY86" fmla="*/ 0 h 594937"/>
              <a:gd name="connsiteX87" fmla="*/ 303043 w 606086"/>
              <a:gd name="connsiteY87" fmla="*/ 0 h 594937"/>
              <a:gd name="connsiteX88" fmla="*/ 379571 w 606086"/>
              <a:gd name="connsiteY88" fmla="*/ 76387 h 594937"/>
              <a:gd name="connsiteX89" fmla="*/ 303043 w 606086"/>
              <a:gd name="connsiteY89" fmla="*/ 152774 h 594937"/>
              <a:gd name="connsiteX90" fmla="*/ 226515 w 606086"/>
              <a:gd name="connsiteY90" fmla="*/ 76387 h 594937"/>
              <a:gd name="connsiteX91" fmla="*/ 303043 w 606086"/>
              <a:gd name="connsiteY91" fmla="*/ 0 h 594937"/>
              <a:gd name="connsiteX92" fmla="*/ 127300 w 606086"/>
              <a:gd name="connsiteY92" fmla="*/ 0 h 594937"/>
              <a:gd name="connsiteX93" fmla="*/ 203793 w 606086"/>
              <a:gd name="connsiteY93" fmla="*/ 76387 h 594937"/>
              <a:gd name="connsiteX94" fmla="*/ 127300 w 606086"/>
              <a:gd name="connsiteY94" fmla="*/ 152774 h 594937"/>
              <a:gd name="connsiteX95" fmla="*/ 50807 w 606086"/>
              <a:gd name="connsiteY95" fmla="*/ 76387 h 594937"/>
              <a:gd name="connsiteX96" fmla="*/ 127300 w 606086"/>
              <a:gd name="connsiteY96" fmla="*/ 0 h 594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</a:cxnLst>
            <a:rect l="l" t="t" r="r" b="b"/>
            <a:pathLst>
              <a:path w="606086" h="594937">
                <a:moveTo>
                  <a:pt x="244277" y="198378"/>
                </a:moveTo>
                <a:cubicBezTo>
                  <a:pt x="219113" y="198378"/>
                  <a:pt x="198685" y="218772"/>
                  <a:pt x="198685" y="243894"/>
                </a:cubicBezTo>
                <a:lnTo>
                  <a:pt x="198685" y="340675"/>
                </a:lnTo>
                <a:cubicBezTo>
                  <a:pt x="198685" y="359586"/>
                  <a:pt x="210663" y="376735"/>
                  <a:pt x="228863" y="383317"/>
                </a:cubicBezTo>
                <a:cubicBezTo>
                  <a:pt x="234806" y="385542"/>
                  <a:pt x="238798" y="391197"/>
                  <a:pt x="238798" y="397501"/>
                </a:cubicBezTo>
                <a:lnTo>
                  <a:pt x="238798" y="534235"/>
                </a:lnTo>
                <a:cubicBezTo>
                  <a:pt x="238798" y="550829"/>
                  <a:pt x="252262" y="564271"/>
                  <a:pt x="268884" y="564271"/>
                </a:cubicBezTo>
                <a:lnTo>
                  <a:pt x="337690" y="564271"/>
                </a:lnTo>
                <a:cubicBezTo>
                  <a:pt x="354311" y="564271"/>
                  <a:pt x="367775" y="550829"/>
                  <a:pt x="367775" y="534235"/>
                </a:cubicBezTo>
                <a:lnTo>
                  <a:pt x="367775" y="397501"/>
                </a:lnTo>
                <a:cubicBezTo>
                  <a:pt x="367775" y="391197"/>
                  <a:pt x="371768" y="385542"/>
                  <a:pt x="377710" y="383317"/>
                </a:cubicBezTo>
                <a:cubicBezTo>
                  <a:pt x="395539" y="376735"/>
                  <a:pt x="407517" y="359586"/>
                  <a:pt x="407517" y="340675"/>
                </a:cubicBezTo>
                <a:lnTo>
                  <a:pt x="407517" y="243894"/>
                </a:lnTo>
                <a:cubicBezTo>
                  <a:pt x="407517" y="218772"/>
                  <a:pt x="387089" y="198378"/>
                  <a:pt x="362018" y="198378"/>
                </a:cubicBezTo>
                <a:close/>
                <a:moveTo>
                  <a:pt x="465039" y="168299"/>
                </a:moveTo>
                <a:lnTo>
                  <a:pt x="530224" y="168299"/>
                </a:lnTo>
                <a:cubicBezTo>
                  <a:pt x="572008" y="168299"/>
                  <a:pt x="606086" y="202130"/>
                  <a:pt x="606086" y="243932"/>
                </a:cubicBezTo>
                <a:lnTo>
                  <a:pt x="606086" y="340697"/>
                </a:lnTo>
                <a:cubicBezTo>
                  <a:pt x="606086" y="368595"/>
                  <a:pt x="590486" y="394177"/>
                  <a:pt x="566251" y="407339"/>
                </a:cubicBezTo>
                <a:lnTo>
                  <a:pt x="566251" y="534598"/>
                </a:lnTo>
                <a:cubicBezTo>
                  <a:pt x="566251" y="567872"/>
                  <a:pt x="539138" y="594937"/>
                  <a:pt x="505803" y="594937"/>
                </a:cubicBezTo>
                <a:lnTo>
                  <a:pt x="436997" y="594937"/>
                </a:lnTo>
                <a:cubicBezTo>
                  <a:pt x="428547" y="594937"/>
                  <a:pt x="421769" y="588078"/>
                  <a:pt x="421769" y="579736"/>
                </a:cubicBezTo>
                <a:cubicBezTo>
                  <a:pt x="421769" y="571302"/>
                  <a:pt x="428547" y="564536"/>
                  <a:pt x="436997" y="564536"/>
                </a:cubicBezTo>
                <a:lnTo>
                  <a:pt x="505803" y="564536"/>
                </a:lnTo>
                <a:cubicBezTo>
                  <a:pt x="522424" y="564536"/>
                  <a:pt x="535888" y="551003"/>
                  <a:pt x="535888" y="534505"/>
                </a:cubicBezTo>
                <a:lnTo>
                  <a:pt x="535888" y="397792"/>
                </a:lnTo>
                <a:cubicBezTo>
                  <a:pt x="535888" y="391489"/>
                  <a:pt x="539880" y="385835"/>
                  <a:pt x="545823" y="383611"/>
                </a:cubicBezTo>
                <a:cubicBezTo>
                  <a:pt x="563744" y="377030"/>
                  <a:pt x="575722" y="359883"/>
                  <a:pt x="575722" y="340975"/>
                </a:cubicBezTo>
                <a:lnTo>
                  <a:pt x="575722" y="244210"/>
                </a:lnTo>
                <a:cubicBezTo>
                  <a:pt x="575722" y="219091"/>
                  <a:pt x="555294" y="198700"/>
                  <a:pt x="530224" y="198700"/>
                </a:cubicBezTo>
                <a:lnTo>
                  <a:pt x="465039" y="198700"/>
                </a:lnTo>
                <a:cubicBezTo>
                  <a:pt x="456682" y="198700"/>
                  <a:pt x="449811" y="191934"/>
                  <a:pt x="449811" y="183500"/>
                </a:cubicBezTo>
                <a:cubicBezTo>
                  <a:pt x="449811" y="175065"/>
                  <a:pt x="456682" y="168299"/>
                  <a:pt x="465039" y="168299"/>
                </a:cubicBezTo>
                <a:close/>
                <a:moveTo>
                  <a:pt x="244091" y="168157"/>
                </a:moveTo>
                <a:lnTo>
                  <a:pt x="361832" y="168157"/>
                </a:lnTo>
                <a:cubicBezTo>
                  <a:pt x="403710" y="168157"/>
                  <a:pt x="437788" y="202086"/>
                  <a:pt x="437788" y="243894"/>
                </a:cubicBezTo>
                <a:lnTo>
                  <a:pt x="437788" y="340675"/>
                </a:lnTo>
                <a:cubicBezTo>
                  <a:pt x="437788" y="368578"/>
                  <a:pt x="422188" y="394163"/>
                  <a:pt x="397860" y="407327"/>
                </a:cubicBezTo>
                <a:lnTo>
                  <a:pt x="397860" y="534235"/>
                </a:lnTo>
                <a:cubicBezTo>
                  <a:pt x="397860" y="567515"/>
                  <a:pt x="370746" y="594584"/>
                  <a:pt x="337504" y="594584"/>
                </a:cubicBezTo>
                <a:lnTo>
                  <a:pt x="268605" y="594584"/>
                </a:lnTo>
                <a:cubicBezTo>
                  <a:pt x="235363" y="594584"/>
                  <a:pt x="208249" y="567515"/>
                  <a:pt x="208063" y="534235"/>
                </a:cubicBezTo>
                <a:lnTo>
                  <a:pt x="208063" y="407327"/>
                </a:lnTo>
                <a:cubicBezTo>
                  <a:pt x="183828" y="394163"/>
                  <a:pt x="168228" y="368578"/>
                  <a:pt x="168228" y="340675"/>
                </a:cubicBezTo>
                <a:lnTo>
                  <a:pt x="168228" y="243894"/>
                </a:lnTo>
                <a:cubicBezTo>
                  <a:pt x="168228" y="202086"/>
                  <a:pt x="202306" y="168157"/>
                  <a:pt x="244091" y="168157"/>
                </a:cubicBezTo>
                <a:close/>
                <a:moveTo>
                  <a:pt x="75862" y="168016"/>
                </a:moveTo>
                <a:lnTo>
                  <a:pt x="140861" y="168016"/>
                </a:lnTo>
                <a:cubicBezTo>
                  <a:pt x="149311" y="168016"/>
                  <a:pt x="156089" y="174875"/>
                  <a:pt x="156089" y="183217"/>
                </a:cubicBezTo>
                <a:cubicBezTo>
                  <a:pt x="156089" y="191652"/>
                  <a:pt x="149311" y="198419"/>
                  <a:pt x="140861" y="198419"/>
                </a:cubicBezTo>
                <a:lnTo>
                  <a:pt x="76048" y="198419"/>
                </a:lnTo>
                <a:cubicBezTo>
                  <a:pt x="50884" y="198419"/>
                  <a:pt x="30456" y="218811"/>
                  <a:pt x="30456" y="243931"/>
                </a:cubicBezTo>
                <a:lnTo>
                  <a:pt x="30456" y="340701"/>
                </a:lnTo>
                <a:cubicBezTo>
                  <a:pt x="30456" y="359703"/>
                  <a:pt x="42435" y="376758"/>
                  <a:pt x="60263" y="383339"/>
                </a:cubicBezTo>
                <a:cubicBezTo>
                  <a:pt x="66206" y="385564"/>
                  <a:pt x="70198" y="391218"/>
                  <a:pt x="70198" y="397521"/>
                </a:cubicBezTo>
                <a:lnTo>
                  <a:pt x="70198" y="534149"/>
                </a:lnTo>
                <a:cubicBezTo>
                  <a:pt x="70198" y="550648"/>
                  <a:pt x="83662" y="564181"/>
                  <a:pt x="100283" y="564181"/>
                </a:cubicBezTo>
                <a:lnTo>
                  <a:pt x="169089" y="564181"/>
                </a:lnTo>
                <a:cubicBezTo>
                  <a:pt x="177539" y="564181"/>
                  <a:pt x="184317" y="570948"/>
                  <a:pt x="184317" y="579383"/>
                </a:cubicBezTo>
                <a:cubicBezTo>
                  <a:pt x="184317" y="587725"/>
                  <a:pt x="177539" y="594584"/>
                  <a:pt x="169089" y="594584"/>
                </a:cubicBezTo>
                <a:lnTo>
                  <a:pt x="100283" y="594584"/>
                </a:lnTo>
                <a:cubicBezTo>
                  <a:pt x="66948" y="594584"/>
                  <a:pt x="39835" y="567518"/>
                  <a:pt x="39835" y="534149"/>
                </a:cubicBezTo>
                <a:lnTo>
                  <a:pt x="39835" y="407161"/>
                </a:lnTo>
                <a:cubicBezTo>
                  <a:pt x="15600" y="394091"/>
                  <a:pt x="0" y="368509"/>
                  <a:pt x="0" y="340608"/>
                </a:cubicBezTo>
                <a:lnTo>
                  <a:pt x="0" y="243838"/>
                </a:lnTo>
                <a:cubicBezTo>
                  <a:pt x="0" y="202034"/>
                  <a:pt x="34078" y="168016"/>
                  <a:pt x="75862" y="168016"/>
                </a:cubicBezTo>
                <a:close/>
                <a:moveTo>
                  <a:pt x="478786" y="30314"/>
                </a:moveTo>
                <a:cubicBezTo>
                  <a:pt x="453350" y="30314"/>
                  <a:pt x="432649" y="50986"/>
                  <a:pt x="432649" y="76387"/>
                </a:cubicBezTo>
                <a:cubicBezTo>
                  <a:pt x="432649" y="101880"/>
                  <a:pt x="453350" y="122553"/>
                  <a:pt x="478786" y="122553"/>
                </a:cubicBezTo>
                <a:cubicBezTo>
                  <a:pt x="504315" y="122553"/>
                  <a:pt x="525016" y="101880"/>
                  <a:pt x="525016" y="76387"/>
                </a:cubicBezTo>
                <a:cubicBezTo>
                  <a:pt x="525016" y="50986"/>
                  <a:pt x="504315" y="30314"/>
                  <a:pt x="478786" y="30314"/>
                </a:cubicBezTo>
                <a:close/>
                <a:moveTo>
                  <a:pt x="303043" y="30314"/>
                </a:moveTo>
                <a:cubicBezTo>
                  <a:pt x="277503" y="30314"/>
                  <a:pt x="256885" y="51079"/>
                  <a:pt x="256885" y="76387"/>
                </a:cubicBezTo>
                <a:cubicBezTo>
                  <a:pt x="256885" y="101880"/>
                  <a:pt x="277503" y="122553"/>
                  <a:pt x="303043" y="122553"/>
                </a:cubicBezTo>
                <a:cubicBezTo>
                  <a:pt x="328583" y="122553"/>
                  <a:pt x="349201" y="101880"/>
                  <a:pt x="349201" y="76387"/>
                </a:cubicBezTo>
                <a:cubicBezTo>
                  <a:pt x="349201" y="50986"/>
                  <a:pt x="328583" y="30314"/>
                  <a:pt x="303043" y="30314"/>
                </a:cubicBezTo>
                <a:close/>
                <a:moveTo>
                  <a:pt x="127300" y="30314"/>
                </a:moveTo>
                <a:cubicBezTo>
                  <a:pt x="101771" y="30314"/>
                  <a:pt x="81070" y="51079"/>
                  <a:pt x="81070" y="76387"/>
                </a:cubicBezTo>
                <a:cubicBezTo>
                  <a:pt x="81070" y="101880"/>
                  <a:pt x="101771" y="122553"/>
                  <a:pt x="127300" y="122553"/>
                </a:cubicBezTo>
                <a:cubicBezTo>
                  <a:pt x="152736" y="122553"/>
                  <a:pt x="173437" y="101880"/>
                  <a:pt x="173437" y="76387"/>
                </a:cubicBezTo>
                <a:cubicBezTo>
                  <a:pt x="173437" y="50986"/>
                  <a:pt x="152736" y="30314"/>
                  <a:pt x="127300" y="30314"/>
                </a:cubicBezTo>
                <a:close/>
                <a:moveTo>
                  <a:pt x="478786" y="0"/>
                </a:moveTo>
                <a:cubicBezTo>
                  <a:pt x="521024" y="0"/>
                  <a:pt x="555279" y="34300"/>
                  <a:pt x="555279" y="76387"/>
                </a:cubicBezTo>
                <a:cubicBezTo>
                  <a:pt x="555279" y="118567"/>
                  <a:pt x="521024" y="152774"/>
                  <a:pt x="478786" y="152774"/>
                </a:cubicBezTo>
                <a:cubicBezTo>
                  <a:pt x="436641" y="152774"/>
                  <a:pt x="402293" y="118567"/>
                  <a:pt x="402293" y="76387"/>
                </a:cubicBezTo>
                <a:cubicBezTo>
                  <a:pt x="402293" y="34300"/>
                  <a:pt x="436641" y="0"/>
                  <a:pt x="478786" y="0"/>
                </a:cubicBezTo>
                <a:close/>
                <a:moveTo>
                  <a:pt x="303043" y="0"/>
                </a:moveTo>
                <a:cubicBezTo>
                  <a:pt x="345301" y="0"/>
                  <a:pt x="379571" y="34300"/>
                  <a:pt x="379571" y="76387"/>
                </a:cubicBezTo>
                <a:cubicBezTo>
                  <a:pt x="379571" y="118567"/>
                  <a:pt x="345301" y="152774"/>
                  <a:pt x="303043" y="152774"/>
                </a:cubicBezTo>
                <a:cubicBezTo>
                  <a:pt x="260785" y="152774"/>
                  <a:pt x="226515" y="118567"/>
                  <a:pt x="226515" y="76387"/>
                </a:cubicBezTo>
                <a:cubicBezTo>
                  <a:pt x="226515" y="34300"/>
                  <a:pt x="260785" y="0"/>
                  <a:pt x="303043" y="0"/>
                </a:cubicBezTo>
                <a:close/>
                <a:moveTo>
                  <a:pt x="127300" y="0"/>
                </a:moveTo>
                <a:cubicBezTo>
                  <a:pt x="169445" y="0"/>
                  <a:pt x="203793" y="34300"/>
                  <a:pt x="203793" y="76387"/>
                </a:cubicBezTo>
                <a:cubicBezTo>
                  <a:pt x="203793" y="118567"/>
                  <a:pt x="169353" y="152774"/>
                  <a:pt x="127300" y="152774"/>
                </a:cubicBezTo>
                <a:cubicBezTo>
                  <a:pt x="85062" y="152774"/>
                  <a:pt x="50807" y="118567"/>
                  <a:pt x="50807" y="76387"/>
                </a:cubicBezTo>
                <a:cubicBezTo>
                  <a:pt x="50807" y="34300"/>
                  <a:pt x="85062" y="0"/>
                  <a:pt x="127300" y="0"/>
                </a:cubicBez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30558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  <p:bldP spid="24" grpId="0" animBg="1"/>
      <p:bldP spid="25" grpId="0" animBg="1"/>
      <p:bldP spid="2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6A435CD-2053-4391-BEC9-34B10068A8F3}"/>
              </a:ext>
            </a:extLst>
          </p:cNvPr>
          <p:cNvSpPr txBox="1"/>
          <p:nvPr/>
        </p:nvSpPr>
        <p:spPr>
          <a:xfrm>
            <a:off x="9143999" y="517159"/>
            <a:ext cx="2676525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For the benefit of you, 1PPT Network and the original creator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C5C7E46-0184-4BE5-AFE3-A89CBB0B7F11}"/>
              </a:ext>
            </a:extLst>
          </p:cNvPr>
          <p:cNvSpPr txBox="1"/>
          <p:nvPr/>
        </p:nvSpPr>
        <p:spPr>
          <a:xfrm>
            <a:off x="904875" y="455604"/>
            <a:ext cx="2133918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3200" spc="600" dirty="0">
                <a:cs typeface="+mn-ea"/>
                <a:sym typeface="+mn-lt"/>
              </a:rPr>
              <a:t>總結計畫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4CB5A41-4659-4881-9304-D94482E2EBC4}"/>
              </a:ext>
            </a:extLst>
          </p:cNvPr>
          <p:cNvSpPr/>
          <p:nvPr/>
        </p:nvSpPr>
        <p:spPr>
          <a:xfrm>
            <a:off x="3073400" y="693991"/>
            <a:ext cx="5112000" cy="108000"/>
          </a:xfrm>
          <a:prstGeom prst="rect">
            <a:avLst/>
          </a:prstGeom>
          <a:solidFill>
            <a:srgbClr val="97CC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80D3808-0282-41CE-9CA6-F97030353123}"/>
              </a:ext>
            </a:extLst>
          </p:cNvPr>
          <p:cNvSpPr/>
          <p:nvPr/>
        </p:nvSpPr>
        <p:spPr>
          <a:xfrm>
            <a:off x="8296207" y="693991"/>
            <a:ext cx="756000" cy="10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17A0937B-2844-4710-84CF-9555E5BC6BB9}"/>
              </a:ext>
            </a:extLst>
          </p:cNvPr>
          <p:cNvGrpSpPr/>
          <p:nvPr/>
        </p:nvGrpSpPr>
        <p:grpSpPr>
          <a:xfrm>
            <a:off x="1845884" y="2088203"/>
            <a:ext cx="4250116" cy="966093"/>
            <a:chOff x="4302204" y="3594428"/>
            <a:chExt cx="4250116" cy="966093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65D21932-E916-4CD6-B760-93A5BC844C00}"/>
                </a:ext>
              </a:extLst>
            </p:cNvPr>
            <p:cNvSpPr txBox="1"/>
            <p:nvPr/>
          </p:nvSpPr>
          <p:spPr>
            <a:xfrm>
              <a:off x="4302204" y="4006523"/>
              <a:ext cx="4250116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5000"/>
                </a:lnSpc>
              </a:pP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For the benefit of you, 1PPT Network and the original creator, please do not </a:t>
              </a:r>
              <a:r>
                <a:rPr lang="en-US" altLang="zh-CN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copy,disseminate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 and sell</a:t>
              </a: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2103C235-D444-4D8A-818F-B9FC21696472}"/>
                </a:ext>
              </a:extLst>
            </p:cNvPr>
            <p:cNvSpPr txBox="1"/>
            <p:nvPr/>
          </p:nvSpPr>
          <p:spPr>
            <a:xfrm>
              <a:off x="4302204" y="3594428"/>
              <a:ext cx="17235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400" spc="600" dirty="0">
                  <a:cs typeface="+mn-ea"/>
                  <a:sym typeface="+mn-lt"/>
                </a:rPr>
                <a:t>標題添加</a:t>
              </a:r>
            </a:p>
          </p:txBody>
        </p:sp>
      </p:grpSp>
      <p:grpSp>
        <p:nvGrpSpPr>
          <p:cNvPr id="30" name="Group 8">
            <a:extLst>
              <a:ext uri="{FF2B5EF4-FFF2-40B4-BE49-F238E27FC236}">
                <a16:creationId xmlns:a16="http://schemas.microsoft.com/office/drawing/2014/main" id="{8982BA79-F9F8-478D-ADBD-888D292EF8D9}"/>
              </a:ext>
            </a:extLst>
          </p:cNvPr>
          <p:cNvGrpSpPr/>
          <p:nvPr/>
        </p:nvGrpSpPr>
        <p:grpSpPr>
          <a:xfrm>
            <a:off x="1033923" y="2136778"/>
            <a:ext cx="532775" cy="532775"/>
            <a:chOff x="8503251" y="2497458"/>
            <a:chExt cx="710560" cy="710560"/>
          </a:xfrm>
        </p:grpSpPr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3CADBA76-BCDB-40A2-B413-C36754299E55}"/>
                </a:ext>
              </a:extLst>
            </p:cNvPr>
            <p:cNvSpPr/>
            <p:nvPr/>
          </p:nvSpPr>
          <p:spPr>
            <a:xfrm>
              <a:off x="8503251" y="2497458"/>
              <a:ext cx="710560" cy="710560"/>
            </a:xfrm>
            <a:prstGeom prst="ellipse">
              <a:avLst/>
            </a:prstGeom>
            <a:solidFill>
              <a:schemeClr val="tx2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" name="Oval 10">
              <a:extLst>
                <a:ext uri="{FF2B5EF4-FFF2-40B4-BE49-F238E27FC236}">
                  <a16:creationId xmlns:a16="http://schemas.microsoft.com/office/drawing/2014/main" id="{783B339E-D431-49CB-B3AC-51EA93350066}"/>
                </a:ext>
              </a:extLst>
            </p:cNvPr>
            <p:cNvSpPr/>
            <p:nvPr/>
          </p:nvSpPr>
          <p:spPr>
            <a:xfrm>
              <a:off x="8664855" y="2700393"/>
              <a:ext cx="387352" cy="304689"/>
            </a:xfrm>
            <a:custGeom>
              <a:avLst/>
              <a:gdLst>
                <a:gd name="T0" fmla="*/ 4969 w 6521"/>
                <a:gd name="T1" fmla="*/ 0 h 5138"/>
                <a:gd name="T2" fmla="*/ 3695 w 6521"/>
                <a:gd name="T3" fmla="*/ 0 h 5138"/>
                <a:gd name="T4" fmla="*/ 2180 w 6521"/>
                <a:gd name="T5" fmla="*/ 1216 h 5138"/>
                <a:gd name="T6" fmla="*/ 1575 w 6521"/>
                <a:gd name="T7" fmla="*/ 1216 h 5138"/>
                <a:gd name="T8" fmla="*/ 0 w 6521"/>
                <a:gd name="T9" fmla="*/ 2790 h 5138"/>
                <a:gd name="T10" fmla="*/ 1077 w 6521"/>
                <a:gd name="T11" fmla="*/ 4284 h 5138"/>
                <a:gd name="T12" fmla="*/ 1077 w 6521"/>
                <a:gd name="T13" fmla="*/ 5034 h 5138"/>
                <a:gd name="T14" fmla="*/ 1211 w 6521"/>
                <a:gd name="T15" fmla="*/ 5089 h 5138"/>
                <a:gd name="T16" fmla="*/ 1935 w 6521"/>
                <a:gd name="T17" fmla="*/ 4365 h 5138"/>
                <a:gd name="T18" fmla="*/ 3003 w 6521"/>
                <a:gd name="T19" fmla="*/ 4365 h 5138"/>
                <a:gd name="T20" fmla="*/ 4547 w 6521"/>
                <a:gd name="T21" fmla="*/ 3102 h 5138"/>
                <a:gd name="T22" fmla="*/ 4587 w 6521"/>
                <a:gd name="T23" fmla="*/ 3102 h 5138"/>
                <a:gd name="T24" fmla="*/ 5191 w 6521"/>
                <a:gd name="T25" fmla="*/ 3706 h 5138"/>
                <a:gd name="T26" fmla="*/ 5343 w 6521"/>
                <a:gd name="T27" fmla="*/ 3769 h 5138"/>
                <a:gd name="T28" fmla="*/ 5425 w 6521"/>
                <a:gd name="T29" fmla="*/ 3753 h 5138"/>
                <a:gd name="T30" fmla="*/ 5559 w 6521"/>
                <a:gd name="T31" fmla="*/ 3553 h 5138"/>
                <a:gd name="T32" fmla="*/ 5559 w 6521"/>
                <a:gd name="T33" fmla="*/ 2985 h 5138"/>
                <a:gd name="T34" fmla="*/ 6520 w 6521"/>
                <a:gd name="T35" fmla="*/ 1550 h 5138"/>
                <a:gd name="T36" fmla="*/ 4969 w 6521"/>
                <a:gd name="T37" fmla="*/ 0 h 5138"/>
                <a:gd name="T38" fmla="*/ 2371 w 6521"/>
                <a:gd name="T39" fmla="*/ 3098 h 5138"/>
                <a:gd name="T40" fmla="*/ 2105 w 6521"/>
                <a:gd name="T41" fmla="*/ 3362 h 5138"/>
                <a:gd name="T42" fmla="*/ 1841 w 6521"/>
                <a:gd name="T43" fmla="*/ 3097 h 5138"/>
                <a:gd name="T44" fmla="*/ 1587 w 6521"/>
                <a:gd name="T45" fmla="*/ 2841 h 5138"/>
                <a:gd name="T46" fmla="*/ 1852 w 6521"/>
                <a:gd name="T47" fmla="*/ 2577 h 5138"/>
                <a:gd name="T48" fmla="*/ 2107 w 6521"/>
                <a:gd name="T49" fmla="*/ 2833 h 5138"/>
                <a:gd name="T50" fmla="*/ 2715 w 6521"/>
                <a:gd name="T51" fmla="*/ 2229 h 5138"/>
                <a:gd name="T52" fmla="*/ 2979 w 6521"/>
                <a:gd name="T53" fmla="*/ 2494 h 5138"/>
                <a:gd name="T54" fmla="*/ 2371 w 6521"/>
                <a:gd name="T55" fmla="*/ 3098 h 5138"/>
                <a:gd name="T56" fmla="*/ 5367 w 6521"/>
                <a:gd name="T57" fmla="*/ 2746 h 5138"/>
                <a:gd name="T58" fmla="*/ 5267 w 6521"/>
                <a:gd name="T59" fmla="*/ 2780 h 5138"/>
                <a:gd name="T60" fmla="*/ 5267 w 6521"/>
                <a:gd name="T61" fmla="*/ 3370 h 5138"/>
                <a:gd name="T62" fmla="*/ 4708 w 6521"/>
                <a:gd name="T63" fmla="*/ 2812 h 5138"/>
                <a:gd name="T64" fmla="*/ 4576 w 6521"/>
                <a:gd name="T65" fmla="*/ 2812 h 5138"/>
                <a:gd name="T66" fmla="*/ 4577 w 6521"/>
                <a:gd name="T67" fmla="*/ 2792 h 5138"/>
                <a:gd name="T68" fmla="*/ 3003 w 6521"/>
                <a:gd name="T69" fmla="*/ 1217 h 5138"/>
                <a:gd name="T70" fmla="*/ 2481 w 6521"/>
                <a:gd name="T71" fmla="*/ 1217 h 5138"/>
                <a:gd name="T72" fmla="*/ 3693 w 6521"/>
                <a:gd name="T73" fmla="*/ 294 h 5138"/>
                <a:gd name="T74" fmla="*/ 4968 w 6521"/>
                <a:gd name="T75" fmla="*/ 294 h 5138"/>
                <a:gd name="T76" fmla="*/ 6227 w 6521"/>
                <a:gd name="T77" fmla="*/ 1553 h 5138"/>
                <a:gd name="T78" fmla="*/ 5367 w 6521"/>
                <a:gd name="T79" fmla="*/ 2746 h 5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521" h="5138">
                  <a:moveTo>
                    <a:pt x="4969" y="0"/>
                  </a:moveTo>
                  <a:lnTo>
                    <a:pt x="3695" y="0"/>
                  </a:lnTo>
                  <a:cubicBezTo>
                    <a:pt x="2955" y="0"/>
                    <a:pt x="2335" y="521"/>
                    <a:pt x="2180" y="1216"/>
                  </a:cubicBezTo>
                  <a:lnTo>
                    <a:pt x="1575" y="1216"/>
                  </a:lnTo>
                  <a:cubicBezTo>
                    <a:pt x="704" y="1216"/>
                    <a:pt x="0" y="1921"/>
                    <a:pt x="0" y="2790"/>
                  </a:cubicBezTo>
                  <a:cubicBezTo>
                    <a:pt x="0" y="3486"/>
                    <a:pt x="452" y="4076"/>
                    <a:pt x="1077" y="4284"/>
                  </a:cubicBezTo>
                  <a:lnTo>
                    <a:pt x="1077" y="5034"/>
                  </a:lnTo>
                  <a:cubicBezTo>
                    <a:pt x="1077" y="5104"/>
                    <a:pt x="1161" y="5138"/>
                    <a:pt x="1211" y="5089"/>
                  </a:cubicBezTo>
                  <a:lnTo>
                    <a:pt x="1935" y="4365"/>
                  </a:lnTo>
                  <a:lnTo>
                    <a:pt x="3003" y="4365"/>
                  </a:lnTo>
                  <a:cubicBezTo>
                    <a:pt x="3765" y="4365"/>
                    <a:pt x="4401" y="3822"/>
                    <a:pt x="4547" y="3102"/>
                  </a:cubicBezTo>
                  <a:lnTo>
                    <a:pt x="4587" y="3102"/>
                  </a:lnTo>
                  <a:lnTo>
                    <a:pt x="5191" y="3706"/>
                  </a:lnTo>
                  <a:cubicBezTo>
                    <a:pt x="5232" y="3748"/>
                    <a:pt x="5287" y="3770"/>
                    <a:pt x="5343" y="3769"/>
                  </a:cubicBezTo>
                  <a:cubicBezTo>
                    <a:pt x="5371" y="3769"/>
                    <a:pt x="5399" y="3764"/>
                    <a:pt x="5425" y="3753"/>
                  </a:cubicBezTo>
                  <a:cubicBezTo>
                    <a:pt x="5507" y="3720"/>
                    <a:pt x="5559" y="3641"/>
                    <a:pt x="5559" y="3553"/>
                  </a:cubicBezTo>
                  <a:lnTo>
                    <a:pt x="5559" y="2985"/>
                  </a:lnTo>
                  <a:cubicBezTo>
                    <a:pt x="6139" y="2748"/>
                    <a:pt x="6520" y="2184"/>
                    <a:pt x="6520" y="1550"/>
                  </a:cubicBezTo>
                  <a:cubicBezTo>
                    <a:pt x="6521" y="696"/>
                    <a:pt x="5825" y="0"/>
                    <a:pt x="4969" y="0"/>
                  </a:cubicBezTo>
                  <a:close/>
                  <a:moveTo>
                    <a:pt x="2371" y="3098"/>
                  </a:moveTo>
                  <a:lnTo>
                    <a:pt x="2105" y="3362"/>
                  </a:lnTo>
                  <a:lnTo>
                    <a:pt x="1841" y="3097"/>
                  </a:lnTo>
                  <a:lnTo>
                    <a:pt x="1587" y="2841"/>
                  </a:lnTo>
                  <a:lnTo>
                    <a:pt x="1852" y="2577"/>
                  </a:lnTo>
                  <a:lnTo>
                    <a:pt x="2107" y="2833"/>
                  </a:lnTo>
                  <a:lnTo>
                    <a:pt x="2715" y="2229"/>
                  </a:lnTo>
                  <a:lnTo>
                    <a:pt x="2979" y="2494"/>
                  </a:lnTo>
                  <a:lnTo>
                    <a:pt x="2371" y="3098"/>
                  </a:lnTo>
                  <a:close/>
                  <a:moveTo>
                    <a:pt x="5367" y="2746"/>
                  </a:moveTo>
                  <a:lnTo>
                    <a:pt x="5267" y="2780"/>
                  </a:lnTo>
                  <a:lnTo>
                    <a:pt x="5267" y="3370"/>
                  </a:lnTo>
                  <a:lnTo>
                    <a:pt x="4708" y="2812"/>
                  </a:lnTo>
                  <a:lnTo>
                    <a:pt x="4576" y="2812"/>
                  </a:lnTo>
                  <a:cubicBezTo>
                    <a:pt x="4576" y="2805"/>
                    <a:pt x="4577" y="2798"/>
                    <a:pt x="4577" y="2792"/>
                  </a:cubicBezTo>
                  <a:cubicBezTo>
                    <a:pt x="4577" y="1921"/>
                    <a:pt x="3872" y="1217"/>
                    <a:pt x="3003" y="1217"/>
                  </a:cubicBezTo>
                  <a:lnTo>
                    <a:pt x="2481" y="1217"/>
                  </a:lnTo>
                  <a:cubicBezTo>
                    <a:pt x="2629" y="685"/>
                    <a:pt x="3116" y="294"/>
                    <a:pt x="3693" y="294"/>
                  </a:cubicBezTo>
                  <a:lnTo>
                    <a:pt x="4968" y="294"/>
                  </a:lnTo>
                  <a:cubicBezTo>
                    <a:pt x="5663" y="294"/>
                    <a:pt x="6227" y="860"/>
                    <a:pt x="6227" y="1553"/>
                  </a:cubicBezTo>
                  <a:cubicBezTo>
                    <a:pt x="6228" y="2094"/>
                    <a:pt x="5883" y="2574"/>
                    <a:pt x="5367" y="274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C95E8777-53C8-469C-A48B-C77882012A43}"/>
              </a:ext>
            </a:extLst>
          </p:cNvPr>
          <p:cNvGrpSpPr/>
          <p:nvPr/>
        </p:nvGrpSpPr>
        <p:grpSpPr>
          <a:xfrm>
            <a:off x="1845884" y="3463662"/>
            <a:ext cx="4082968" cy="966093"/>
            <a:chOff x="4302204" y="3594428"/>
            <a:chExt cx="4082968" cy="966093"/>
          </a:xfrm>
        </p:grpSpPr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1A2E142C-C655-4320-9C79-8F1D7B868F89}"/>
                </a:ext>
              </a:extLst>
            </p:cNvPr>
            <p:cNvSpPr txBox="1"/>
            <p:nvPr/>
          </p:nvSpPr>
          <p:spPr>
            <a:xfrm>
              <a:off x="4302204" y="4006523"/>
              <a:ext cx="408296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5000"/>
                </a:lnSpc>
              </a:pP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For the benefit of you, 1PPT Network and the original creator, please do not </a:t>
              </a:r>
              <a:r>
                <a:rPr lang="en-US" altLang="zh-CN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copy,disseminate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 and sell</a:t>
              </a: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552E32EC-E6FD-4964-9B0E-AF265A75ACC8}"/>
                </a:ext>
              </a:extLst>
            </p:cNvPr>
            <p:cNvSpPr txBox="1"/>
            <p:nvPr/>
          </p:nvSpPr>
          <p:spPr>
            <a:xfrm>
              <a:off x="4302204" y="3594428"/>
              <a:ext cx="17235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400" spc="600" dirty="0">
                  <a:cs typeface="+mn-ea"/>
                  <a:sym typeface="+mn-lt"/>
                </a:rPr>
                <a:t>標題添加</a:t>
              </a:r>
            </a:p>
          </p:txBody>
        </p:sp>
      </p:grpSp>
      <p:grpSp>
        <p:nvGrpSpPr>
          <p:cNvPr id="33" name="Group 14">
            <a:extLst>
              <a:ext uri="{FF2B5EF4-FFF2-40B4-BE49-F238E27FC236}">
                <a16:creationId xmlns:a16="http://schemas.microsoft.com/office/drawing/2014/main" id="{48C21947-14A6-45A9-9C39-0B0420E5CA1D}"/>
              </a:ext>
            </a:extLst>
          </p:cNvPr>
          <p:cNvGrpSpPr/>
          <p:nvPr/>
        </p:nvGrpSpPr>
        <p:grpSpPr>
          <a:xfrm>
            <a:off x="1033923" y="3512237"/>
            <a:ext cx="532775" cy="532775"/>
            <a:chOff x="8503251" y="2497458"/>
            <a:chExt cx="710560" cy="710560"/>
          </a:xfrm>
        </p:grpSpPr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3C86EEF1-64B8-4A62-9275-046C296735E0}"/>
                </a:ext>
              </a:extLst>
            </p:cNvPr>
            <p:cNvSpPr/>
            <p:nvPr/>
          </p:nvSpPr>
          <p:spPr>
            <a:xfrm>
              <a:off x="8503251" y="2497458"/>
              <a:ext cx="710560" cy="710560"/>
            </a:xfrm>
            <a:prstGeom prst="ellipse">
              <a:avLst/>
            </a:prstGeom>
            <a:solidFill>
              <a:srgbClr val="97CCD4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5" name="Oval 16">
              <a:extLst>
                <a:ext uri="{FF2B5EF4-FFF2-40B4-BE49-F238E27FC236}">
                  <a16:creationId xmlns:a16="http://schemas.microsoft.com/office/drawing/2014/main" id="{35484BB9-2943-47F5-A707-3FE64209C3E4}"/>
                </a:ext>
              </a:extLst>
            </p:cNvPr>
            <p:cNvSpPr/>
            <p:nvPr/>
          </p:nvSpPr>
          <p:spPr>
            <a:xfrm>
              <a:off x="8664855" y="2679722"/>
              <a:ext cx="387352" cy="346030"/>
            </a:xfrm>
            <a:custGeom>
              <a:avLst/>
              <a:gdLst>
                <a:gd name="connsiteX0" fmla="*/ 258313 w 578320"/>
                <a:gd name="connsiteY0" fmla="*/ 425492 h 516627"/>
                <a:gd name="connsiteX1" fmla="*/ 319119 w 578320"/>
                <a:gd name="connsiteY1" fmla="*/ 425492 h 516627"/>
                <a:gd name="connsiteX2" fmla="*/ 319119 w 578320"/>
                <a:gd name="connsiteY2" fmla="*/ 486249 h 516627"/>
                <a:gd name="connsiteX3" fmla="*/ 288716 w 578320"/>
                <a:gd name="connsiteY3" fmla="*/ 516627 h 516627"/>
                <a:gd name="connsiteX4" fmla="*/ 258313 w 578320"/>
                <a:gd name="connsiteY4" fmla="*/ 486249 h 516627"/>
                <a:gd name="connsiteX5" fmla="*/ 213031 w 578320"/>
                <a:gd name="connsiteY5" fmla="*/ 273552 h 516627"/>
                <a:gd name="connsiteX6" fmla="*/ 365288 w 578320"/>
                <a:gd name="connsiteY6" fmla="*/ 273552 h 516627"/>
                <a:gd name="connsiteX7" fmla="*/ 388357 w 578320"/>
                <a:gd name="connsiteY7" fmla="*/ 296585 h 516627"/>
                <a:gd name="connsiteX8" fmla="*/ 388357 w 578320"/>
                <a:gd name="connsiteY8" fmla="*/ 372131 h 516627"/>
                <a:gd name="connsiteX9" fmla="*/ 365288 w 578320"/>
                <a:gd name="connsiteY9" fmla="*/ 395164 h 516627"/>
                <a:gd name="connsiteX10" fmla="*/ 213031 w 578320"/>
                <a:gd name="connsiteY10" fmla="*/ 395164 h 516627"/>
                <a:gd name="connsiteX11" fmla="*/ 189962 w 578320"/>
                <a:gd name="connsiteY11" fmla="*/ 372131 h 516627"/>
                <a:gd name="connsiteX12" fmla="*/ 189962 w 578320"/>
                <a:gd name="connsiteY12" fmla="*/ 296585 h 516627"/>
                <a:gd name="connsiteX13" fmla="*/ 213031 w 578320"/>
                <a:gd name="connsiteY13" fmla="*/ 273552 h 516627"/>
                <a:gd name="connsiteX14" fmla="*/ 449200 w 578320"/>
                <a:gd name="connsiteY14" fmla="*/ 257870 h 516627"/>
                <a:gd name="connsiteX15" fmla="*/ 509230 w 578320"/>
                <a:gd name="connsiteY15" fmla="*/ 257870 h 516627"/>
                <a:gd name="connsiteX16" fmla="*/ 509230 w 578320"/>
                <a:gd name="connsiteY16" fmla="*/ 486239 h 516627"/>
                <a:gd name="connsiteX17" fmla="*/ 478753 w 578320"/>
                <a:gd name="connsiteY17" fmla="*/ 516627 h 516627"/>
                <a:gd name="connsiteX18" fmla="*/ 448276 w 578320"/>
                <a:gd name="connsiteY18" fmla="*/ 486239 h 516627"/>
                <a:gd name="connsiteX19" fmla="*/ 449200 w 578320"/>
                <a:gd name="connsiteY19" fmla="*/ 486239 h 516627"/>
                <a:gd name="connsiteX20" fmla="*/ 68203 w 578320"/>
                <a:gd name="connsiteY20" fmla="*/ 257870 h 516627"/>
                <a:gd name="connsiteX21" fmla="*/ 129157 w 578320"/>
                <a:gd name="connsiteY21" fmla="*/ 257870 h 516627"/>
                <a:gd name="connsiteX22" fmla="*/ 129157 w 578320"/>
                <a:gd name="connsiteY22" fmla="*/ 486239 h 516627"/>
                <a:gd name="connsiteX23" fmla="*/ 98680 w 578320"/>
                <a:gd name="connsiteY23" fmla="*/ 516627 h 516627"/>
                <a:gd name="connsiteX24" fmla="*/ 68203 w 578320"/>
                <a:gd name="connsiteY24" fmla="*/ 486239 h 516627"/>
                <a:gd name="connsiteX25" fmla="*/ 403125 w 578320"/>
                <a:gd name="connsiteY25" fmla="*/ 121612 h 516627"/>
                <a:gd name="connsiteX26" fmla="*/ 555268 w 578320"/>
                <a:gd name="connsiteY26" fmla="*/ 121612 h 516627"/>
                <a:gd name="connsiteX27" fmla="*/ 578320 w 578320"/>
                <a:gd name="connsiteY27" fmla="*/ 144645 h 516627"/>
                <a:gd name="connsiteX28" fmla="*/ 578320 w 578320"/>
                <a:gd name="connsiteY28" fmla="*/ 220191 h 516627"/>
                <a:gd name="connsiteX29" fmla="*/ 555268 w 578320"/>
                <a:gd name="connsiteY29" fmla="*/ 243224 h 516627"/>
                <a:gd name="connsiteX30" fmla="*/ 403125 w 578320"/>
                <a:gd name="connsiteY30" fmla="*/ 243224 h 516627"/>
                <a:gd name="connsiteX31" fmla="*/ 380073 w 578320"/>
                <a:gd name="connsiteY31" fmla="*/ 220191 h 516627"/>
                <a:gd name="connsiteX32" fmla="*/ 380073 w 578320"/>
                <a:gd name="connsiteY32" fmla="*/ 144645 h 516627"/>
                <a:gd name="connsiteX33" fmla="*/ 403125 w 578320"/>
                <a:gd name="connsiteY33" fmla="*/ 121612 h 516627"/>
                <a:gd name="connsiteX34" fmla="*/ 23056 w 578320"/>
                <a:gd name="connsiteY34" fmla="*/ 121612 h 516627"/>
                <a:gd name="connsiteX35" fmla="*/ 175226 w 578320"/>
                <a:gd name="connsiteY35" fmla="*/ 121612 h 516627"/>
                <a:gd name="connsiteX36" fmla="*/ 197360 w 578320"/>
                <a:gd name="connsiteY36" fmla="*/ 144645 h 516627"/>
                <a:gd name="connsiteX37" fmla="*/ 197360 w 578320"/>
                <a:gd name="connsiteY37" fmla="*/ 220191 h 516627"/>
                <a:gd name="connsiteX38" fmla="*/ 175226 w 578320"/>
                <a:gd name="connsiteY38" fmla="*/ 243224 h 516627"/>
                <a:gd name="connsiteX39" fmla="*/ 23056 w 578320"/>
                <a:gd name="connsiteY39" fmla="*/ 243224 h 516627"/>
                <a:gd name="connsiteX40" fmla="*/ 0 w 578320"/>
                <a:gd name="connsiteY40" fmla="*/ 220191 h 516627"/>
                <a:gd name="connsiteX41" fmla="*/ 0 w 578320"/>
                <a:gd name="connsiteY41" fmla="*/ 144645 h 516627"/>
                <a:gd name="connsiteX42" fmla="*/ 23056 w 578320"/>
                <a:gd name="connsiteY42" fmla="*/ 121612 h 516627"/>
                <a:gd name="connsiteX43" fmla="*/ 478753 w 578320"/>
                <a:gd name="connsiteY43" fmla="*/ 0 h 516627"/>
                <a:gd name="connsiteX44" fmla="*/ 509230 w 578320"/>
                <a:gd name="connsiteY44" fmla="*/ 30428 h 516627"/>
                <a:gd name="connsiteX45" fmla="*/ 509230 w 578320"/>
                <a:gd name="connsiteY45" fmla="*/ 91283 h 516627"/>
                <a:gd name="connsiteX46" fmla="*/ 448276 w 578320"/>
                <a:gd name="connsiteY46" fmla="*/ 91283 h 516627"/>
                <a:gd name="connsiteX47" fmla="*/ 448276 w 578320"/>
                <a:gd name="connsiteY47" fmla="*/ 30428 h 516627"/>
                <a:gd name="connsiteX48" fmla="*/ 478753 w 578320"/>
                <a:gd name="connsiteY48" fmla="*/ 0 h 516627"/>
                <a:gd name="connsiteX49" fmla="*/ 288716 w 578320"/>
                <a:gd name="connsiteY49" fmla="*/ 0 h 516627"/>
                <a:gd name="connsiteX50" fmla="*/ 319119 w 578320"/>
                <a:gd name="connsiteY50" fmla="*/ 30392 h 516627"/>
                <a:gd name="connsiteX51" fmla="*/ 319119 w 578320"/>
                <a:gd name="connsiteY51" fmla="*/ 257870 h 516627"/>
                <a:gd name="connsiteX52" fmla="*/ 258313 w 578320"/>
                <a:gd name="connsiteY52" fmla="*/ 257870 h 516627"/>
                <a:gd name="connsiteX53" fmla="*/ 258313 w 578320"/>
                <a:gd name="connsiteY53" fmla="*/ 30392 h 516627"/>
                <a:gd name="connsiteX54" fmla="*/ 288716 w 578320"/>
                <a:gd name="connsiteY54" fmla="*/ 0 h 516627"/>
                <a:gd name="connsiteX55" fmla="*/ 98680 w 578320"/>
                <a:gd name="connsiteY55" fmla="*/ 0 h 516627"/>
                <a:gd name="connsiteX56" fmla="*/ 129157 w 578320"/>
                <a:gd name="connsiteY56" fmla="*/ 30428 h 516627"/>
                <a:gd name="connsiteX57" fmla="*/ 129157 w 578320"/>
                <a:gd name="connsiteY57" fmla="*/ 91283 h 516627"/>
                <a:gd name="connsiteX58" fmla="*/ 68203 w 578320"/>
                <a:gd name="connsiteY58" fmla="*/ 91283 h 516627"/>
                <a:gd name="connsiteX59" fmla="*/ 68203 w 578320"/>
                <a:gd name="connsiteY59" fmla="*/ 30428 h 516627"/>
                <a:gd name="connsiteX60" fmla="*/ 98680 w 578320"/>
                <a:gd name="connsiteY60" fmla="*/ 0 h 516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578320" h="516627">
                  <a:moveTo>
                    <a:pt x="258313" y="425492"/>
                  </a:moveTo>
                  <a:lnTo>
                    <a:pt x="319119" y="425492"/>
                  </a:lnTo>
                  <a:lnTo>
                    <a:pt x="319119" y="486249"/>
                  </a:lnTo>
                  <a:cubicBezTo>
                    <a:pt x="319119" y="502819"/>
                    <a:pt x="306221" y="516627"/>
                    <a:pt x="288716" y="516627"/>
                  </a:cubicBezTo>
                  <a:cubicBezTo>
                    <a:pt x="272133" y="516627"/>
                    <a:pt x="258313" y="502819"/>
                    <a:pt x="258313" y="486249"/>
                  </a:cubicBezTo>
                  <a:close/>
                  <a:moveTo>
                    <a:pt x="213031" y="273552"/>
                  </a:moveTo>
                  <a:lnTo>
                    <a:pt x="365288" y="273552"/>
                  </a:lnTo>
                  <a:cubicBezTo>
                    <a:pt x="377284" y="273552"/>
                    <a:pt x="388357" y="283686"/>
                    <a:pt x="388357" y="296585"/>
                  </a:cubicBezTo>
                  <a:lnTo>
                    <a:pt x="388357" y="372131"/>
                  </a:lnTo>
                  <a:cubicBezTo>
                    <a:pt x="388357" y="385030"/>
                    <a:pt x="377284" y="395164"/>
                    <a:pt x="365288" y="395164"/>
                  </a:cubicBezTo>
                  <a:lnTo>
                    <a:pt x="213031" y="395164"/>
                  </a:lnTo>
                  <a:cubicBezTo>
                    <a:pt x="200113" y="395164"/>
                    <a:pt x="189962" y="385030"/>
                    <a:pt x="189962" y="372131"/>
                  </a:cubicBezTo>
                  <a:lnTo>
                    <a:pt x="189962" y="296585"/>
                  </a:lnTo>
                  <a:cubicBezTo>
                    <a:pt x="189962" y="283686"/>
                    <a:pt x="200113" y="273552"/>
                    <a:pt x="213031" y="273552"/>
                  </a:cubicBezTo>
                  <a:close/>
                  <a:moveTo>
                    <a:pt x="449200" y="257870"/>
                  </a:moveTo>
                  <a:lnTo>
                    <a:pt x="509230" y="257870"/>
                  </a:lnTo>
                  <a:lnTo>
                    <a:pt x="509230" y="486239"/>
                  </a:lnTo>
                  <a:cubicBezTo>
                    <a:pt x="509230" y="502814"/>
                    <a:pt x="496301" y="516627"/>
                    <a:pt x="478753" y="516627"/>
                  </a:cubicBezTo>
                  <a:cubicBezTo>
                    <a:pt x="462129" y="516627"/>
                    <a:pt x="448276" y="502814"/>
                    <a:pt x="448276" y="486239"/>
                  </a:cubicBezTo>
                  <a:lnTo>
                    <a:pt x="449200" y="486239"/>
                  </a:lnTo>
                  <a:close/>
                  <a:moveTo>
                    <a:pt x="68203" y="257870"/>
                  </a:moveTo>
                  <a:lnTo>
                    <a:pt x="129157" y="257870"/>
                  </a:lnTo>
                  <a:lnTo>
                    <a:pt x="129157" y="486239"/>
                  </a:lnTo>
                  <a:cubicBezTo>
                    <a:pt x="129157" y="502814"/>
                    <a:pt x="115304" y="516627"/>
                    <a:pt x="98680" y="516627"/>
                  </a:cubicBezTo>
                  <a:cubicBezTo>
                    <a:pt x="82056" y="516627"/>
                    <a:pt x="68203" y="502814"/>
                    <a:pt x="68203" y="486239"/>
                  </a:cubicBezTo>
                  <a:close/>
                  <a:moveTo>
                    <a:pt x="403125" y="121612"/>
                  </a:moveTo>
                  <a:lnTo>
                    <a:pt x="555268" y="121612"/>
                  </a:lnTo>
                  <a:cubicBezTo>
                    <a:pt x="568177" y="121612"/>
                    <a:pt x="578320" y="131746"/>
                    <a:pt x="578320" y="144645"/>
                  </a:cubicBezTo>
                  <a:lnTo>
                    <a:pt x="578320" y="220191"/>
                  </a:lnTo>
                  <a:cubicBezTo>
                    <a:pt x="578320" y="233090"/>
                    <a:pt x="568177" y="243224"/>
                    <a:pt x="555268" y="243224"/>
                  </a:cubicBezTo>
                  <a:lnTo>
                    <a:pt x="403125" y="243224"/>
                  </a:lnTo>
                  <a:cubicBezTo>
                    <a:pt x="390216" y="243224"/>
                    <a:pt x="380073" y="233090"/>
                    <a:pt x="380073" y="220191"/>
                  </a:cubicBezTo>
                  <a:lnTo>
                    <a:pt x="380073" y="144645"/>
                  </a:lnTo>
                  <a:cubicBezTo>
                    <a:pt x="380073" y="131746"/>
                    <a:pt x="390216" y="121612"/>
                    <a:pt x="403125" y="121612"/>
                  </a:cubicBezTo>
                  <a:close/>
                  <a:moveTo>
                    <a:pt x="23056" y="121612"/>
                  </a:moveTo>
                  <a:lnTo>
                    <a:pt x="175226" y="121612"/>
                  </a:lnTo>
                  <a:cubicBezTo>
                    <a:pt x="187215" y="121612"/>
                    <a:pt x="197360" y="131746"/>
                    <a:pt x="197360" y="144645"/>
                  </a:cubicBezTo>
                  <a:lnTo>
                    <a:pt x="197360" y="220191"/>
                  </a:lnTo>
                  <a:cubicBezTo>
                    <a:pt x="197360" y="233090"/>
                    <a:pt x="187215" y="243224"/>
                    <a:pt x="175226" y="243224"/>
                  </a:cubicBezTo>
                  <a:lnTo>
                    <a:pt x="23056" y="243224"/>
                  </a:lnTo>
                  <a:cubicBezTo>
                    <a:pt x="10144" y="243224"/>
                    <a:pt x="0" y="233090"/>
                    <a:pt x="0" y="220191"/>
                  </a:cubicBezTo>
                  <a:lnTo>
                    <a:pt x="0" y="144645"/>
                  </a:lnTo>
                  <a:cubicBezTo>
                    <a:pt x="0" y="131746"/>
                    <a:pt x="10144" y="121612"/>
                    <a:pt x="23056" y="121612"/>
                  </a:cubicBezTo>
                  <a:close/>
                  <a:moveTo>
                    <a:pt x="478753" y="0"/>
                  </a:moveTo>
                  <a:cubicBezTo>
                    <a:pt x="496301" y="0"/>
                    <a:pt x="509230" y="13831"/>
                    <a:pt x="509230" y="30428"/>
                  </a:cubicBezTo>
                  <a:lnTo>
                    <a:pt x="509230" y="91283"/>
                  </a:lnTo>
                  <a:lnTo>
                    <a:pt x="448276" y="91283"/>
                  </a:lnTo>
                  <a:lnTo>
                    <a:pt x="448276" y="30428"/>
                  </a:lnTo>
                  <a:cubicBezTo>
                    <a:pt x="448276" y="13831"/>
                    <a:pt x="462129" y="0"/>
                    <a:pt x="478753" y="0"/>
                  </a:cubicBezTo>
                  <a:close/>
                  <a:moveTo>
                    <a:pt x="288716" y="0"/>
                  </a:moveTo>
                  <a:cubicBezTo>
                    <a:pt x="306221" y="0"/>
                    <a:pt x="319119" y="13814"/>
                    <a:pt x="319119" y="30392"/>
                  </a:cubicBezTo>
                  <a:lnTo>
                    <a:pt x="319119" y="257870"/>
                  </a:lnTo>
                  <a:lnTo>
                    <a:pt x="258313" y="257870"/>
                  </a:lnTo>
                  <a:lnTo>
                    <a:pt x="258313" y="30392"/>
                  </a:lnTo>
                  <a:cubicBezTo>
                    <a:pt x="258313" y="13814"/>
                    <a:pt x="272133" y="0"/>
                    <a:pt x="288716" y="0"/>
                  </a:cubicBezTo>
                  <a:close/>
                  <a:moveTo>
                    <a:pt x="98680" y="0"/>
                  </a:moveTo>
                  <a:cubicBezTo>
                    <a:pt x="115304" y="0"/>
                    <a:pt x="129157" y="13831"/>
                    <a:pt x="129157" y="30428"/>
                  </a:cubicBezTo>
                  <a:lnTo>
                    <a:pt x="129157" y="91283"/>
                  </a:lnTo>
                  <a:lnTo>
                    <a:pt x="68203" y="91283"/>
                  </a:lnTo>
                  <a:lnTo>
                    <a:pt x="68203" y="30428"/>
                  </a:lnTo>
                  <a:cubicBezTo>
                    <a:pt x="68203" y="13831"/>
                    <a:pt x="82056" y="0"/>
                    <a:pt x="9868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ACCD1A09-2703-4574-B57F-A3C0DC1D21BC}"/>
              </a:ext>
            </a:extLst>
          </p:cNvPr>
          <p:cNvGrpSpPr/>
          <p:nvPr/>
        </p:nvGrpSpPr>
        <p:grpSpPr>
          <a:xfrm>
            <a:off x="1845883" y="4839120"/>
            <a:ext cx="4082967" cy="966093"/>
            <a:chOff x="4302203" y="3594428"/>
            <a:chExt cx="4082967" cy="966093"/>
          </a:xfrm>
        </p:grpSpPr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1966A964-838B-45CC-BF62-3C57B1FE299F}"/>
                </a:ext>
              </a:extLst>
            </p:cNvPr>
            <p:cNvSpPr txBox="1"/>
            <p:nvPr/>
          </p:nvSpPr>
          <p:spPr>
            <a:xfrm>
              <a:off x="4302203" y="4006523"/>
              <a:ext cx="4082967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5000"/>
                </a:lnSpc>
              </a:pP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For the benefit of you, 1PPT Network and the original creator, please do not </a:t>
              </a:r>
              <a:r>
                <a:rPr lang="en-US" altLang="zh-CN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copy,disseminate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 and sell</a:t>
              </a: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1DEBFC2D-B2E6-4347-A11C-1475C76E486D}"/>
                </a:ext>
              </a:extLst>
            </p:cNvPr>
            <p:cNvSpPr txBox="1"/>
            <p:nvPr/>
          </p:nvSpPr>
          <p:spPr>
            <a:xfrm>
              <a:off x="4302204" y="3594428"/>
              <a:ext cx="17235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400" spc="600" dirty="0">
                  <a:cs typeface="+mn-ea"/>
                  <a:sym typeface="+mn-lt"/>
                </a:rPr>
                <a:t>標題添加</a:t>
              </a:r>
            </a:p>
          </p:txBody>
        </p:sp>
      </p:grpSp>
      <p:grpSp>
        <p:nvGrpSpPr>
          <p:cNvPr id="36" name="Group 20">
            <a:extLst>
              <a:ext uri="{FF2B5EF4-FFF2-40B4-BE49-F238E27FC236}">
                <a16:creationId xmlns:a16="http://schemas.microsoft.com/office/drawing/2014/main" id="{72F2E258-79AC-462F-93E8-68A302CD32C2}"/>
              </a:ext>
            </a:extLst>
          </p:cNvPr>
          <p:cNvGrpSpPr/>
          <p:nvPr/>
        </p:nvGrpSpPr>
        <p:grpSpPr>
          <a:xfrm>
            <a:off x="1033923" y="4887695"/>
            <a:ext cx="532775" cy="532775"/>
            <a:chOff x="8503251" y="2497458"/>
            <a:chExt cx="710560" cy="710560"/>
          </a:xfrm>
        </p:grpSpPr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2D5C1E54-54DE-44B5-AC53-CD4E65EA9D24}"/>
                </a:ext>
              </a:extLst>
            </p:cNvPr>
            <p:cNvSpPr/>
            <p:nvPr/>
          </p:nvSpPr>
          <p:spPr>
            <a:xfrm>
              <a:off x="8503251" y="2497458"/>
              <a:ext cx="710560" cy="710560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8" name="Oval 22">
              <a:extLst>
                <a:ext uri="{FF2B5EF4-FFF2-40B4-BE49-F238E27FC236}">
                  <a16:creationId xmlns:a16="http://schemas.microsoft.com/office/drawing/2014/main" id="{07AE46E2-31B7-4EB4-A8EF-1DBDD5BA7D61}"/>
                </a:ext>
              </a:extLst>
            </p:cNvPr>
            <p:cNvSpPr/>
            <p:nvPr/>
          </p:nvSpPr>
          <p:spPr>
            <a:xfrm>
              <a:off x="8664855" y="2677060"/>
              <a:ext cx="387352" cy="351354"/>
            </a:xfrm>
            <a:custGeom>
              <a:avLst/>
              <a:gdLst>
                <a:gd name="connsiteX0" fmla="*/ 247154 w 599460"/>
                <a:gd name="connsiteY0" fmla="*/ 445665 h 543751"/>
                <a:gd name="connsiteX1" fmla="*/ 576993 w 599460"/>
                <a:gd name="connsiteY1" fmla="*/ 445665 h 543751"/>
                <a:gd name="connsiteX2" fmla="*/ 599460 w 599460"/>
                <a:gd name="connsiteY2" fmla="*/ 468070 h 543751"/>
                <a:gd name="connsiteX3" fmla="*/ 576993 w 599460"/>
                <a:gd name="connsiteY3" fmla="*/ 490474 h 543751"/>
                <a:gd name="connsiteX4" fmla="*/ 247154 w 599460"/>
                <a:gd name="connsiteY4" fmla="*/ 490474 h 543751"/>
                <a:gd name="connsiteX5" fmla="*/ 224687 w 599460"/>
                <a:gd name="connsiteY5" fmla="*/ 468070 h 543751"/>
                <a:gd name="connsiteX6" fmla="*/ 247154 w 599460"/>
                <a:gd name="connsiteY6" fmla="*/ 445665 h 543751"/>
                <a:gd name="connsiteX7" fmla="*/ 46399 w 599460"/>
                <a:gd name="connsiteY7" fmla="*/ 393087 h 543751"/>
                <a:gd name="connsiteX8" fmla="*/ 97281 w 599460"/>
                <a:gd name="connsiteY8" fmla="*/ 407918 h 543751"/>
                <a:gd name="connsiteX9" fmla="*/ 183092 w 599460"/>
                <a:gd name="connsiteY9" fmla="*/ 432506 h 543751"/>
                <a:gd name="connsiteX10" fmla="*/ 97281 w 599460"/>
                <a:gd name="connsiteY10" fmla="*/ 543751 h 543751"/>
                <a:gd name="connsiteX11" fmla="*/ 11471 w 599460"/>
                <a:gd name="connsiteY11" fmla="*/ 432506 h 543751"/>
                <a:gd name="connsiteX12" fmla="*/ 46399 w 599460"/>
                <a:gd name="connsiteY12" fmla="*/ 393087 h 543751"/>
                <a:gd name="connsiteX13" fmla="*/ 247154 w 599460"/>
                <a:gd name="connsiteY13" fmla="*/ 249423 h 543751"/>
                <a:gd name="connsiteX14" fmla="*/ 576993 w 599460"/>
                <a:gd name="connsiteY14" fmla="*/ 249423 h 543751"/>
                <a:gd name="connsiteX15" fmla="*/ 599460 w 599460"/>
                <a:gd name="connsiteY15" fmla="*/ 271863 h 543751"/>
                <a:gd name="connsiteX16" fmla="*/ 576993 w 599460"/>
                <a:gd name="connsiteY16" fmla="*/ 294303 h 543751"/>
                <a:gd name="connsiteX17" fmla="*/ 247154 w 599460"/>
                <a:gd name="connsiteY17" fmla="*/ 294303 h 543751"/>
                <a:gd name="connsiteX18" fmla="*/ 224687 w 599460"/>
                <a:gd name="connsiteY18" fmla="*/ 271863 h 543751"/>
                <a:gd name="connsiteX19" fmla="*/ 247154 w 599460"/>
                <a:gd name="connsiteY19" fmla="*/ 249423 h 543751"/>
                <a:gd name="connsiteX20" fmla="*/ 198851 w 599460"/>
                <a:gd name="connsiteY20" fmla="*/ 162727 h 543751"/>
                <a:gd name="connsiteX21" fmla="*/ 223504 w 599460"/>
                <a:gd name="connsiteY21" fmla="*/ 170185 h 543751"/>
                <a:gd name="connsiteX22" fmla="*/ 228286 w 599460"/>
                <a:gd name="connsiteY22" fmla="*/ 217202 h 543751"/>
                <a:gd name="connsiteX23" fmla="*/ 123336 w 599460"/>
                <a:gd name="connsiteY23" fmla="*/ 346318 h 543751"/>
                <a:gd name="connsiteX24" fmla="*/ 100386 w 599460"/>
                <a:gd name="connsiteY24" fmla="*/ 358489 h 543751"/>
                <a:gd name="connsiteX25" fmla="*/ 97278 w 599460"/>
                <a:gd name="connsiteY25" fmla="*/ 358728 h 543751"/>
                <a:gd name="connsiteX26" fmla="*/ 75762 w 599460"/>
                <a:gd name="connsiteY26" fmla="*/ 350852 h 543751"/>
                <a:gd name="connsiteX27" fmla="*/ 11931 w 599460"/>
                <a:gd name="connsiteY27" fmla="*/ 297631 h 543751"/>
                <a:gd name="connsiteX28" fmla="*/ 7867 w 599460"/>
                <a:gd name="connsiteY28" fmla="*/ 250375 h 543751"/>
                <a:gd name="connsiteX29" fmla="*/ 55202 w 599460"/>
                <a:gd name="connsiteY29" fmla="*/ 246080 h 543751"/>
                <a:gd name="connsiteX30" fmla="*/ 92736 w 599460"/>
                <a:gd name="connsiteY30" fmla="*/ 277583 h 543751"/>
                <a:gd name="connsiteX31" fmla="*/ 176169 w 599460"/>
                <a:gd name="connsiteY31" fmla="*/ 174958 h 543751"/>
                <a:gd name="connsiteX32" fmla="*/ 198851 w 599460"/>
                <a:gd name="connsiteY32" fmla="*/ 162727 h 543751"/>
                <a:gd name="connsiteX33" fmla="*/ 247154 w 599460"/>
                <a:gd name="connsiteY33" fmla="*/ 53251 h 543751"/>
                <a:gd name="connsiteX34" fmla="*/ 576993 w 599460"/>
                <a:gd name="connsiteY34" fmla="*/ 53251 h 543751"/>
                <a:gd name="connsiteX35" fmla="*/ 599460 w 599460"/>
                <a:gd name="connsiteY35" fmla="*/ 75691 h 543751"/>
                <a:gd name="connsiteX36" fmla="*/ 576993 w 599460"/>
                <a:gd name="connsiteY36" fmla="*/ 98131 h 543751"/>
                <a:gd name="connsiteX37" fmla="*/ 247154 w 599460"/>
                <a:gd name="connsiteY37" fmla="*/ 98131 h 543751"/>
                <a:gd name="connsiteX38" fmla="*/ 224687 w 599460"/>
                <a:gd name="connsiteY38" fmla="*/ 75691 h 543751"/>
                <a:gd name="connsiteX39" fmla="*/ 247154 w 599460"/>
                <a:gd name="connsiteY39" fmla="*/ 53251 h 543751"/>
                <a:gd name="connsiteX40" fmla="*/ 46399 w 599460"/>
                <a:gd name="connsiteY40" fmla="*/ 739 h 543751"/>
                <a:gd name="connsiteX41" fmla="*/ 97281 w 599460"/>
                <a:gd name="connsiteY41" fmla="*/ 15563 h 543751"/>
                <a:gd name="connsiteX42" fmla="*/ 183092 w 599460"/>
                <a:gd name="connsiteY42" fmla="*/ 40141 h 543751"/>
                <a:gd name="connsiteX43" fmla="*/ 97281 w 599460"/>
                <a:gd name="connsiteY43" fmla="*/ 151337 h 543751"/>
                <a:gd name="connsiteX44" fmla="*/ 11471 w 599460"/>
                <a:gd name="connsiteY44" fmla="*/ 40141 h 543751"/>
                <a:gd name="connsiteX45" fmla="*/ 46399 w 599460"/>
                <a:gd name="connsiteY45" fmla="*/ 739 h 543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599460" h="543751">
                  <a:moveTo>
                    <a:pt x="247154" y="445665"/>
                  </a:moveTo>
                  <a:lnTo>
                    <a:pt x="576993" y="445665"/>
                  </a:lnTo>
                  <a:cubicBezTo>
                    <a:pt x="589422" y="445665"/>
                    <a:pt x="599460" y="455676"/>
                    <a:pt x="599460" y="468070"/>
                  </a:cubicBezTo>
                  <a:cubicBezTo>
                    <a:pt x="599460" y="480463"/>
                    <a:pt x="589422" y="490474"/>
                    <a:pt x="576993" y="490474"/>
                  </a:cubicBezTo>
                  <a:lnTo>
                    <a:pt x="247154" y="490474"/>
                  </a:lnTo>
                  <a:cubicBezTo>
                    <a:pt x="234726" y="490474"/>
                    <a:pt x="224687" y="480463"/>
                    <a:pt x="224687" y="468070"/>
                  </a:cubicBezTo>
                  <a:cubicBezTo>
                    <a:pt x="224687" y="455676"/>
                    <a:pt x="234726" y="445665"/>
                    <a:pt x="247154" y="445665"/>
                  </a:cubicBezTo>
                  <a:close/>
                  <a:moveTo>
                    <a:pt x="46399" y="393087"/>
                  </a:moveTo>
                  <a:cubicBezTo>
                    <a:pt x="63937" y="390133"/>
                    <a:pt x="84135" y="396220"/>
                    <a:pt x="97281" y="407918"/>
                  </a:cubicBezTo>
                  <a:cubicBezTo>
                    <a:pt x="123574" y="384523"/>
                    <a:pt x="178073" y="383568"/>
                    <a:pt x="183092" y="432506"/>
                  </a:cubicBezTo>
                  <a:cubicBezTo>
                    <a:pt x="189546" y="495290"/>
                    <a:pt x="97281" y="543751"/>
                    <a:pt x="97281" y="543751"/>
                  </a:cubicBezTo>
                  <a:cubicBezTo>
                    <a:pt x="97281" y="543751"/>
                    <a:pt x="5017" y="495290"/>
                    <a:pt x="11471" y="432506"/>
                  </a:cubicBezTo>
                  <a:cubicBezTo>
                    <a:pt x="13980" y="408037"/>
                    <a:pt x="28860" y="396041"/>
                    <a:pt x="46399" y="393087"/>
                  </a:cubicBezTo>
                  <a:close/>
                  <a:moveTo>
                    <a:pt x="247154" y="249423"/>
                  </a:moveTo>
                  <a:lnTo>
                    <a:pt x="576993" y="249423"/>
                  </a:lnTo>
                  <a:cubicBezTo>
                    <a:pt x="589422" y="249423"/>
                    <a:pt x="599460" y="259449"/>
                    <a:pt x="599460" y="271863"/>
                  </a:cubicBezTo>
                  <a:cubicBezTo>
                    <a:pt x="599460" y="284277"/>
                    <a:pt x="589422" y="294303"/>
                    <a:pt x="576993" y="294303"/>
                  </a:cubicBezTo>
                  <a:lnTo>
                    <a:pt x="247154" y="294303"/>
                  </a:lnTo>
                  <a:cubicBezTo>
                    <a:pt x="234726" y="294303"/>
                    <a:pt x="224687" y="284277"/>
                    <a:pt x="224687" y="271863"/>
                  </a:cubicBezTo>
                  <a:cubicBezTo>
                    <a:pt x="224687" y="259449"/>
                    <a:pt x="234726" y="249423"/>
                    <a:pt x="247154" y="249423"/>
                  </a:cubicBezTo>
                  <a:close/>
                  <a:moveTo>
                    <a:pt x="198851" y="162727"/>
                  </a:moveTo>
                  <a:cubicBezTo>
                    <a:pt x="207427" y="161832"/>
                    <a:pt x="216332" y="164219"/>
                    <a:pt x="223504" y="170185"/>
                  </a:cubicBezTo>
                  <a:cubicBezTo>
                    <a:pt x="237848" y="181641"/>
                    <a:pt x="240000" y="202882"/>
                    <a:pt x="228286" y="217202"/>
                  </a:cubicBezTo>
                  <a:lnTo>
                    <a:pt x="123336" y="346318"/>
                  </a:lnTo>
                  <a:cubicBezTo>
                    <a:pt x="117837" y="353239"/>
                    <a:pt x="109470" y="357773"/>
                    <a:pt x="100386" y="358489"/>
                  </a:cubicBezTo>
                  <a:cubicBezTo>
                    <a:pt x="99429" y="358728"/>
                    <a:pt x="98473" y="358728"/>
                    <a:pt x="97278" y="358728"/>
                  </a:cubicBezTo>
                  <a:cubicBezTo>
                    <a:pt x="89389" y="358728"/>
                    <a:pt x="81738" y="356103"/>
                    <a:pt x="75762" y="350852"/>
                  </a:cubicBezTo>
                  <a:lnTo>
                    <a:pt x="11931" y="297631"/>
                  </a:lnTo>
                  <a:cubicBezTo>
                    <a:pt x="-2174" y="285697"/>
                    <a:pt x="-4086" y="264457"/>
                    <a:pt x="7867" y="250375"/>
                  </a:cubicBezTo>
                  <a:cubicBezTo>
                    <a:pt x="19820" y="236056"/>
                    <a:pt x="40858" y="234146"/>
                    <a:pt x="55202" y="246080"/>
                  </a:cubicBezTo>
                  <a:lnTo>
                    <a:pt x="92736" y="277583"/>
                  </a:lnTo>
                  <a:lnTo>
                    <a:pt x="176169" y="174958"/>
                  </a:lnTo>
                  <a:cubicBezTo>
                    <a:pt x="182027" y="167798"/>
                    <a:pt x="190274" y="163622"/>
                    <a:pt x="198851" y="162727"/>
                  </a:cubicBezTo>
                  <a:close/>
                  <a:moveTo>
                    <a:pt x="247154" y="53251"/>
                  </a:moveTo>
                  <a:lnTo>
                    <a:pt x="576993" y="53251"/>
                  </a:lnTo>
                  <a:cubicBezTo>
                    <a:pt x="589422" y="53251"/>
                    <a:pt x="599460" y="63277"/>
                    <a:pt x="599460" y="75691"/>
                  </a:cubicBezTo>
                  <a:cubicBezTo>
                    <a:pt x="599460" y="88105"/>
                    <a:pt x="589422" y="98131"/>
                    <a:pt x="576993" y="98131"/>
                  </a:cubicBezTo>
                  <a:lnTo>
                    <a:pt x="247154" y="98131"/>
                  </a:lnTo>
                  <a:cubicBezTo>
                    <a:pt x="234726" y="98131"/>
                    <a:pt x="224687" y="88105"/>
                    <a:pt x="224687" y="75691"/>
                  </a:cubicBezTo>
                  <a:cubicBezTo>
                    <a:pt x="224687" y="63277"/>
                    <a:pt x="234726" y="53251"/>
                    <a:pt x="247154" y="53251"/>
                  </a:cubicBezTo>
                  <a:close/>
                  <a:moveTo>
                    <a:pt x="46399" y="739"/>
                  </a:moveTo>
                  <a:cubicBezTo>
                    <a:pt x="63937" y="-2214"/>
                    <a:pt x="84135" y="3871"/>
                    <a:pt x="97281" y="15563"/>
                  </a:cubicBezTo>
                  <a:cubicBezTo>
                    <a:pt x="123574" y="-7822"/>
                    <a:pt x="178073" y="-8776"/>
                    <a:pt x="183092" y="40141"/>
                  </a:cubicBezTo>
                  <a:cubicBezTo>
                    <a:pt x="189546" y="102897"/>
                    <a:pt x="97281" y="151337"/>
                    <a:pt x="97281" y="151337"/>
                  </a:cubicBezTo>
                  <a:cubicBezTo>
                    <a:pt x="97281" y="151337"/>
                    <a:pt x="5017" y="102897"/>
                    <a:pt x="11471" y="40141"/>
                  </a:cubicBezTo>
                  <a:cubicBezTo>
                    <a:pt x="13980" y="15682"/>
                    <a:pt x="28860" y="3692"/>
                    <a:pt x="46399" y="73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4" name="矩形 23">
            <a:extLst>
              <a:ext uri="{FF2B5EF4-FFF2-40B4-BE49-F238E27FC236}">
                <a16:creationId xmlns:a16="http://schemas.microsoft.com/office/drawing/2014/main" id="{F6F83D10-169D-47D7-A55D-F61B1704278B}"/>
              </a:ext>
            </a:extLst>
          </p:cNvPr>
          <p:cNvSpPr/>
          <p:nvPr/>
        </p:nvSpPr>
        <p:spPr>
          <a:xfrm>
            <a:off x="6681017" y="1989138"/>
            <a:ext cx="3665099" cy="3910217"/>
          </a:xfrm>
          <a:prstGeom prst="rect">
            <a:avLst/>
          </a:prstGeom>
          <a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94648DE4-AAE8-461A-AB18-5AE2B9E93F44}"/>
              </a:ext>
            </a:extLst>
          </p:cNvPr>
          <p:cNvSpPr/>
          <p:nvPr/>
        </p:nvSpPr>
        <p:spPr>
          <a:xfrm>
            <a:off x="10017126" y="1662653"/>
            <a:ext cx="630820" cy="1766347"/>
          </a:xfrm>
          <a:prstGeom prst="rect">
            <a:avLst/>
          </a:prstGeom>
          <a:solidFill>
            <a:srgbClr val="97CC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9" name="Oval 25">
            <a:extLst>
              <a:ext uri="{FF2B5EF4-FFF2-40B4-BE49-F238E27FC236}">
                <a16:creationId xmlns:a16="http://schemas.microsoft.com/office/drawing/2014/main" id="{315D29FD-73DF-469D-8DF0-0B891E570511}"/>
              </a:ext>
            </a:extLst>
          </p:cNvPr>
          <p:cNvSpPr/>
          <p:nvPr/>
        </p:nvSpPr>
        <p:spPr>
          <a:xfrm>
            <a:off x="10192548" y="1852629"/>
            <a:ext cx="279977" cy="285750"/>
          </a:xfrm>
          <a:custGeom>
            <a:avLst/>
            <a:gdLst>
              <a:gd name="connsiteX0" fmla="*/ 330556 w 592114"/>
              <a:gd name="connsiteY0" fmla="*/ 233360 h 604322"/>
              <a:gd name="connsiteX1" fmla="*/ 371682 w 592114"/>
              <a:gd name="connsiteY1" fmla="*/ 274425 h 604322"/>
              <a:gd name="connsiteX2" fmla="*/ 402999 w 592114"/>
              <a:gd name="connsiteY2" fmla="*/ 349855 h 604322"/>
              <a:gd name="connsiteX3" fmla="*/ 371682 w 592114"/>
              <a:gd name="connsiteY3" fmla="*/ 425456 h 604322"/>
              <a:gd name="connsiteX4" fmla="*/ 223869 w 592114"/>
              <a:gd name="connsiteY4" fmla="*/ 573223 h 604322"/>
              <a:gd name="connsiteX5" fmla="*/ 148156 w 592114"/>
              <a:gd name="connsiteY5" fmla="*/ 604322 h 604322"/>
              <a:gd name="connsiteX6" fmla="*/ 72443 w 592114"/>
              <a:gd name="connsiteY6" fmla="*/ 573223 h 604322"/>
              <a:gd name="connsiteX7" fmla="*/ 31317 w 592114"/>
              <a:gd name="connsiteY7" fmla="*/ 532157 h 604322"/>
              <a:gd name="connsiteX8" fmla="*/ 0 w 592114"/>
              <a:gd name="connsiteY8" fmla="*/ 456556 h 604322"/>
              <a:gd name="connsiteX9" fmla="*/ 31490 w 592114"/>
              <a:gd name="connsiteY9" fmla="*/ 381126 h 604322"/>
              <a:gd name="connsiteX10" fmla="*/ 148845 w 592114"/>
              <a:gd name="connsiteY10" fmla="*/ 263772 h 604322"/>
              <a:gd name="connsiteX11" fmla="*/ 194272 w 592114"/>
              <a:gd name="connsiteY11" fmla="*/ 309305 h 604322"/>
              <a:gd name="connsiteX12" fmla="*/ 76917 w 592114"/>
              <a:gd name="connsiteY12" fmla="*/ 426487 h 604322"/>
              <a:gd name="connsiteX13" fmla="*/ 64356 w 592114"/>
              <a:gd name="connsiteY13" fmla="*/ 456556 h 604322"/>
              <a:gd name="connsiteX14" fmla="*/ 76917 w 592114"/>
              <a:gd name="connsiteY14" fmla="*/ 486796 h 604322"/>
              <a:gd name="connsiteX15" fmla="*/ 117871 w 592114"/>
              <a:gd name="connsiteY15" fmla="*/ 527690 h 604322"/>
              <a:gd name="connsiteX16" fmla="*/ 178269 w 592114"/>
              <a:gd name="connsiteY16" fmla="*/ 527690 h 604322"/>
              <a:gd name="connsiteX17" fmla="*/ 326082 w 592114"/>
              <a:gd name="connsiteY17" fmla="*/ 380095 h 604322"/>
              <a:gd name="connsiteX18" fmla="*/ 338643 w 592114"/>
              <a:gd name="connsiteY18" fmla="*/ 349855 h 604322"/>
              <a:gd name="connsiteX19" fmla="*/ 326082 w 592114"/>
              <a:gd name="connsiteY19" fmla="*/ 319786 h 604322"/>
              <a:gd name="connsiteX20" fmla="*/ 285128 w 592114"/>
              <a:gd name="connsiteY20" fmla="*/ 278893 h 604322"/>
              <a:gd name="connsiteX21" fmla="*/ 444130 w 592114"/>
              <a:gd name="connsiteY21" fmla="*/ 0 h 604322"/>
              <a:gd name="connsiteX22" fmla="*/ 519843 w 592114"/>
              <a:gd name="connsiteY22" fmla="*/ 31272 h 604322"/>
              <a:gd name="connsiteX23" fmla="*/ 560797 w 592114"/>
              <a:gd name="connsiteY23" fmla="*/ 72337 h 604322"/>
              <a:gd name="connsiteX24" fmla="*/ 592114 w 592114"/>
              <a:gd name="connsiteY24" fmla="*/ 147766 h 604322"/>
              <a:gd name="connsiteX25" fmla="*/ 560797 w 592114"/>
              <a:gd name="connsiteY25" fmla="*/ 223368 h 604322"/>
              <a:gd name="connsiteX26" fmla="*/ 443442 w 592114"/>
              <a:gd name="connsiteY26" fmla="*/ 340550 h 604322"/>
              <a:gd name="connsiteX27" fmla="*/ 397842 w 592114"/>
              <a:gd name="connsiteY27" fmla="*/ 295189 h 604322"/>
              <a:gd name="connsiteX28" fmla="*/ 515197 w 592114"/>
              <a:gd name="connsiteY28" fmla="*/ 178007 h 604322"/>
              <a:gd name="connsiteX29" fmla="*/ 527758 w 592114"/>
              <a:gd name="connsiteY29" fmla="*/ 147766 h 604322"/>
              <a:gd name="connsiteX30" fmla="*/ 515197 w 592114"/>
              <a:gd name="connsiteY30" fmla="*/ 117698 h 604322"/>
              <a:gd name="connsiteX31" fmla="*/ 474243 w 592114"/>
              <a:gd name="connsiteY31" fmla="*/ 76804 h 604322"/>
              <a:gd name="connsiteX32" fmla="*/ 444130 w 592114"/>
              <a:gd name="connsiteY32" fmla="*/ 64261 h 604322"/>
              <a:gd name="connsiteX33" fmla="*/ 414017 w 592114"/>
              <a:gd name="connsiteY33" fmla="*/ 76804 h 604322"/>
              <a:gd name="connsiteX34" fmla="*/ 266033 w 592114"/>
              <a:gd name="connsiteY34" fmla="*/ 224399 h 604322"/>
              <a:gd name="connsiteX35" fmla="*/ 253643 w 592114"/>
              <a:gd name="connsiteY35" fmla="*/ 254467 h 604322"/>
              <a:gd name="connsiteX36" fmla="*/ 266033 w 592114"/>
              <a:gd name="connsiteY36" fmla="*/ 284708 h 604322"/>
              <a:gd name="connsiteX37" fmla="*/ 307158 w 592114"/>
              <a:gd name="connsiteY37" fmla="*/ 325601 h 604322"/>
              <a:gd name="connsiteX38" fmla="*/ 261559 w 592114"/>
              <a:gd name="connsiteY38" fmla="*/ 370962 h 604322"/>
              <a:gd name="connsiteX39" fmla="*/ 220605 w 592114"/>
              <a:gd name="connsiteY39" fmla="*/ 330069 h 604322"/>
              <a:gd name="connsiteX40" fmla="*/ 189115 w 592114"/>
              <a:gd name="connsiteY40" fmla="*/ 254467 h 604322"/>
              <a:gd name="connsiteX41" fmla="*/ 220605 w 592114"/>
              <a:gd name="connsiteY41" fmla="*/ 178866 h 604322"/>
              <a:gd name="connsiteX42" fmla="*/ 368417 w 592114"/>
              <a:gd name="connsiteY42" fmla="*/ 31272 h 604322"/>
              <a:gd name="connsiteX43" fmla="*/ 444130 w 592114"/>
              <a:gd name="connsiteY43" fmla="*/ 0 h 604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592114" h="604322">
                <a:moveTo>
                  <a:pt x="330556" y="233360"/>
                </a:moveTo>
                <a:lnTo>
                  <a:pt x="371682" y="274425"/>
                </a:lnTo>
                <a:cubicBezTo>
                  <a:pt x="391814" y="294528"/>
                  <a:pt x="402999" y="321333"/>
                  <a:pt x="402999" y="349855"/>
                </a:cubicBezTo>
                <a:cubicBezTo>
                  <a:pt x="402999" y="378549"/>
                  <a:pt x="391814" y="405353"/>
                  <a:pt x="371682" y="425456"/>
                </a:cubicBezTo>
                <a:lnTo>
                  <a:pt x="223869" y="573223"/>
                </a:lnTo>
                <a:cubicBezTo>
                  <a:pt x="202876" y="594013"/>
                  <a:pt x="175516" y="604322"/>
                  <a:pt x="148156" y="604322"/>
                </a:cubicBezTo>
                <a:cubicBezTo>
                  <a:pt x="120624" y="604322"/>
                  <a:pt x="93264" y="594013"/>
                  <a:pt x="72443" y="573223"/>
                </a:cubicBezTo>
                <a:lnTo>
                  <a:pt x="31317" y="532157"/>
                </a:lnTo>
                <a:cubicBezTo>
                  <a:pt x="11185" y="512054"/>
                  <a:pt x="0" y="485250"/>
                  <a:pt x="0" y="456556"/>
                </a:cubicBezTo>
                <a:cubicBezTo>
                  <a:pt x="0" y="428034"/>
                  <a:pt x="11185" y="401229"/>
                  <a:pt x="31490" y="381126"/>
                </a:cubicBezTo>
                <a:lnTo>
                  <a:pt x="148845" y="263772"/>
                </a:lnTo>
                <a:lnTo>
                  <a:pt x="194272" y="309305"/>
                </a:lnTo>
                <a:lnTo>
                  <a:pt x="76917" y="426487"/>
                </a:lnTo>
                <a:cubicBezTo>
                  <a:pt x="68830" y="434563"/>
                  <a:pt x="64356" y="445216"/>
                  <a:pt x="64356" y="456556"/>
                </a:cubicBezTo>
                <a:cubicBezTo>
                  <a:pt x="64356" y="468068"/>
                  <a:pt x="68830" y="478721"/>
                  <a:pt x="76917" y="486796"/>
                </a:cubicBezTo>
                <a:lnTo>
                  <a:pt x="117871" y="527690"/>
                </a:lnTo>
                <a:cubicBezTo>
                  <a:pt x="134562" y="544357"/>
                  <a:pt x="161578" y="544357"/>
                  <a:pt x="178269" y="527690"/>
                </a:cubicBezTo>
                <a:lnTo>
                  <a:pt x="326082" y="380095"/>
                </a:lnTo>
                <a:cubicBezTo>
                  <a:pt x="334169" y="372020"/>
                  <a:pt x="338643" y="361367"/>
                  <a:pt x="338643" y="349855"/>
                </a:cubicBezTo>
                <a:cubicBezTo>
                  <a:pt x="338643" y="338515"/>
                  <a:pt x="334169" y="327862"/>
                  <a:pt x="326082" y="319786"/>
                </a:cubicBezTo>
                <a:lnTo>
                  <a:pt x="285128" y="278893"/>
                </a:lnTo>
                <a:close/>
                <a:moveTo>
                  <a:pt x="444130" y="0"/>
                </a:moveTo>
                <a:cubicBezTo>
                  <a:pt x="472694" y="0"/>
                  <a:pt x="499538" y="11169"/>
                  <a:pt x="519843" y="31272"/>
                </a:cubicBezTo>
                <a:lnTo>
                  <a:pt x="560797" y="72337"/>
                </a:lnTo>
                <a:cubicBezTo>
                  <a:pt x="580929" y="92440"/>
                  <a:pt x="592114" y="119244"/>
                  <a:pt x="592114" y="147766"/>
                </a:cubicBezTo>
                <a:cubicBezTo>
                  <a:pt x="592114" y="176289"/>
                  <a:pt x="580929" y="203265"/>
                  <a:pt x="560797" y="223368"/>
                </a:cubicBezTo>
                <a:lnTo>
                  <a:pt x="443442" y="340550"/>
                </a:lnTo>
                <a:lnTo>
                  <a:pt x="397842" y="295189"/>
                </a:lnTo>
                <a:lnTo>
                  <a:pt x="515197" y="178007"/>
                </a:lnTo>
                <a:cubicBezTo>
                  <a:pt x="523284" y="169931"/>
                  <a:pt x="527758" y="159278"/>
                  <a:pt x="527758" y="147766"/>
                </a:cubicBezTo>
                <a:cubicBezTo>
                  <a:pt x="527758" y="136426"/>
                  <a:pt x="523284" y="125773"/>
                  <a:pt x="515197" y="117698"/>
                </a:cubicBezTo>
                <a:lnTo>
                  <a:pt x="474243" y="76804"/>
                </a:lnTo>
                <a:cubicBezTo>
                  <a:pt x="466155" y="68729"/>
                  <a:pt x="455487" y="64261"/>
                  <a:pt x="444130" y="64261"/>
                </a:cubicBezTo>
                <a:cubicBezTo>
                  <a:pt x="432773" y="64261"/>
                  <a:pt x="421932" y="68729"/>
                  <a:pt x="414017" y="76804"/>
                </a:cubicBezTo>
                <a:lnTo>
                  <a:pt x="266033" y="224399"/>
                </a:lnTo>
                <a:cubicBezTo>
                  <a:pt x="257945" y="232474"/>
                  <a:pt x="253643" y="243127"/>
                  <a:pt x="253643" y="254467"/>
                </a:cubicBezTo>
                <a:cubicBezTo>
                  <a:pt x="253643" y="265979"/>
                  <a:pt x="257945" y="276632"/>
                  <a:pt x="266033" y="284708"/>
                </a:cubicBezTo>
                <a:lnTo>
                  <a:pt x="307158" y="325601"/>
                </a:lnTo>
                <a:lnTo>
                  <a:pt x="261559" y="370962"/>
                </a:lnTo>
                <a:lnTo>
                  <a:pt x="220605" y="330069"/>
                </a:lnTo>
                <a:cubicBezTo>
                  <a:pt x="200300" y="309966"/>
                  <a:pt x="189115" y="283162"/>
                  <a:pt x="189115" y="254467"/>
                </a:cubicBezTo>
                <a:cubicBezTo>
                  <a:pt x="189115" y="225945"/>
                  <a:pt x="200300" y="199141"/>
                  <a:pt x="220605" y="178866"/>
                </a:cubicBezTo>
                <a:lnTo>
                  <a:pt x="368417" y="31272"/>
                </a:lnTo>
                <a:cubicBezTo>
                  <a:pt x="388550" y="11169"/>
                  <a:pt x="415565" y="0"/>
                  <a:pt x="44413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0" name="Oval 26">
            <a:extLst>
              <a:ext uri="{FF2B5EF4-FFF2-40B4-BE49-F238E27FC236}">
                <a16:creationId xmlns:a16="http://schemas.microsoft.com/office/drawing/2014/main" id="{5250DA12-4E40-489F-B2A2-E462CC4AA01D}"/>
              </a:ext>
            </a:extLst>
          </p:cNvPr>
          <p:cNvSpPr/>
          <p:nvPr/>
        </p:nvSpPr>
        <p:spPr>
          <a:xfrm>
            <a:off x="10189661" y="2443955"/>
            <a:ext cx="285750" cy="203745"/>
          </a:xfrm>
          <a:custGeom>
            <a:avLst/>
            <a:gdLst>
              <a:gd name="connsiteX0" fmla="*/ 206677 w 567167"/>
              <a:gd name="connsiteY0" fmla="*/ 136244 h 404402"/>
              <a:gd name="connsiteX1" fmla="*/ 140655 w 567167"/>
              <a:gd name="connsiteY1" fmla="*/ 202208 h 404402"/>
              <a:gd name="connsiteX2" fmla="*/ 206677 w 567167"/>
              <a:gd name="connsiteY2" fmla="*/ 266738 h 404402"/>
              <a:gd name="connsiteX3" fmla="*/ 272699 w 567167"/>
              <a:gd name="connsiteY3" fmla="*/ 202208 h 404402"/>
              <a:gd name="connsiteX4" fmla="*/ 206677 w 567167"/>
              <a:gd name="connsiteY4" fmla="*/ 136244 h 404402"/>
              <a:gd name="connsiteX5" fmla="*/ 459789 w 567167"/>
              <a:gd name="connsiteY5" fmla="*/ 65329 h 404402"/>
              <a:gd name="connsiteX6" fmla="*/ 442203 w 567167"/>
              <a:gd name="connsiteY6" fmla="*/ 81823 h 404402"/>
              <a:gd name="connsiteX7" fmla="*/ 457995 w 567167"/>
              <a:gd name="connsiteY7" fmla="*/ 123417 h 404402"/>
              <a:gd name="connsiteX8" fmla="*/ 501062 w 567167"/>
              <a:gd name="connsiteY8" fmla="*/ 107640 h 404402"/>
              <a:gd name="connsiteX9" fmla="*/ 483835 w 567167"/>
              <a:gd name="connsiteY9" fmla="*/ 66046 h 404402"/>
              <a:gd name="connsiteX10" fmla="*/ 459789 w 567167"/>
              <a:gd name="connsiteY10" fmla="*/ 65329 h 404402"/>
              <a:gd name="connsiteX11" fmla="*/ 445075 w 567167"/>
              <a:gd name="connsiteY11" fmla="*/ 69 h 404402"/>
              <a:gd name="connsiteX12" fmla="*/ 466608 w 567167"/>
              <a:gd name="connsiteY12" fmla="*/ 20149 h 404402"/>
              <a:gd name="connsiteX13" fmla="*/ 479528 w 567167"/>
              <a:gd name="connsiteY13" fmla="*/ 21583 h 404402"/>
              <a:gd name="connsiteX14" fmla="*/ 501062 w 567167"/>
              <a:gd name="connsiteY14" fmla="*/ 1504 h 404402"/>
              <a:gd name="connsiteX15" fmla="*/ 521160 w 567167"/>
              <a:gd name="connsiteY15" fmla="*/ 10109 h 404402"/>
              <a:gd name="connsiteX16" fmla="*/ 521160 w 567167"/>
              <a:gd name="connsiteY16" fmla="*/ 40229 h 404402"/>
              <a:gd name="connsiteX17" fmla="*/ 529774 w 567167"/>
              <a:gd name="connsiteY17" fmla="*/ 48835 h 404402"/>
              <a:gd name="connsiteX18" fmla="*/ 559921 w 567167"/>
              <a:gd name="connsiteY18" fmla="*/ 50269 h 404402"/>
              <a:gd name="connsiteX19" fmla="*/ 567099 w 567167"/>
              <a:gd name="connsiteY19" fmla="*/ 70349 h 404402"/>
              <a:gd name="connsiteX20" fmla="*/ 547001 w 567167"/>
              <a:gd name="connsiteY20" fmla="*/ 90429 h 404402"/>
              <a:gd name="connsiteX21" fmla="*/ 547001 w 567167"/>
              <a:gd name="connsiteY21" fmla="*/ 103337 h 404402"/>
              <a:gd name="connsiteX22" fmla="*/ 567099 w 567167"/>
              <a:gd name="connsiteY22" fmla="*/ 124851 h 404402"/>
              <a:gd name="connsiteX23" fmla="*/ 558485 w 567167"/>
              <a:gd name="connsiteY23" fmla="*/ 144931 h 404402"/>
              <a:gd name="connsiteX24" fmla="*/ 528338 w 567167"/>
              <a:gd name="connsiteY24" fmla="*/ 144931 h 404402"/>
              <a:gd name="connsiteX25" fmla="*/ 518289 w 567167"/>
              <a:gd name="connsiteY25" fmla="*/ 153537 h 404402"/>
              <a:gd name="connsiteX26" fmla="*/ 518289 w 567167"/>
              <a:gd name="connsiteY26" fmla="*/ 182222 h 404402"/>
              <a:gd name="connsiteX27" fmla="*/ 498191 w 567167"/>
              <a:gd name="connsiteY27" fmla="*/ 189394 h 404402"/>
              <a:gd name="connsiteX28" fmla="*/ 476657 w 567167"/>
              <a:gd name="connsiteY28" fmla="*/ 169314 h 404402"/>
              <a:gd name="connsiteX29" fmla="*/ 463737 w 567167"/>
              <a:gd name="connsiteY29" fmla="*/ 167880 h 404402"/>
              <a:gd name="connsiteX30" fmla="*/ 442203 w 567167"/>
              <a:gd name="connsiteY30" fmla="*/ 187959 h 404402"/>
              <a:gd name="connsiteX31" fmla="*/ 422105 w 567167"/>
              <a:gd name="connsiteY31" fmla="*/ 179354 h 404402"/>
              <a:gd name="connsiteX32" fmla="*/ 422105 w 567167"/>
              <a:gd name="connsiteY32" fmla="*/ 149234 h 404402"/>
              <a:gd name="connsiteX33" fmla="*/ 413492 w 567167"/>
              <a:gd name="connsiteY33" fmla="*/ 140628 h 404402"/>
              <a:gd name="connsiteX34" fmla="*/ 383345 w 567167"/>
              <a:gd name="connsiteY34" fmla="*/ 139194 h 404402"/>
              <a:gd name="connsiteX35" fmla="*/ 374731 w 567167"/>
              <a:gd name="connsiteY35" fmla="*/ 119114 h 404402"/>
              <a:gd name="connsiteX36" fmla="*/ 396265 w 567167"/>
              <a:gd name="connsiteY36" fmla="*/ 99034 h 404402"/>
              <a:gd name="connsiteX37" fmla="*/ 396265 w 567167"/>
              <a:gd name="connsiteY37" fmla="*/ 86126 h 404402"/>
              <a:gd name="connsiteX38" fmla="*/ 376167 w 567167"/>
              <a:gd name="connsiteY38" fmla="*/ 64612 h 404402"/>
              <a:gd name="connsiteX39" fmla="*/ 384780 w 567167"/>
              <a:gd name="connsiteY39" fmla="*/ 44532 h 404402"/>
              <a:gd name="connsiteX40" fmla="*/ 414927 w 567167"/>
              <a:gd name="connsiteY40" fmla="*/ 44532 h 404402"/>
              <a:gd name="connsiteX41" fmla="*/ 423541 w 567167"/>
              <a:gd name="connsiteY41" fmla="*/ 35926 h 404402"/>
              <a:gd name="connsiteX42" fmla="*/ 424976 w 567167"/>
              <a:gd name="connsiteY42" fmla="*/ 7241 h 404402"/>
              <a:gd name="connsiteX43" fmla="*/ 182277 w 567167"/>
              <a:gd name="connsiteY43" fmla="*/ 14 h 404402"/>
              <a:gd name="connsiteX44" fmla="*/ 228206 w 567167"/>
              <a:gd name="connsiteY44" fmla="*/ 14 h 404402"/>
              <a:gd name="connsiteX45" fmla="*/ 254040 w 567167"/>
              <a:gd name="connsiteY45" fmla="*/ 54506 h 404402"/>
              <a:gd name="connsiteX46" fmla="*/ 278440 w 567167"/>
              <a:gd name="connsiteY46" fmla="*/ 64544 h 404402"/>
              <a:gd name="connsiteX47" fmla="*/ 335850 w 567167"/>
              <a:gd name="connsiteY47" fmla="*/ 43034 h 404402"/>
              <a:gd name="connsiteX48" fmla="*/ 367426 w 567167"/>
              <a:gd name="connsiteY48" fmla="*/ 73148 h 404402"/>
              <a:gd name="connsiteX49" fmla="*/ 345897 w 567167"/>
              <a:gd name="connsiteY49" fmla="*/ 130508 h 404402"/>
              <a:gd name="connsiteX50" fmla="*/ 355943 w 567167"/>
              <a:gd name="connsiteY50" fmla="*/ 154886 h 404402"/>
              <a:gd name="connsiteX51" fmla="*/ 413354 w 567167"/>
              <a:gd name="connsiteY51" fmla="*/ 177830 h 404402"/>
              <a:gd name="connsiteX52" fmla="*/ 413354 w 567167"/>
              <a:gd name="connsiteY52" fmla="*/ 222284 h 404402"/>
              <a:gd name="connsiteX53" fmla="*/ 355943 w 567167"/>
              <a:gd name="connsiteY53" fmla="*/ 248096 h 404402"/>
              <a:gd name="connsiteX54" fmla="*/ 345897 w 567167"/>
              <a:gd name="connsiteY54" fmla="*/ 272474 h 404402"/>
              <a:gd name="connsiteX55" fmla="*/ 368861 w 567167"/>
              <a:gd name="connsiteY55" fmla="*/ 328400 h 404402"/>
              <a:gd name="connsiteX56" fmla="*/ 337285 w 567167"/>
              <a:gd name="connsiteY56" fmla="*/ 359948 h 404402"/>
              <a:gd name="connsiteX57" fmla="*/ 279875 w 567167"/>
              <a:gd name="connsiteY57" fmla="*/ 338438 h 404402"/>
              <a:gd name="connsiteX58" fmla="*/ 254040 w 567167"/>
              <a:gd name="connsiteY58" fmla="*/ 348476 h 404402"/>
              <a:gd name="connsiteX59" fmla="*/ 229641 w 567167"/>
              <a:gd name="connsiteY59" fmla="*/ 404402 h 404402"/>
              <a:gd name="connsiteX60" fmla="*/ 185148 w 567167"/>
              <a:gd name="connsiteY60" fmla="*/ 404402 h 404402"/>
              <a:gd name="connsiteX61" fmla="*/ 159313 w 567167"/>
              <a:gd name="connsiteY61" fmla="*/ 348476 h 404402"/>
              <a:gd name="connsiteX62" fmla="*/ 133479 w 567167"/>
              <a:gd name="connsiteY62" fmla="*/ 338438 h 404402"/>
              <a:gd name="connsiteX63" fmla="*/ 77504 w 567167"/>
              <a:gd name="connsiteY63" fmla="*/ 361382 h 404402"/>
              <a:gd name="connsiteX64" fmla="*/ 44493 w 567167"/>
              <a:gd name="connsiteY64" fmla="*/ 329834 h 404402"/>
              <a:gd name="connsiteX65" fmla="*/ 67457 w 567167"/>
              <a:gd name="connsiteY65" fmla="*/ 272474 h 404402"/>
              <a:gd name="connsiteX66" fmla="*/ 57410 w 567167"/>
              <a:gd name="connsiteY66" fmla="*/ 248096 h 404402"/>
              <a:gd name="connsiteX67" fmla="*/ 0 w 567167"/>
              <a:gd name="connsiteY67" fmla="*/ 225152 h 404402"/>
              <a:gd name="connsiteX68" fmla="*/ 0 w 567167"/>
              <a:gd name="connsiteY68" fmla="*/ 180698 h 404402"/>
              <a:gd name="connsiteX69" fmla="*/ 55975 w 567167"/>
              <a:gd name="connsiteY69" fmla="*/ 156320 h 404402"/>
              <a:gd name="connsiteX70" fmla="*/ 67457 w 567167"/>
              <a:gd name="connsiteY70" fmla="*/ 130508 h 404402"/>
              <a:gd name="connsiteX71" fmla="*/ 43057 w 567167"/>
              <a:gd name="connsiteY71" fmla="*/ 74582 h 404402"/>
              <a:gd name="connsiteX72" fmla="*/ 76068 w 567167"/>
              <a:gd name="connsiteY72" fmla="*/ 43034 h 404402"/>
              <a:gd name="connsiteX73" fmla="*/ 133479 w 567167"/>
              <a:gd name="connsiteY73" fmla="*/ 65978 h 404402"/>
              <a:gd name="connsiteX74" fmla="*/ 159313 w 567167"/>
              <a:gd name="connsiteY74" fmla="*/ 54506 h 404402"/>
              <a:gd name="connsiteX75" fmla="*/ 182277 w 567167"/>
              <a:gd name="connsiteY75" fmla="*/ 14 h 404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</a:cxnLst>
            <a:rect l="l" t="t" r="r" b="b"/>
            <a:pathLst>
              <a:path w="567167" h="404402">
                <a:moveTo>
                  <a:pt x="206677" y="136244"/>
                </a:moveTo>
                <a:cubicBezTo>
                  <a:pt x="170795" y="136244"/>
                  <a:pt x="140655" y="166358"/>
                  <a:pt x="140655" y="202208"/>
                </a:cubicBezTo>
                <a:cubicBezTo>
                  <a:pt x="140655" y="236624"/>
                  <a:pt x="170795" y="266738"/>
                  <a:pt x="206677" y="266738"/>
                </a:cubicBezTo>
                <a:cubicBezTo>
                  <a:pt x="242558" y="266738"/>
                  <a:pt x="272699" y="238058"/>
                  <a:pt x="272699" y="202208"/>
                </a:cubicBezTo>
                <a:cubicBezTo>
                  <a:pt x="272699" y="166358"/>
                  <a:pt x="242558" y="136244"/>
                  <a:pt x="206677" y="136244"/>
                </a:cubicBezTo>
                <a:close/>
                <a:moveTo>
                  <a:pt x="459789" y="65329"/>
                </a:moveTo>
                <a:cubicBezTo>
                  <a:pt x="452252" y="68197"/>
                  <a:pt x="445792" y="73935"/>
                  <a:pt x="442203" y="81823"/>
                </a:cubicBezTo>
                <a:cubicBezTo>
                  <a:pt x="435026" y="97600"/>
                  <a:pt x="442203" y="116246"/>
                  <a:pt x="457995" y="123417"/>
                </a:cubicBezTo>
                <a:cubicBezTo>
                  <a:pt x="475222" y="130588"/>
                  <a:pt x="493884" y="123417"/>
                  <a:pt x="501062" y="107640"/>
                </a:cubicBezTo>
                <a:cubicBezTo>
                  <a:pt x="506804" y="91863"/>
                  <a:pt x="499627" y="73217"/>
                  <a:pt x="483835" y="66046"/>
                </a:cubicBezTo>
                <a:cubicBezTo>
                  <a:pt x="475940" y="62460"/>
                  <a:pt x="467326" y="62460"/>
                  <a:pt x="459789" y="65329"/>
                </a:cubicBezTo>
                <a:close/>
                <a:moveTo>
                  <a:pt x="445075" y="69"/>
                </a:moveTo>
                <a:cubicBezTo>
                  <a:pt x="446510" y="-1365"/>
                  <a:pt x="466608" y="20149"/>
                  <a:pt x="466608" y="20149"/>
                </a:cubicBezTo>
                <a:lnTo>
                  <a:pt x="479528" y="21583"/>
                </a:lnTo>
                <a:cubicBezTo>
                  <a:pt x="479528" y="21583"/>
                  <a:pt x="499627" y="69"/>
                  <a:pt x="501062" y="1504"/>
                </a:cubicBezTo>
                <a:lnTo>
                  <a:pt x="521160" y="10109"/>
                </a:lnTo>
                <a:cubicBezTo>
                  <a:pt x="522596" y="10109"/>
                  <a:pt x="521160" y="40229"/>
                  <a:pt x="521160" y="40229"/>
                </a:cubicBezTo>
                <a:lnTo>
                  <a:pt x="529774" y="48835"/>
                </a:lnTo>
                <a:cubicBezTo>
                  <a:pt x="529774" y="48835"/>
                  <a:pt x="558485" y="48835"/>
                  <a:pt x="559921" y="50269"/>
                </a:cubicBezTo>
                <a:lnTo>
                  <a:pt x="567099" y="70349"/>
                </a:lnTo>
                <a:cubicBezTo>
                  <a:pt x="568534" y="71783"/>
                  <a:pt x="547001" y="90429"/>
                  <a:pt x="547001" y="90429"/>
                </a:cubicBezTo>
                <a:lnTo>
                  <a:pt x="547001" y="103337"/>
                </a:lnTo>
                <a:cubicBezTo>
                  <a:pt x="547001" y="103337"/>
                  <a:pt x="567099" y="123417"/>
                  <a:pt x="567099" y="124851"/>
                </a:cubicBezTo>
                <a:lnTo>
                  <a:pt x="558485" y="144931"/>
                </a:lnTo>
                <a:cubicBezTo>
                  <a:pt x="557050" y="146365"/>
                  <a:pt x="528338" y="144931"/>
                  <a:pt x="528338" y="144931"/>
                </a:cubicBezTo>
                <a:lnTo>
                  <a:pt x="518289" y="153537"/>
                </a:lnTo>
                <a:cubicBezTo>
                  <a:pt x="518289" y="153537"/>
                  <a:pt x="519725" y="182222"/>
                  <a:pt x="518289" y="182222"/>
                </a:cubicBezTo>
                <a:lnTo>
                  <a:pt x="498191" y="189394"/>
                </a:lnTo>
                <a:cubicBezTo>
                  <a:pt x="496755" y="190828"/>
                  <a:pt x="476657" y="169314"/>
                  <a:pt x="476657" y="169314"/>
                </a:cubicBezTo>
                <a:lnTo>
                  <a:pt x="463737" y="167880"/>
                </a:lnTo>
                <a:cubicBezTo>
                  <a:pt x="463737" y="167880"/>
                  <a:pt x="443639" y="187959"/>
                  <a:pt x="442203" y="187959"/>
                </a:cubicBezTo>
                <a:lnTo>
                  <a:pt x="422105" y="179354"/>
                </a:lnTo>
                <a:cubicBezTo>
                  <a:pt x="420670" y="177920"/>
                  <a:pt x="422105" y="149234"/>
                  <a:pt x="422105" y="149234"/>
                </a:cubicBezTo>
                <a:lnTo>
                  <a:pt x="413492" y="140628"/>
                </a:lnTo>
                <a:cubicBezTo>
                  <a:pt x="413492" y="140628"/>
                  <a:pt x="383345" y="140628"/>
                  <a:pt x="383345" y="139194"/>
                </a:cubicBezTo>
                <a:lnTo>
                  <a:pt x="374731" y="119114"/>
                </a:lnTo>
                <a:cubicBezTo>
                  <a:pt x="374731" y="117680"/>
                  <a:pt x="396265" y="99034"/>
                  <a:pt x="396265" y="99034"/>
                </a:cubicBezTo>
                <a:lnTo>
                  <a:pt x="396265" y="86126"/>
                </a:lnTo>
                <a:cubicBezTo>
                  <a:pt x="396265" y="86126"/>
                  <a:pt x="374731" y="66046"/>
                  <a:pt x="376167" y="64612"/>
                </a:cubicBezTo>
                <a:lnTo>
                  <a:pt x="384780" y="44532"/>
                </a:lnTo>
                <a:cubicBezTo>
                  <a:pt x="384780" y="43098"/>
                  <a:pt x="414927" y="44532"/>
                  <a:pt x="414927" y="44532"/>
                </a:cubicBezTo>
                <a:lnTo>
                  <a:pt x="423541" y="35926"/>
                </a:lnTo>
                <a:cubicBezTo>
                  <a:pt x="423541" y="35926"/>
                  <a:pt x="423541" y="7241"/>
                  <a:pt x="424976" y="7241"/>
                </a:cubicBezTo>
                <a:close/>
                <a:moveTo>
                  <a:pt x="182277" y="14"/>
                </a:moveTo>
                <a:lnTo>
                  <a:pt x="228206" y="14"/>
                </a:lnTo>
                <a:cubicBezTo>
                  <a:pt x="231076" y="14"/>
                  <a:pt x="254040" y="54506"/>
                  <a:pt x="254040" y="54506"/>
                </a:cubicBezTo>
                <a:lnTo>
                  <a:pt x="278440" y="64544"/>
                </a:lnTo>
                <a:cubicBezTo>
                  <a:pt x="278440" y="64544"/>
                  <a:pt x="332979" y="40166"/>
                  <a:pt x="335850" y="43034"/>
                </a:cubicBezTo>
                <a:lnTo>
                  <a:pt x="367426" y="73148"/>
                </a:lnTo>
                <a:cubicBezTo>
                  <a:pt x="370296" y="76016"/>
                  <a:pt x="345897" y="130508"/>
                  <a:pt x="345897" y="130508"/>
                </a:cubicBezTo>
                <a:lnTo>
                  <a:pt x="355943" y="154886"/>
                </a:lnTo>
                <a:cubicBezTo>
                  <a:pt x="355943" y="154886"/>
                  <a:pt x="413354" y="174962"/>
                  <a:pt x="413354" y="177830"/>
                </a:cubicBezTo>
                <a:lnTo>
                  <a:pt x="413354" y="222284"/>
                </a:lnTo>
                <a:cubicBezTo>
                  <a:pt x="413354" y="226586"/>
                  <a:pt x="355943" y="248096"/>
                  <a:pt x="355943" y="248096"/>
                </a:cubicBezTo>
                <a:lnTo>
                  <a:pt x="345897" y="272474"/>
                </a:lnTo>
                <a:cubicBezTo>
                  <a:pt x="345897" y="272474"/>
                  <a:pt x="371731" y="325532"/>
                  <a:pt x="368861" y="328400"/>
                </a:cubicBezTo>
                <a:lnTo>
                  <a:pt x="337285" y="359948"/>
                </a:lnTo>
                <a:cubicBezTo>
                  <a:pt x="334415" y="361382"/>
                  <a:pt x="279875" y="338438"/>
                  <a:pt x="279875" y="338438"/>
                </a:cubicBezTo>
                <a:lnTo>
                  <a:pt x="254040" y="348476"/>
                </a:lnTo>
                <a:cubicBezTo>
                  <a:pt x="254040" y="348476"/>
                  <a:pt x="233947" y="404402"/>
                  <a:pt x="229641" y="404402"/>
                </a:cubicBezTo>
                <a:lnTo>
                  <a:pt x="185148" y="404402"/>
                </a:lnTo>
                <a:cubicBezTo>
                  <a:pt x="182277" y="404402"/>
                  <a:pt x="159313" y="348476"/>
                  <a:pt x="159313" y="348476"/>
                </a:cubicBezTo>
                <a:lnTo>
                  <a:pt x="133479" y="338438"/>
                </a:lnTo>
                <a:cubicBezTo>
                  <a:pt x="133479" y="338438"/>
                  <a:pt x="78939" y="362816"/>
                  <a:pt x="77504" y="361382"/>
                </a:cubicBezTo>
                <a:lnTo>
                  <a:pt x="44493" y="329834"/>
                </a:lnTo>
                <a:cubicBezTo>
                  <a:pt x="43057" y="326966"/>
                  <a:pt x="67457" y="272474"/>
                  <a:pt x="67457" y="272474"/>
                </a:cubicBezTo>
                <a:lnTo>
                  <a:pt x="57410" y="248096"/>
                </a:lnTo>
                <a:cubicBezTo>
                  <a:pt x="57410" y="248096"/>
                  <a:pt x="0" y="228020"/>
                  <a:pt x="0" y="225152"/>
                </a:cubicBezTo>
                <a:lnTo>
                  <a:pt x="0" y="180698"/>
                </a:lnTo>
                <a:cubicBezTo>
                  <a:pt x="0" y="177830"/>
                  <a:pt x="55975" y="156320"/>
                  <a:pt x="55975" y="156320"/>
                </a:cubicBezTo>
                <a:lnTo>
                  <a:pt x="67457" y="130508"/>
                </a:lnTo>
                <a:cubicBezTo>
                  <a:pt x="67457" y="130508"/>
                  <a:pt x="41622" y="77450"/>
                  <a:pt x="43057" y="74582"/>
                </a:cubicBezTo>
                <a:lnTo>
                  <a:pt x="76068" y="43034"/>
                </a:lnTo>
                <a:cubicBezTo>
                  <a:pt x="77504" y="41600"/>
                  <a:pt x="133479" y="65978"/>
                  <a:pt x="133479" y="65978"/>
                </a:cubicBezTo>
                <a:lnTo>
                  <a:pt x="159313" y="54506"/>
                </a:lnTo>
                <a:cubicBezTo>
                  <a:pt x="159313" y="54506"/>
                  <a:pt x="179407" y="14"/>
                  <a:pt x="182277" y="1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1" name="Oval 27">
            <a:extLst>
              <a:ext uri="{FF2B5EF4-FFF2-40B4-BE49-F238E27FC236}">
                <a16:creationId xmlns:a16="http://schemas.microsoft.com/office/drawing/2014/main" id="{B1A0A578-249A-48CD-9791-94084D8AB0C2}"/>
              </a:ext>
            </a:extLst>
          </p:cNvPr>
          <p:cNvSpPr/>
          <p:nvPr/>
        </p:nvSpPr>
        <p:spPr>
          <a:xfrm>
            <a:off x="10189661" y="3007608"/>
            <a:ext cx="285750" cy="177083"/>
          </a:xfrm>
          <a:custGeom>
            <a:avLst/>
            <a:gdLst>
              <a:gd name="connsiteX0" fmla="*/ 291296 w 605663"/>
              <a:gd name="connsiteY0" fmla="*/ 195960 h 375338"/>
              <a:gd name="connsiteX1" fmla="*/ 303111 w 605663"/>
              <a:gd name="connsiteY1" fmla="*/ 196142 h 375338"/>
              <a:gd name="connsiteX2" fmla="*/ 507684 w 605663"/>
              <a:gd name="connsiteY2" fmla="*/ 199773 h 375338"/>
              <a:gd name="connsiteX3" fmla="*/ 522679 w 605663"/>
              <a:gd name="connsiteY3" fmla="*/ 230547 h 375338"/>
              <a:gd name="connsiteX4" fmla="*/ 317288 w 605663"/>
              <a:gd name="connsiteY4" fmla="*/ 234178 h 375338"/>
              <a:gd name="connsiteX5" fmla="*/ 280027 w 605663"/>
              <a:gd name="connsiteY5" fmla="*/ 354096 h 375338"/>
              <a:gd name="connsiteX6" fmla="*/ 274392 w 605663"/>
              <a:gd name="connsiteY6" fmla="*/ 372161 h 375338"/>
              <a:gd name="connsiteX7" fmla="*/ 252672 w 605663"/>
              <a:gd name="connsiteY7" fmla="*/ 372615 h 375338"/>
              <a:gd name="connsiteX8" fmla="*/ 129982 w 605663"/>
              <a:gd name="connsiteY8" fmla="*/ 375338 h 375338"/>
              <a:gd name="connsiteX9" fmla="*/ 160700 w 605663"/>
              <a:gd name="connsiteY9" fmla="*/ 311975 h 375338"/>
              <a:gd name="connsiteX10" fmla="*/ 234495 w 605663"/>
              <a:gd name="connsiteY10" fmla="*/ 313609 h 375338"/>
              <a:gd name="connsiteX11" fmla="*/ 285389 w 605663"/>
              <a:gd name="connsiteY11" fmla="*/ 208306 h 375338"/>
              <a:gd name="connsiteX12" fmla="*/ 114255 w 605663"/>
              <a:gd name="connsiteY12" fmla="*/ 50910 h 375338"/>
              <a:gd name="connsiteX13" fmla="*/ 50992 w 605663"/>
              <a:gd name="connsiteY13" fmla="*/ 114072 h 375338"/>
              <a:gd name="connsiteX14" fmla="*/ 114255 w 605663"/>
              <a:gd name="connsiteY14" fmla="*/ 177142 h 375338"/>
              <a:gd name="connsiteX15" fmla="*/ 177428 w 605663"/>
              <a:gd name="connsiteY15" fmla="*/ 114072 h 375338"/>
              <a:gd name="connsiteX16" fmla="*/ 114255 w 605663"/>
              <a:gd name="connsiteY16" fmla="*/ 50910 h 375338"/>
              <a:gd name="connsiteX17" fmla="*/ 536308 w 605663"/>
              <a:gd name="connsiteY17" fmla="*/ 34096 h 375338"/>
              <a:gd name="connsiteX18" fmla="*/ 497858 w 605663"/>
              <a:gd name="connsiteY18" fmla="*/ 72477 h 375338"/>
              <a:gd name="connsiteX19" fmla="*/ 536308 w 605663"/>
              <a:gd name="connsiteY19" fmla="*/ 110767 h 375338"/>
              <a:gd name="connsiteX20" fmla="*/ 574667 w 605663"/>
              <a:gd name="connsiteY20" fmla="*/ 72477 h 375338"/>
              <a:gd name="connsiteX21" fmla="*/ 536308 w 605663"/>
              <a:gd name="connsiteY21" fmla="*/ 34096 h 375338"/>
              <a:gd name="connsiteX22" fmla="*/ 536308 w 605663"/>
              <a:gd name="connsiteY22" fmla="*/ 3246 h 375338"/>
              <a:gd name="connsiteX23" fmla="*/ 605663 w 605663"/>
              <a:gd name="connsiteY23" fmla="*/ 72477 h 375338"/>
              <a:gd name="connsiteX24" fmla="*/ 598210 w 605663"/>
              <a:gd name="connsiteY24" fmla="*/ 103599 h 375338"/>
              <a:gd name="connsiteX25" fmla="*/ 536308 w 605663"/>
              <a:gd name="connsiteY25" fmla="*/ 231173 h 375338"/>
              <a:gd name="connsiteX26" fmla="*/ 474315 w 605663"/>
              <a:gd name="connsiteY26" fmla="*/ 103599 h 375338"/>
              <a:gd name="connsiteX27" fmla="*/ 466861 w 605663"/>
              <a:gd name="connsiteY27" fmla="*/ 72477 h 375338"/>
              <a:gd name="connsiteX28" fmla="*/ 536308 w 605663"/>
              <a:gd name="connsiteY28" fmla="*/ 3246 h 375338"/>
              <a:gd name="connsiteX29" fmla="*/ 114255 w 605663"/>
              <a:gd name="connsiteY29" fmla="*/ 0 h 375338"/>
              <a:gd name="connsiteX30" fmla="*/ 228420 w 605663"/>
              <a:gd name="connsiteY30" fmla="*/ 114072 h 375338"/>
              <a:gd name="connsiteX31" fmla="*/ 216240 w 605663"/>
              <a:gd name="connsiteY31" fmla="*/ 165254 h 375338"/>
              <a:gd name="connsiteX32" fmla="*/ 114255 w 605663"/>
              <a:gd name="connsiteY32" fmla="*/ 375338 h 375338"/>
              <a:gd name="connsiteX33" fmla="*/ 12180 w 605663"/>
              <a:gd name="connsiteY33" fmla="*/ 165254 h 375338"/>
              <a:gd name="connsiteX34" fmla="*/ 0 w 605663"/>
              <a:gd name="connsiteY34" fmla="*/ 114072 h 375338"/>
              <a:gd name="connsiteX35" fmla="*/ 114255 w 605663"/>
              <a:gd name="connsiteY35" fmla="*/ 0 h 375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605663" h="375338">
                <a:moveTo>
                  <a:pt x="291296" y="195960"/>
                </a:moveTo>
                <a:lnTo>
                  <a:pt x="303111" y="196142"/>
                </a:lnTo>
                <a:lnTo>
                  <a:pt x="507684" y="199773"/>
                </a:lnTo>
                <a:lnTo>
                  <a:pt x="522679" y="230547"/>
                </a:lnTo>
                <a:lnTo>
                  <a:pt x="317288" y="234178"/>
                </a:lnTo>
                <a:lnTo>
                  <a:pt x="280027" y="354096"/>
                </a:lnTo>
                <a:lnTo>
                  <a:pt x="274392" y="372161"/>
                </a:lnTo>
                <a:lnTo>
                  <a:pt x="252672" y="372615"/>
                </a:lnTo>
                <a:lnTo>
                  <a:pt x="129982" y="375338"/>
                </a:lnTo>
                <a:lnTo>
                  <a:pt x="160700" y="311975"/>
                </a:lnTo>
                <a:lnTo>
                  <a:pt x="234495" y="313609"/>
                </a:lnTo>
                <a:lnTo>
                  <a:pt x="285389" y="208306"/>
                </a:lnTo>
                <a:close/>
                <a:moveTo>
                  <a:pt x="114255" y="50910"/>
                </a:moveTo>
                <a:cubicBezTo>
                  <a:pt x="79351" y="50910"/>
                  <a:pt x="50992" y="79224"/>
                  <a:pt x="50992" y="114072"/>
                </a:cubicBezTo>
                <a:cubicBezTo>
                  <a:pt x="50992" y="148828"/>
                  <a:pt x="79351" y="177142"/>
                  <a:pt x="114255" y="177142"/>
                </a:cubicBezTo>
                <a:cubicBezTo>
                  <a:pt x="149069" y="177142"/>
                  <a:pt x="177428" y="148828"/>
                  <a:pt x="177428" y="114072"/>
                </a:cubicBezTo>
                <a:cubicBezTo>
                  <a:pt x="177428" y="79224"/>
                  <a:pt x="149069" y="50910"/>
                  <a:pt x="114255" y="50910"/>
                </a:cubicBezTo>
                <a:close/>
                <a:moveTo>
                  <a:pt x="536308" y="34096"/>
                </a:moveTo>
                <a:cubicBezTo>
                  <a:pt x="515128" y="34096"/>
                  <a:pt x="497858" y="51336"/>
                  <a:pt x="497858" y="72477"/>
                </a:cubicBezTo>
                <a:cubicBezTo>
                  <a:pt x="497858" y="93618"/>
                  <a:pt x="515128" y="110767"/>
                  <a:pt x="536308" y="110767"/>
                </a:cubicBezTo>
                <a:cubicBezTo>
                  <a:pt x="557487" y="110767"/>
                  <a:pt x="574667" y="93618"/>
                  <a:pt x="574667" y="72477"/>
                </a:cubicBezTo>
                <a:cubicBezTo>
                  <a:pt x="574667" y="51336"/>
                  <a:pt x="557487" y="34096"/>
                  <a:pt x="536308" y="34096"/>
                </a:cubicBezTo>
                <a:close/>
                <a:moveTo>
                  <a:pt x="536308" y="3246"/>
                </a:moveTo>
                <a:cubicBezTo>
                  <a:pt x="574485" y="3246"/>
                  <a:pt x="605663" y="34277"/>
                  <a:pt x="605663" y="72477"/>
                </a:cubicBezTo>
                <a:cubicBezTo>
                  <a:pt x="605663" y="83637"/>
                  <a:pt x="602936" y="94253"/>
                  <a:pt x="598210" y="103599"/>
                </a:cubicBezTo>
                <a:lnTo>
                  <a:pt x="536308" y="231173"/>
                </a:lnTo>
                <a:lnTo>
                  <a:pt x="474315" y="103599"/>
                </a:lnTo>
                <a:cubicBezTo>
                  <a:pt x="469588" y="94253"/>
                  <a:pt x="466861" y="83637"/>
                  <a:pt x="466861" y="72477"/>
                </a:cubicBezTo>
                <a:cubicBezTo>
                  <a:pt x="466861" y="34277"/>
                  <a:pt x="498039" y="3246"/>
                  <a:pt x="536308" y="3246"/>
                </a:cubicBezTo>
                <a:close/>
                <a:moveTo>
                  <a:pt x="114255" y="0"/>
                </a:moveTo>
                <a:cubicBezTo>
                  <a:pt x="177246" y="0"/>
                  <a:pt x="228420" y="51182"/>
                  <a:pt x="228420" y="114072"/>
                </a:cubicBezTo>
                <a:cubicBezTo>
                  <a:pt x="228420" y="132494"/>
                  <a:pt x="224057" y="149827"/>
                  <a:pt x="216240" y="165254"/>
                </a:cubicBezTo>
                <a:lnTo>
                  <a:pt x="114255" y="375338"/>
                </a:lnTo>
                <a:lnTo>
                  <a:pt x="12180" y="165254"/>
                </a:lnTo>
                <a:cubicBezTo>
                  <a:pt x="4363" y="149917"/>
                  <a:pt x="0" y="132494"/>
                  <a:pt x="0" y="114072"/>
                </a:cubicBezTo>
                <a:cubicBezTo>
                  <a:pt x="0" y="51182"/>
                  <a:pt x="51265" y="0"/>
                  <a:pt x="11425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59809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0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39" grpId="0" animBg="1"/>
      <p:bldP spid="40" grpId="0" animBg="1"/>
      <p:bldP spid="4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图文框 11">
            <a:extLst>
              <a:ext uri="{FF2B5EF4-FFF2-40B4-BE49-F238E27FC236}">
                <a16:creationId xmlns:a16="http://schemas.microsoft.com/office/drawing/2014/main" id="{C540C09A-CE3F-40FB-AC02-930A3E6F4AC7}"/>
              </a:ext>
            </a:extLst>
          </p:cNvPr>
          <p:cNvSpPr/>
          <p:nvPr/>
        </p:nvSpPr>
        <p:spPr>
          <a:xfrm>
            <a:off x="4489223" y="3574892"/>
            <a:ext cx="3213554" cy="2189839"/>
          </a:xfrm>
          <a:prstGeom prst="frame">
            <a:avLst>
              <a:gd name="adj1" fmla="val 3221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3" name="图文框 12">
            <a:extLst>
              <a:ext uri="{FF2B5EF4-FFF2-40B4-BE49-F238E27FC236}">
                <a16:creationId xmlns:a16="http://schemas.microsoft.com/office/drawing/2014/main" id="{A6A7EF1F-A9E8-4300-B32D-ABF0B4987031}"/>
              </a:ext>
            </a:extLst>
          </p:cNvPr>
          <p:cNvSpPr/>
          <p:nvPr/>
        </p:nvSpPr>
        <p:spPr>
          <a:xfrm>
            <a:off x="7959271" y="3574892"/>
            <a:ext cx="3213554" cy="2189839"/>
          </a:xfrm>
          <a:prstGeom prst="frame">
            <a:avLst>
              <a:gd name="adj1" fmla="val 3221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9" name="图文框 8">
            <a:extLst>
              <a:ext uri="{FF2B5EF4-FFF2-40B4-BE49-F238E27FC236}">
                <a16:creationId xmlns:a16="http://schemas.microsoft.com/office/drawing/2014/main" id="{E79E1E0A-ADE8-494D-B1F0-C8C6F9C32544}"/>
              </a:ext>
            </a:extLst>
          </p:cNvPr>
          <p:cNvSpPr/>
          <p:nvPr/>
        </p:nvSpPr>
        <p:spPr>
          <a:xfrm>
            <a:off x="1019175" y="3574892"/>
            <a:ext cx="3213554" cy="2189839"/>
          </a:xfrm>
          <a:prstGeom prst="frame">
            <a:avLst>
              <a:gd name="adj1" fmla="val 3221"/>
            </a:avLst>
          </a:prstGeom>
          <a:solidFill>
            <a:srgbClr val="97CC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6A435CD-2053-4391-BEC9-34B10068A8F3}"/>
              </a:ext>
            </a:extLst>
          </p:cNvPr>
          <p:cNvSpPr txBox="1"/>
          <p:nvPr/>
        </p:nvSpPr>
        <p:spPr>
          <a:xfrm>
            <a:off x="9143999" y="517159"/>
            <a:ext cx="2676525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For the benefit of you, 1PPT Network and the original creator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C5C7E46-0184-4BE5-AFE3-A89CBB0B7F11}"/>
              </a:ext>
            </a:extLst>
          </p:cNvPr>
          <p:cNvSpPr txBox="1"/>
          <p:nvPr/>
        </p:nvSpPr>
        <p:spPr>
          <a:xfrm>
            <a:off x="904875" y="455604"/>
            <a:ext cx="2133918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3200" spc="600" dirty="0">
                <a:cs typeface="+mn-ea"/>
                <a:sym typeface="+mn-lt"/>
              </a:rPr>
              <a:t>總結計畫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4CB5A41-4659-4881-9304-D94482E2EBC4}"/>
              </a:ext>
            </a:extLst>
          </p:cNvPr>
          <p:cNvSpPr/>
          <p:nvPr/>
        </p:nvSpPr>
        <p:spPr>
          <a:xfrm>
            <a:off x="3073400" y="693991"/>
            <a:ext cx="5112000" cy="108000"/>
          </a:xfrm>
          <a:prstGeom prst="rect">
            <a:avLst/>
          </a:prstGeom>
          <a:solidFill>
            <a:srgbClr val="97CC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80D3808-0282-41CE-9CA6-F97030353123}"/>
              </a:ext>
            </a:extLst>
          </p:cNvPr>
          <p:cNvSpPr/>
          <p:nvPr/>
        </p:nvSpPr>
        <p:spPr>
          <a:xfrm>
            <a:off x="8296207" y="693991"/>
            <a:ext cx="756000" cy="10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EA43CB5-3B2D-4ED7-9189-D4AF39767AB1}"/>
              </a:ext>
            </a:extLst>
          </p:cNvPr>
          <p:cNvSpPr/>
          <p:nvPr/>
        </p:nvSpPr>
        <p:spPr>
          <a:xfrm>
            <a:off x="1436914" y="2029052"/>
            <a:ext cx="2378076" cy="2189839"/>
          </a:xfrm>
          <a:prstGeom prst="rect">
            <a:avLst/>
          </a:prstGeom>
          <a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B9FD768-1FE4-4CFF-8A67-747C3F643761}"/>
              </a:ext>
            </a:extLst>
          </p:cNvPr>
          <p:cNvSpPr/>
          <p:nvPr/>
        </p:nvSpPr>
        <p:spPr>
          <a:xfrm>
            <a:off x="4906962" y="2029052"/>
            <a:ext cx="2378076" cy="2189839"/>
          </a:xfrm>
          <a:prstGeom prst="rect">
            <a:avLst/>
          </a:prstGeom>
          <a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2751FB8-294E-4D00-ACAD-C4C50F1D5B1E}"/>
              </a:ext>
            </a:extLst>
          </p:cNvPr>
          <p:cNvSpPr/>
          <p:nvPr/>
        </p:nvSpPr>
        <p:spPr>
          <a:xfrm>
            <a:off x="8377010" y="2029052"/>
            <a:ext cx="2378076" cy="2189839"/>
          </a:xfrm>
          <a:prstGeom prst="rect">
            <a:avLst/>
          </a:prstGeom>
          <a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A856FC35-AB11-424C-8B37-C7F0DF74F5C7}"/>
              </a:ext>
            </a:extLst>
          </p:cNvPr>
          <p:cNvGrpSpPr/>
          <p:nvPr/>
        </p:nvGrpSpPr>
        <p:grpSpPr>
          <a:xfrm>
            <a:off x="1301223" y="4510140"/>
            <a:ext cx="2649458" cy="966093"/>
            <a:chOff x="4302204" y="3594428"/>
            <a:chExt cx="2649458" cy="966093"/>
          </a:xfrm>
        </p:grpSpPr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17035A7A-5C76-4F32-8054-87260BDEB62D}"/>
                </a:ext>
              </a:extLst>
            </p:cNvPr>
            <p:cNvSpPr txBox="1"/>
            <p:nvPr/>
          </p:nvSpPr>
          <p:spPr>
            <a:xfrm>
              <a:off x="4302204" y="4006523"/>
              <a:ext cx="264945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5000"/>
                </a:lnSpc>
              </a:pP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For the benefit of you, 1PPT Network and the original creator</a:t>
              </a: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8005AD9B-C052-4888-9D1D-A22E21F26539}"/>
                </a:ext>
              </a:extLst>
            </p:cNvPr>
            <p:cNvSpPr txBox="1"/>
            <p:nvPr/>
          </p:nvSpPr>
          <p:spPr>
            <a:xfrm>
              <a:off x="4765159" y="3594428"/>
              <a:ext cx="17235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400" spc="600" dirty="0">
                  <a:cs typeface="+mn-ea"/>
                  <a:sym typeface="+mn-lt"/>
                </a:rPr>
                <a:t>標題添加</a:t>
              </a: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0E5470F4-F070-487E-8C9F-EDA29C9E8391}"/>
              </a:ext>
            </a:extLst>
          </p:cNvPr>
          <p:cNvGrpSpPr/>
          <p:nvPr/>
        </p:nvGrpSpPr>
        <p:grpSpPr>
          <a:xfrm>
            <a:off x="4771271" y="4510140"/>
            <a:ext cx="2649458" cy="966093"/>
            <a:chOff x="4302204" y="3594428"/>
            <a:chExt cx="2649458" cy="966093"/>
          </a:xfrm>
        </p:grpSpPr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2997F85B-0EDB-4906-A896-7BBC9E372D38}"/>
                </a:ext>
              </a:extLst>
            </p:cNvPr>
            <p:cNvSpPr txBox="1"/>
            <p:nvPr/>
          </p:nvSpPr>
          <p:spPr>
            <a:xfrm>
              <a:off x="4302204" y="4006523"/>
              <a:ext cx="264945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5000"/>
                </a:lnSpc>
              </a:pP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For the benefit of you, 1PPT Network and the original creator</a:t>
              </a: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4D1264B8-BC44-4F53-A18D-D7C74F394151}"/>
                </a:ext>
              </a:extLst>
            </p:cNvPr>
            <p:cNvSpPr txBox="1"/>
            <p:nvPr/>
          </p:nvSpPr>
          <p:spPr>
            <a:xfrm>
              <a:off x="4765159" y="3594428"/>
              <a:ext cx="17235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400" spc="600" dirty="0">
                  <a:cs typeface="+mn-ea"/>
                  <a:sym typeface="+mn-lt"/>
                </a:rPr>
                <a:t>標題添加</a:t>
              </a: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9CCCF040-12BB-43EB-BE57-BB865AA19645}"/>
              </a:ext>
            </a:extLst>
          </p:cNvPr>
          <p:cNvGrpSpPr/>
          <p:nvPr/>
        </p:nvGrpSpPr>
        <p:grpSpPr>
          <a:xfrm>
            <a:off x="8241319" y="4510140"/>
            <a:ext cx="2649458" cy="966093"/>
            <a:chOff x="4302204" y="3594428"/>
            <a:chExt cx="2649458" cy="966093"/>
          </a:xfrm>
        </p:grpSpPr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030E88F7-23BE-4F96-B33E-1C3F1C8D36B4}"/>
                </a:ext>
              </a:extLst>
            </p:cNvPr>
            <p:cNvSpPr txBox="1"/>
            <p:nvPr/>
          </p:nvSpPr>
          <p:spPr>
            <a:xfrm>
              <a:off x="4302204" y="4006523"/>
              <a:ext cx="264945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5000"/>
                </a:lnSpc>
              </a:pP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For the benefit of you, 1PPT Network and the original creator</a:t>
              </a: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DF9E266F-D445-4319-AF52-C5C7971FA858}"/>
                </a:ext>
              </a:extLst>
            </p:cNvPr>
            <p:cNvSpPr txBox="1"/>
            <p:nvPr/>
          </p:nvSpPr>
          <p:spPr>
            <a:xfrm>
              <a:off x="4765159" y="3594428"/>
              <a:ext cx="17235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400" spc="600" dirty="0">
                  <a:cs typeface="+mn-ea"/>
                  <a:sym typeface="+mn-lt"/>
                </a:rPr>
                <a:t>標題添加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51678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9" grpId="0" animBg="1"/>
      <p:bldP spid="6" grpId="0" animBg="1"/>
      <p:bldP spid="7" grpId="0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6A435CD-2053-4391-BEC9-34B10068A8F3}"/>
              </a:ext>
            </a:extLst>
          </p:cNvPr>
          <p:cNvSpPr txBox="1"/>
          <p:nvPr/>
        </p:nvSpPr>
        <p:spPr>
          <a:xfrm>
            <a:off x="9143999" y="517159"/>
            <a:ext cx="2676525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For the benefit of you, 1PPT Network and the original creator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C5C7E46-0184-4BE5-AFE3-A89CBB0B7F11}"/>
              </a:ext>
            </a:extLst>
          </p:cNvPr>
          <p:cNvSpPr txBox="1"/>
          <p:nvPr/>
        </p:nvSpPr>
        <p:spPr>
          <a:xfrm>
            <a:off x="904875" y="455604"/>
            <a:ext cx="2133918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3200" spc="600" dirty="0">
                <a:cs typeface="+mn-ea"/>
                <a:sym typeface="+mn-lt"/>
              </a:rPr>
              <a:t>總結計畫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4CB5A41-4659-4881-9304-D94482E2EBC4}"/>
              </a:ext>
            </a:extLst>
          </p:cNvPr>
          <p:cNvSpPr/>
          <p:nvPr/>
        </p:nvSpPr>
        <p:spPr>
          <a:xfrm>
            <a:off x="3073400" y="693991"/>
            <a:ext cx="5112000" cy="108000"/>
          </a:xfrm>
          <a:prstGeom prst="rect">
            <a:avLst/>
          </a:prstGeom>
          <a:solidFill>
            <a:srgbClr val="97CC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80D3808-0282-41CE-9CA6-F97030353123}"/>
              </a:ext>
            </a:extLst>
          </p:cNvPr>
          <p:cNvSpPr/>
          <p:nvPr/>
        </p:nvSpPr>
        <p:spPr>
          <a:xfrm>
            <a:off x="8296207" y="693991"/>
            <a:ext cx="756000" cy="10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248A153-7ADF-454D-A369-11715A6B8A01}"/>
              </a:ext>
            </a:extLst>
          </p:cNvPr>
          <p:cNvSpPr/>
          <p:nvPr/>
        </p:nvSpPr>
        <p:spPr>
          <a:xfrm>
            <a:off x="1019175" y="2117055"/>
            <a:ext cx="3213554" cy="1958748"/>
          </a:xfrm>
          <a:prstGeom prst="rect">
            <a:avLst/>
          </a:prstGeom>
          <a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0C2304F-7515-4FF6-B1EF-E3749AA8BE1E}"/>
              </a:ext>
            </a:extLst>
          </p:cNvPr>
          <p:cNvSpPr/>
          <p:nvPr/>
        </p:nvSpPr>
        <p:spPr>
          <a:xfrm>
            <a:off x="4489223" y="2117055"/>
            <a:ext cx="3213554" cy="1958748"/>
          </a:xfrm>
          <a:prstGeom prst="rect">
            <a:avLst/>
          </a:prstGeom>
          <a:blipFill dpi="0"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4DC56CA-F733-4A81-A5E6-B06E371D43D0}"/>
              </a:ext>
            </a:extLst>
          </p:cNvPr>
          <p:cNvSpPr/>
          <p:nvPr/>
        </p:nvSpPr>
        <p:spPr>
          <a:xfrm>
            <a:off x="7959271" y="2117055"/>
            <a:ext cx="3213554" cy="3451180"/>
          </a:xfrm>
          <a:prstGeom prst="rect">
            <a:avLst/>
          </a:prstGeom>
          <a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127002D-53E6-415A-B6EE-2F11F67A17FB}"/>
              </a:ext>
            </a:extLst>
          </p:cNvPr>
          <p:cNvSpPr/>
          <p:nvPr/>
        </p:nvSpPr>
        <p:spPr>
          <a:xfrm>
            <a:off x="1019175" y="4180115"/>
            <a:ext cx="3213554" cy="539977"/>
          </a:xfrm>
          <a:prstGeom prst="rect">
            <a:avLst/>
          </a:prstGeom>
          <a:solidFill>
            <a:srgbClr val="97CC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0FC1CC3-1495-4B3B-B797-8E92064FBAE7}"/>
              </a:ext>
            </a:extLst>
          </p:cNvPr>
          <p:cNvSpPr/>
          <p:nvPr/>
        </p:nvSpPr>
        <p:spPr>
          <a:xfrm>
            <a:off x="4489223" y="4180115"/>
            <a:ext cx="3213554" cy="539977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935CF6BB-5113-456F-AB88-5BBCCACCCAA7}"/>
              </a:ext>
            </a:extLst>
          </p:cNvPr>
          <p:cNvGrpSpPr/>
          <p:nvPr/>
        </p:nvGrpSpPr>
        <p:grpSpPr>
          <a:xfrm>
            <a:off x="1301223" y="4231789"/>
            <a:ext cx="2649458" cy="1588502"/>
            <a:chOff x="4302204" y="3274026"/>
            <a:chExt cx="2649458" cy="1588502"/>
          </a:xfrm>
        </p:grpSpPr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9ED300C7-6A94-4740-B6C4-7384B155393C}"/>
                </a:ext>
              </a:extLst>
            </p:cNvPr>
            <p:cNvSpPr txBox="1"/>
            <p:nvPr/>
          </p:nvSpPr>
          <p:spPr>
            <a:xfrm>
              <a:off x="4302204" y="3846865"/>
              <a:ext cx="264945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5000"/>
                </a:lnSpc>
              </a:pP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For the benefit of you, 1PPT Network and the original creator, please do not </a:t>
              </a:r>
              <a:r>
                <a:rPr lang="en-US" altLang="zh-CN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copy,disseminate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 and sell</a:t>
              </a: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D9378FEE-30A5-4BF5-991A-7AE5271B92E8}"/>
                </a:ext>
              </a:extLst>
            </p:cNvPr>
            <p:cNvSpPr txBox="1"/>
            <p:nvPr/>
          </p:nvSpPr>
          <p:spPr>
            <a:xfrm>
              <a:off x="4302204" y="3274026"/>
              <a:ext cx="17235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400" spc="600" dirty="0">
                  <a:solidFill>
                    <a:schemeClr val="bg1"/>
                  </a:solidFill>
                  <a:cs typeface="+mn-ea"/>
                  <a:sym typeface="+mn-lt"/>
                </a:rPr>
                <a:t>標題添加</a:t>
              </a: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B8C31A15-64E5-42D9-9F0A-EC9F6D2DDE3A}"/>
              </a:ext>
            </a:extLst>
          </p:cNvPr>
          <p:cNvGrpSpPr/>
          <p:nvPr/>
        </p:nvGrpSpPr>
        <p:grpSpPr>
          <a:xfrm>
            <a:off x="4771271" y="4231789"/>
            <a:ext cx="2649458" cy="1588502"/>
            <a:chOff x="4302204" y="3274026"/>
            <a:chExt cx="2649458" cy="1588502"/>
          </a:xfrm>
        </p:grpSpPr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567F4F79-1AE9-4D6F-A599-D26C65C9806A}"/>
                </a:ext>
              </a:extLst>
            </p:cNvPr>
            <p:cNvSpPr txBox="1"/>
            <p:nvPr/>
          </p:nvSpPr>
          <p:spPr>
            <a:xfrm>
              <a:off x="4302204" y="3846865"/>
              <a:ext cx="264945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5000"/>
                </a:lnSpc>
              </a:pP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For the benefit of you, 1PPT Network and the original creator, please do not </a:t>
              </a:r>
              <a:r>
                <a:rPr lang="en-US" altLang="zh-CN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copy,disseminate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 and sell</a:t>
              </a: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2AC2D3F9-4C90-484E-9E42-3A9A608A9FF8}"/>
                </a:ext>
              </a:extLst>
            </p:cNvPr>
            <p:cNvSpPr txBox="1"/>
            <p:nvPr/>
          </p:nvSpPr>
          <p:spPr>
            <a:xfrm>
              <a:off x="4302204" y="3274026"/>
              <a:ext cx="17235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400" spc="600" dirty="0">
                  <a:solidFill>
                    <a:schemeClr val="bg1"/>
                  </a:solidFill>
                  <a:cs typeface="+mn-ea"/>
                  <a:sym typeface="+mn-lt"/>
                </a:rPr>
                <a:t>標題添加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43744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图文框 13">
            <a:extLst>
              <a:ext uri="{FF2B5EF4-FFF2-40B4-BE49-F238E27FC236}">
                <a16:creationId xmlns:a16="http://schemas.microsoft.com/office/drawing/2014/main" id="{2DE91BA5-1BF1-4EED-A336-E9B5FE0FCE38}"/>
              </a:ext>
            </a:extLst>
          </p:cNvPr>
          <p:cNvSpPr/>
          <p:nvPr/>
        </p:nvSpPr>
        <p:spPr>
          <a:xfrm>
            <a:off x="2449910" y="1533883"/>
            <a:ext cx="4160113" cy="2412000"/>
          </a:xfrm>
          <a:prstGeom prst="frame">
            <a:avLst>
              <a:gd name="adj1" fmla="val 2949"/>
            </a:avLst>
          </a:prstGeom>
          <a:solidFill>
            <a:srgbClr val="97CC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pic>
        <p:nvPicPr>
          <p:cNvPr id="41" name="图片 40">
            <a:extLst>
              <a:ext uri="{FF2B5EF4-FFF2-40B4-BE49-F238E27FC236}">
                <a16:creationId xmlns:a16="http://schemas.microsoft.com/office/drawing/2014/main" id="{79B46D5F-740A-4199-8AF2-5950BD95F6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27561"/>
            <a:ext cx="3151905" cy="4602879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09A051FA-FE78-4E80-A535-52635DA1A6AF}"/>
              </a:ext>
            </a:extLst>
          </p:cNvPr>
          <p:cNvSpPr/>
          <p:nvPr/>
        </p:nvSpPr>
        <p:spPr>
          <a:xfrm>
            <a:off x="0" y="3716338"/>
            <a:ext cx="1019175" cy="2593974"/>
          </a:xfrm>
          <a:prstGeom prst="rect">
            <a:avLst/>
          </a:prstGeom>
          <a:solidFill>
            <a:srgbClr val="97CC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3CBAEAE-9468-43C0-98ED-728C93BF1155}"/>
              </a:ext>
            </a:extLst>
          </p:cNvPr>
          <p:cNvSpPr txBox="1"/>
          <p:nvPr/>
        </p:nvSpPr>
        <p:spPr>
          <a:xfrm>
            <a:off x="1862980" y="1662113"/>
            <a:ext cx="4160113" cy="1015663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6000" spc="300" dirty="0">
                <a:cs typeface="+mn-ea"/>
                <a:sym typeface="+mn-lt"/>
              </a:rPr>
              <a:t>CONTENT</a:t>
            </a:r>
            <a:endParaRPr lang="zh-CN" altLang="en-US" sz="6000" spc="300" dirty="0"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13C46C7-F012-4518-9744-D600DCCB7CC0}"/>
              </a:ext>
            </a:extLst>
          </p:cNvPr>
          <p:cNvSpPr txBox="1"/>
          <p:nvPr/>
        </p:nvSpPr>
        <p:spPr>
          <a:xfrm>
            <a:off x="4152586" y="2697788"/>
            <a:ext cx="1877437" cy="1015663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r"/>
            <a:r>
              <a:rPr lang="zh-CN" altLang="en-US" sz="6000" spc="600" dirty="0">
                <a:cs typeface="+mn-ea"/>
                <a:sym typeface="+mn-lt"/>
              </a:rPr>
              <a:t>目錄</a:t>
            </a: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DDDDE88D-F342-412C-AD69-E2EB1CA4AB09}"/>
              </a:ext>
            </a:extLst>
          </p:cNvPr>
          <p:cNvGrpSpPr/>
          <p:nvPr/>
        </p:nvGrpSpPr>
        <p:grpSpPr>
          <a:xfrm>
            <a:off x="7422687" y="828840"/>
            <a:ext cx="2897717" cy="523220"/>
            <a:chOff x="7625886" y="1533883"/>
            <a:chExt cx="2897717" cy="523220"/>
          </a:xfrm>
        </p:grpSpPr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48F1A512-7B30-44F4-8150-17A5E91C8AE0}"/>
                </a:ext>
              </a:extLst>
            </p:cNvPr>
            <p:cNvSpPr txBox="1"/>
            <p:nvPr/>
          </p:nvSpPr>
          <p:spPr>
            <a:xfrm>
              <a:off x="8594870" y="1533883"/>
              <a:ext cx="1928733" cy="52322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800" spc="600" dirty="0">
                  <a:cs typeface="+mn-ea"/>
                  <a:sym typeface="+mn-lt"/>
                </a:rPr>
                <a:t>工作概述</a:t>
              </a: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D0E6C4E2-E93F-455B-A936-8673E71923E2}"/>
                </a:ext>
              </a:extLst>
            </p:cNvPr>
            <p:cNvSpPr txBox="1"/>
            <p:nvPr/>
          </p:nvSpPr>
          <p:spPr>
            <a:xfrm>
              <a:off x="7625886" y="1533883"/>
              <a:ext cx="7585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2800" spc="600" dirty="0">
                  <a:solidFill>
                    <a:srgbClr val="97CCD4"/>
                  </a:solidFill>
                  <a:cs typeface="+mn-ea"/>
                  <a:sym typeface="+mn-lt"/>
                </a:rPr>
                <a:t>01</a:t>
              </a:r>
              <a:endParaRPr lang="zh-CN" altLang="en-US" sz="2800" spc="600" dirty="0">
                <a:solidFill>
                  <a:srgbClr val="97CCD4"/>
                </a:solidFill>
                <a:cs typeface="+mn-ea"/>
                <a:sym typeface="+mn-lt"/>
              </a:endParaRPr>
            </a:p>
          </p:txBody>
        </p: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2644A06D-11E3-433F-91FE-7B0B423527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12150" y="1622425"/>
              <a:ext cx="174626" cy="360363"/>
            </a:xfrm>
            <a:prstGeom prst="line">
              <a:avLst/>
            </a:prstGeom>
            <a:ln w="19050">
              <a:solidFill>
                <a:srgbClr val="97CCD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18E3F488-E5D7-42DF-A45A-8B379506AC2D}"/>
              </a:ext>
            </a:extLst>
          </p:cNvPr>
          <p:cNvGrpSpPr/>
          <p:nvPr/>
        </p:nvGrpSpPr>
        <p:grpSpPr>
          <a:xfrm>
            <a:off x="7422687" y="2252458"/>
            <a:ext cx="2897717" cy="523220"/>
            <a:chOff x="7625886" y="1533883"/>
            <a:chExt cx="2897717" cy="523220"/>
          </a:xfrm>
        </p:grpSpPr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4B14A545-6922-4500-9509-561DFCC0B9D7}"/>
                </a:ext>
              </a:extLst>
            </p:cNvPr>
            <p:cNvSpPr txBox="1"/>
            <p:nvPr/>
          </p:nvSpPr>
          <p:spPr>
            <a:xfrm>
              <a:off x="8594870" y="1533883"/>
              <a:ext cx="1928733" cy="52322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800" spc="600" dirty="0">
                  <a:cs typeface="+mn-ea"/>
                  <a:sym typeface="+mn-lt"/>
                </a:rPr>
                <a:t>完成情況</a:t>
              </a: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440DA08C-0B70-4537-9D72-D99688E03BE6}"/>
                </a:ext>
              </a:extLst>
            </p:cNvPr>
            <p:cNvSpPr txBox="1"/>
            <p:nvPr/>
          </p:nvSpPr>
          <p:spPr>
            <a:xfrm>
              <a:off x="7625886" y="1533883"/>
              <a:ext cx="7585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2800" spc="600" dirty="0">
                  <a:solidFill>
                    <a:srgbClr val="97CCD4"/>
                  </a:solidFill>
                  <a:cs typeface="+mn-ea"/>
                  <a:sym typeface="+mn-lt"/>
                </a:rPr>
                <a:t>02</a:t>
              </a:r>
              <a:endParaRPr lang="zh-CN" altLang="en-US" sz="2800" spc="600" dirty="0">
                <a:solidFill>
                  <a:srgbClr val="97CCD4"/>
                </a:solidFill>
                <a:cs typeface="+mn-ea"/>
                <a:sym typeface="+mn-lt"/>
              </a:endParaRPr>
            </a:p>
          </p:txBody>
        </p: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16EC11D3-7875-4B6A-A36F-57D9DC65A99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12150" y="1622425"/>
              <a:ext cx="174626" cy="360363"/>
            </a:xfrm>
            <a:prstGeom prst="line">
              <a:avLst/>
            </a:prstGeom>
            <a:ln w="19050">
              <a:solidFill>
                <a:srgbClr val="97CCD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86F222F6-7A2C-4C3A-8F69-B04826FF4FAB}"/>
              </a:ext>
            </a:extLst>
          </p:cNvPr>
          <p:cNvGrpSpPr/>
          <p:nvPr/>
        </p:nvGrpSpPr>
        <p:grpSpPr>
          <a:xfrm>
            <a:off x="7422687" y="3676076"/>
            <a:ext cx="2897717" cy="523220"/>
            <a:chOff x="7625886" y="1533883"/>
            <a:chExt cx="2897717" cy="523220"/>
          </a:xfrm>
        </p:grpSpPr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B20B624A-8D24-4A19-B383-98A1B5972197}"/>
                </a:ext>
              </a:extLst>
            </p:cNvPr>
            <p:cNvSpPr txBox="1"/>
            <p:nvPr/>
          </p:nvSpPr>
          <p:spPr>
            <a:xfrm>
              <a:off x="8594870" y="1533883"/>
              <a:ext cx="1928733" cy="52322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800" spc="600" dirty="0">
                  <a:cs typeface="+mn-ea"/>
                  <a:sym typeface="+mn-lt"/>
                </a:rPr>
                <a:t>不足之處</a:t>
              </a: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9830EAB8-C891-43FA-8293-41D501FA320B}"/>
                </a:ext>
              </a:extLst>
            </p:cNvPr>
            <p:cNvSpPr txBox="1"/>
            <p:nvPr/>
          </p:nvSpPr>
          <p:spPr>
            <a:xfrm>
              <a:off x="7625886" y="1533883"/>
              <a:ext cx="7585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2800" spc="600" dirty="0">
                  <a:solidFill>
                    <a:srgbClr val="97CCD4"/>
                  </a:solidFill>
                  <a:cs typeface="+mn-ea"/>
                  <a:sym typeface="+mn-lt"/>
                </a:rPr>
                <a:t>03</a:t>
              </a:r>
              <a:endParaRPr lang="zh-CN" altLang="en-US" sz="2800" spc="600" dirty="0">
                <a:solidFill>
                  <a:srgbClr val="97CCD4"/>
                </a:solidFill>
                <a:cs typeface="+mn-ea"/>
                <a:sym typeface="+mn-lt"/>
              </a:endParaRPr>
            </a:p>
          </p:txBody>
        </p: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A945F05E-8404-459D-BC94-41E2651B12E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12150" y="1622425"/>
              <a:ext cx="174626" cy="360363"/>
            </a:xfrm>
            <a:prstGeom prst="line">
              <a:avLst/>
            </a:prstGeom>
            <a:ln w="19050">
              <a:solidFill>
                <a:srgbClr val="97CCD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3ED288FE-D196-49B2-A47E-EC2A36959AB4}"/>
              </a:ext>
            </a:extLst>
          </p:cNvPr>
          <p:cNvGrpSpPr/>
          <p:nvPr/>
        </p:nvGrpSpPr>
        <p:grpSpPr>
          <a:xfrm>
            <a:off x="7422687" y="5099695"/>
            <a:ext cx="2897717" cy="523220"/>
            <a:chOff x="7625886" y="1533883"/>
            <a:chExt cx="2897717" cy="523220"/>
          </a:xfrm>
        </p:grpSpPr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D236A44C-284D-4CB3-B6C5-CB4F9808EBF6}"/>
                </a:ext>
              </a:extLst>
            </p:cNvPr>
            <p:cNvSpPr txBox="1"/>
            <p:nvPr/>
          </p:nvSpPr>
          <p:spPr>
            <a:xfrm>
              <a:off x="8594870" y="1533883"/>
              <a:ext cx="1928733" cy="52322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800" spc="600" dirty="0">
                  <a:cs typeface="+mn-ea"/>
                  <a:sym typeface="+mn-lt"/>
                </a:rPr>
                <a:t>總結計畫</a:t>
              </a: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AA1A3470-4BB8-4FF2-AEA6-37330FE3D4A1}"/>
                </a:ext>
              </a:extLst>
            </p:cNvPr>
            <p:cNvSpPr txBox="1"/>
            <p:nvPr/>
          </p:nvSpPr>
          <p:spPr>
            <a:xfrm>
              <a:off x="7625886" y="1533883"/>
              <a:ext cx="7585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2800" spc="600" dirty="0">
                  <a:solidFill>
                    <a:srgbClr val="97CCD4"/>
                  </a:solidFill>
                  <a:cs typeface="+mn-ea"/>
                  <a:sym typeface="+mn-lt"/>
                </a:rPr>
                <a:t>04</a:t>
              </a:r>
              <a:endParaRPr lang="zh-CN" altLang="en-US" sz="2800" spc="600" dirty="0">
                <a:solidFill>
                  <a:srgbClr val="97CCD4"/>
                </a:solidFill>
                <a:cs typeface="+mn-ea"/>
                <a:sym typeface="+mn-lt"/>
              </a:endParaRPr>
            </a:p>
          </p:txBody>
        </p: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B66490DD-8678-4D82-A5C3-CB3982AF38D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12150" y="1622425"/>
              <a:ext cx="174626" cy="360363"/>
            </a:xfrm>
            <a:prstGeom prst="line">
              <a:avLst/>
            </a:prstGeom>
            <a:ln w="19050">
              <a:solidFill>
                <a:srgbClr val="97CCD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/>
          <p:cNvSpPr txBox="1"/>
          <p:nvPr/>
        </p:nvSpPr>
        <p:spPr>
          <a:xfrm>
            <a:off x="2449910" y="6160655"/>
            <a:ext cx="3573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FFFF"/>
                </a:solidFill>
              </a:rPr>
              <a:t>https://www.ypppt.com/</a:t>
            </a:r>
            <a:endParaRPr lang="zh-CN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0924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3" grpId="0" animBg="1"/>
      <p:bldP spid="4" grpId="0"/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6A435CD-2053-4391-BEC9-34B10068A8F3}"/>
              </a:ext>
            </a:extLst>
          </p:cNvPr>
          <p:cNvSpPr txBox="1"/>
          <p:nvPr/>
        </p:nvSpPr>
        <p:spPr>
          <a:xfrm>
            <a:off x="9143999" y="517159"/>
            <a:ext cx="2676525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For the benefit of you, 1PPT Network and the original creator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C5C7E46-0184-4BE5-AFE3-A89CBB0B7F11}"/>
              </a:ext>
            </a:extLst>
          </p:cNvPr>
          <p:cNvSpPr txBox="1"/>
          <p:nvPr/>
        </p:nvSpPr>
        <p:spPr>
          <a:xfrm>
            <a:off x="904875" y="455604"/>
            <a:ext cx="2133918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3200" spc="600" dirty="0">
                <a:cs typeface="+mn-ea"/>
                <a:sym typeface="+mn-lt"/>
              </a:rPr>
              <a:t>總結計畫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4CB5A41-4659-4881-9304-D94482E2EBC4}"/>
              </a:ext>
            </a:extLst>
          </p:cNvPr>
          <p:cNvSpPr/>
          <p:nvPr/>
        </p:nvSpPr>
        <p:spPr>
          <a:xfrm>
            <a:off x="3073400" y="693991"/>
            <a:ext cx="5112000" cy="108000"/>
          </a:xfrm>
          <a:prstGeom prst="rect">
            <a:avLst/>
          </a:prstGeom>
          <a:solidFill>
            <a:srgbClr val="97CC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80D3808-0282-41CE-9CA6-F97030353123}"/>
              </a:ext>
            </a:extLst>
          </p:cNvPr>
          <p:cNvSpPr/>
          <p:nvPr/>
        </p:nvSpPr>
        <p:spPr>
          <a:xfrm>
            <a:off x="8296207" y="693991"/>
            <a:ext cx="756000" cy="10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BA7EEDD-E90A-4484-8BBB-47D5A68C207E}"/>
              </a:ext>
            </a:extLst>
          </p:cNvPr>
          <p:cNvSpPr/>
          <p:nvPr/>
        </p:nvSpPr>
        <p:spPr>
          <a:xfrm>
            <a:off x="7999308" y="1989137"/>
            <a:ext cx="2752227" cy="3697642"/>
          </a:xfrm>
          <a:prstGeom prst="rect">
            <a:avLst/>
          </a:prstGeom>
          <a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图文框 6">
            <a:extLst>
              <a:ext uri="{FF2B5EF4-FFF2-40B4-BE49-F238E27FC236}">
                <a16:creationId xmlns:a16="http://schemas.microsoft.com/office/drawing/2014/main" id="{FD9162CA-BBDA-4C7F-9FBD-75CC31C832E5}"/>
              </a:ext>
            </a:extLst>
          </p:cNvPr>
          <p:cNvSpPr/>
          <p:nvPr/>
        </p:nvSpPr>
        <p:spPr>
          <a:xfrm>
            <a:off x="9466443" y="4234691"/>
            <a:ext cx="1706382" cy="1991937"/>
          </a:xfrm>
          <a:prstGeom prst="frame">
            <a:avLst>
              <a:gd name="adj1" fmla="val 2949"/>
            </a:avLst>
          </a:prstGeom>
          <a:solidFill>
            <a:srgbClr val="97CC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8A1DB018-95B3-40A9-897C-AABB6ADCB875}"/>
              </a:ext>
            </a:extLst>
          </p:cNvPr>
          <p:cNvGrpSpPr/>
          <p:nvPr/>
        </p:nvGrpSpPr>
        <p:grpSpPr>
          <a:xfrm>
            <a:off x="1396246" y="4806938"/>
            <a:ext cx="2649458" cy="966093"/>
            <a:chOff x="4302204" y="3594428"/>
            <a:chExt cx="2649458" cy="966093"/>
          </a:xfrm>
        </p:grpSpPr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AF18A002-DFFE-4CE3-BA10-6F564C47973C}"/>
                </a:ext>
              </a:extLst>
            </p:cNvPr>
            <p:cNvSpPr txBox="1"/>
            <p:nvPr/>
          </p:nvSpPr>
          <p:spPr>
            <a:xfrm>
              <a:off x="4302204" y="4006523"/>
              <a:ext cx="264945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5000"/>
                </a:lnSpc>
              </a:pP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For the benefit of you, 1PPT Network and the original creator</a:t>
              </a: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181FD094-C644-4497-BC86-8865EDCA9319}"/>
                </a:ext>
              </a:extLst>
            </p:cNvPr>
            <p:cNvSpPr txBox="1"/>
            <p:nvPr/>
          </p:nvSpPr>
          <p:spPr>
            <a:xfrm>
              <a:off x="4765159" y="3594428"/>
              <a:ext cx="17235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400" spc="600" dirty="0">
                  <a:cs typeface="+mn-ea"/>
                  <a:sym typeface="+mn-lt"/>
                </a:rPr>
                <a:t>標題添加</a:t>
              </a:r>
            </a:p>
          </p:txBody>
        </p: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C0C286CF-D9B9-4090-9CB2-A0EBFFA1CD68}"/>
              </a:ext>
            </a:extLst>
          </p:cNvPr>
          <p:cNvGrpSpPr/>
          <p:nvPr/>
        </p:nvGrpSpPr>
        <p:grpSpPr>
          <a:xfrm>
            <a:off x="1434346" y="1981836"/>
            <a:ext cx="5706684" cy="1637844"/>
            <a:chOff x="1434346" y="1981836"/>
            <a:chExt cx="5706684" cy="1637844"/>
          </a:xfrm>
        </p:grpSpPr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E48AD149-3F1F-455E-99FF-76A1D7037644}"/>
                </a:ext>
              </a:extLst>
            </p:cNvPr>
            <p:cNvSpPr txBox="1"/>
            <p:nvPr/>
          </p:nvSpPr>
          <p:spPr>
            <a:xfrm>
              <a:off x="1434346" y="2450129"/>
              <a:ext cx="570668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5000"/>
                </a:lnSpc>
              </a:pPr>
              <a:r>
                <a:rPr lang="en-US" altLang="zh-CN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For the benefit of you, 1PPT Network and the original creator, please do not </a:t>
              </a:r>
              <a:r>
                <a:rPr lang="en-US" altLang="zh-CN" sz="14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copy,disseminate</a:t>
              </a:r>
              <a:r>
                <a:rPr lang="en-US" altLang="zh-CN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 and </a:t>
              </a:r>
              <a:r>
                <a:rPr lang="en-US" altLang="zh-CN" sz="14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sellFor</a:t>
              </a:r>
              <a:r>
                <a:rPr lang="en-US" altLang="zh-CN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 the benefit of you For the benefit of you, 1PPT Network and the original creator, please do not copy</a:t>
              </a: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EE1F3085-C723-4799-9C14-CFDC0FB961A5}"/>
                </a:ext>
              </a:extLst>
            </p:cNvPr>
            <p:cNvSpPr txBox="1"/>
            <p:nvPr/>
          </p:nvSpPr>
          <p:spPr>
            <a:xfrm>
              <a:off x="1437505" y="1981836"/>
              <a:ext cx="17235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400" spc="600" dirty="0">
                  <a:cs typeface="+mn-ea"/>
                  <a:sym typeface="+mn-lt"/>
                </a:rPr>
                <a:t>標題添加</a:t>
              </a: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DFF6BA78-2ED8-4078-B249-1520091B3621}"/>
              </a:ext>
            </a:extLst>
          </p:cNvPr>
          <p:cNvGrpSpPr/>
          <p:nvPr/>
        </p:nvGrpSpPr>
        <p:grpSpPr>
          <a:xfrm>
            <a:off x="4348996" y="4806938"/>
            <a:ext cx="2649458" cy="966093"/>
            <a:chOff x="4302204" y="3594428"/>
            <a:chExt cx="2649458" cy="966093"/>
          </a:xfrm>
        </p:grpSpPr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0B7EA1A9-CFF2-4EBE-9D74-C58650FC2583}"/>
                </a:ext>
              </a:extLst>
            </p:cNvPr>
            <p:cNvSpPr txBox="1"/>
            <p:nvPr/>
          </p:nvSpPr>
          <p:spPr>
            <a:xfrm>
              <a:off x="4302204" y="4006523"/>
              <a:ext cx="264945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5000"/>
                </a:lnSpc>
              </a:pP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For the benefit of you, 1PPT Network and the original creator</a:t>
              </a: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A7DF0FAC-C831-4412-B7CF-66A5D4573FFF}"/>
                </a:ext>
              </a:extLst>
            </p:cNvPr>
            <p:cNvSpPr txBox="1"/>
            <p:nvPr/>
          </p:nvSpPr>
          <p:spPr>
            <a:xfrm>
              <a:off x="4765159" y="3594428"/>
              <a:ext cx="17235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400" spc="600" dirty="0">
                  <a:cs typeface="+mn-ea"/>
                  <a:sym typeface="+mn-lt"/>
                </a:rPr>
                <a:t>標題添加</a:t>
              </a:r>
            </a:p>
          </p:txBody>
        </p:sp>
      </p:grpSp>
      <p:sp>
        <p:nvSpPr>
          <p:cNvPr id="24" name="椭圆 23">
            <a:extLst>
              <a:ext uri="{FF2B5EF4-FFF2-40B4-BE49-F238E27FC236}">
                <a16:creationId xmlns:a16="http://schemas.microsoft.com/office/drawing/2014/main" id="{954CEA18-95D8-44E2-A303-6C6ECAEB51E9}"/>
              </a:ext>
            </a:extLst>
          </p:cNvPr>
          <p:cNvSpPr/>
          <p:nvPr/>
        </p:nvSpPr>
        <p:spPr>
          <a:xfrm>
            <a:off x="2365695" y="3866249"/>
            <a:ext cx="710560" cy="710560"/>
          </a:xfrm>
          <a:prstGeom prst="ellipse">
            <a:avLst/>
          </a:prstGeom>
          <a:noFill/>
          <a:ln w="57150">
            <a:solidFill>
              <a:srgbClr val="97CC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0" name="Oval 24">
            <a:extLst>
              <a:ext uri="{FF2B5EF4-FFF2-40B4-BE49-F238E27FC236}">
                <a16:creationId xmlns:a16="http://schemas.microsoft.com/office/drawing/2014/main" id="{5CBBB8B8-7A8D-4571-9202-E6FE49FE63A9}"/>
              </a:ext>
            </a:extLst>
          </p:cNvPr>
          <p:cNvSpPr/>
          <p:nvPr/>
        </p:nvSpPr>
        <p:spPr>
          <a:xfrm>
            <a:off x="2527299" y="4028150"/>
            <a:ext cx="387352" cy="386758"/>
          </a:xfrm>
          <a:custGeom>
            <a:avLst/>
            <a:gdLst>
              <a:gd name="connsiteX0" fmla="*/ 426920 w 591547"/>
              <a:gd name="connsiteY0" fmla="*/ 426341 h 590640"/>
              <a:gd name="connsiteX1" fmla="*/ 464040 w 591547"/>
              <a:gd name="connsiteY1" fmla="*/ 525427 h 590640"/>
              <a:gd name="connsiteX2" fmla="*/ 484213 w 591547"/>
              <a:gd name="connsiteY2" fmla="*/ 483537 h 590640"/>
              <a:gd name="connsiteX3" fmla="*/ 526174 w 591547"/>
              <a:gd name="connsiteY3" fmla="*/ 463397 h 590640"/>
              <a:gd name="connsiteX4" fmla="*/ 390608 w 591547"/>
              <a:gd name="connsiteY4" fmla="*/ 390089 h 590640"/>
              <a:gd name="connsiteX5" fmla="*/ 580240 w 591547"/>
              <a:gd name="connsiteY5" fmla="*/ 460175 h 590640"/>
              <a:gd name="connsiteX6" fmla="*/ 510843 w 591547"/>
              <a:gd name="connsiteY6" fmla="*/ 494815 h 590640"/>
              <a:gd name="connsiteX7" fmla="*/ 584274 w 591547"/>
              <a:gd name="connsiteY7" fmla="*/ 568123 h 590640"/>
              <a:gd name="connsiteX8" fmla="*/ 584274 w 591547"/>
              <a:gd name="connsiteY8" fmla="*/ 583429 h 590640"/>
              <a:gd name="connsiteX9" fmla="*/ 576205 w 591547"/>
              <a:gd name="connsiteY9" fmla="*/ 585846 h 590640"/>
              <a:gd name="connsiteX10" fmla="*/ 568942 w 591547"/>
              <a:gd name="connsiteY10" fmla="*/ 583429 h 590640"/>
              <a:gd name="connsiteX11" fmla="*/ 495511 w 591547"/>
              <a:gd name="connsiteY11" fmla="*/ 510121 h 590640"/>
              <a:gd name="connsiteX12" fmla="*/ 460812 w 591547"/>
              <a:gd name="connsiteY12" fmla="*/ 579402 h 590640"/>
              <a:gd name="connsiteX13" fmla="*/ 296177 w 591547"/>
              <a:gd name="connsiteY13" fmla="*/ 0 h 590640"/>
              <a:gd name="connsiteX14" fmla="*/ 591547 w 591547"/>
              <a:gd name="connsiteY14" fmla="*/ 295723 h 590640"/>
              <a:gd name="connsiteX15" fmla="*/ 581056 w 591547"/>
              <a:gd name="connsiteY15" fmla="*/ 306198 h 590640"/>
              <a:gd name="connsiteX16" fmla="*/ 570564 w 591547"/>
              <a:gd name="connsiteY16" fmla="*/ 295723 h 590640"/>
              <a:gd name="connsiteX17" fmla="*/ 296177 w 591547"/>
              <a:gd name="connsiteY17" fmla="*/ 21756 h 590640"/>
              <a:gd name="connsiteX18" fmla="*/ 21790 w 591547"/>
              <a:gd name="connsiteY18" fmla="*/ 295723 h 590640"/>
              <a:gd name="connsiteX19" fmla="*/ 112983 w 591547"/>
              <a:gd name="connsiteY19" fmla="*/ 499587 h 590640"/>
              <a:gd name="connsiteX20" fmla="*/ 121053 w 591547"/>
              <a:gd name="connsiteY20" fmla="*/ 493946 h 590640"/>
              <a:gd name="connsiteX21" fmla="*/ 205791 w 591547"/>
              <a:gd name="connsiteY21" fmla="*/ 448016 h 590640"/>
              <a:gd name="connsiteX22" fmla="*/ 218703 w 591547"/>
              <a:gd name="connsiteY22" fmla="*/ 427066 h 590640"/>
              <a:gd name="connsiteX23" fmla="*/ 218703 w 591547"/>
              <a:gd name="connsiteY23" fmla="*/ 395640 h 590640"/>
              <a:gd name="connsiteX24" fmla="*/ 184808 w 591547"/>
              <a:gd name="connsiteY24" fmla="*/ 327149 h 590640"/>
              <a:gd name="connsiteX25" fmla="*/ 171089 w 591547"/>
              <a:gd name="connsiteY25" fmla="*/ 296529 h 590640"/>
              <a:gd name="connsiteX26" fmla="*/ 171089 w 591547"/>
              <a:gd name="connsiteY26" fmla="*/ 258657 h 590640"/>
              <a:gd name="connsiteX27" fmla="*/ 179966 w 591547"/>
              <a:gd name="connsiteY27" fmla="*/ 232872 h 590640"/>
              <a:gd name="connsiteX28" fmla="*/ 179966 w 591547"/>
              <a:gd name="connsiteY28" fmla="*/ 182913 h 590640"/>
              <a:gd name="connsiteX29" fmla="*/ 200141 w 591547"/>
              <a:gd name="connsiteY29" fmla="*/ 120062 h 590640"/>
              <a:gd name="connsiteX30" fmla="*/ 296177 w 591547"/>
              <a:gd name="connsiteY30" fmla="*/ 86219 h 590640"/>
              <a:gd name="connsiteX31" fmla="*/ 391406 w 591547"/>
              <a:gd name="connsiteY31" fmla="*/ 120062 h 590640"/>
              <a:gd name="connsiteX32" fmla="*/ 411581 w 591547"/>
              <a:gd name="connsiteY32" fmla="*/ 182913 h 590640"/>
              <a:gd name="connsiteX33" fmla="*/ 411581 w 591547"/>
              <a:gd name="connsiteY33" fmla="*/ 232872 h 590640"/>
              <a:gd name="connsiteX34" fmla="*/ 421265 w 591547"/>
              <a:gd name="connsiteY34" fmla="*/ 258657 h 590640"/>
              <a:gd name="connsiteX35" fmla="*/ 421265 w 591547"/>
              <a:gd name="connsiteY35" fmla="*/ 296529 h 590640"/>
              <a:gd name="connsiteX36" fmla="*/ 393020 w 591547"/>
              <a:gd name="connsiteY36" fmla="*/ 334401 h 590640"/>
              <a:gd name="connsiteX37" fmla="*/ 380107 w 591547"/>
              <a:gd name="connsiteY37" fmla="*/ 327149 h 590640"/>
              <a:gd name="connsiteX38" fmla="*/ 386563 w 591547"/>
              <a:gd name="connsiteY38" fmla="*/ 313450 h 590640"/>
              <a:gd name="connsiteX39" fmla="*/ 399476 w 591547"/>
              <a:gd name="connsiteY39" fmla="*/ 296529 h 590640"/>
              <a:gd name="connsiteX40" fmla="*/ 399476 w 591547"/>
              <a:gd name="connsiteY40" fmla="*/ 258657 h 590640"/>
              <a:gd name="connsiteX41" fmla="*/ 393827 w 591547"/>
              <a:gd name="connsiteY41" fmla="*/ 245764 h 590640"/>
              <a:gd name="connsiteX42" fmla="*/ 389792 w 591547"/>
              <a:gd name="connsiteY42" fmla="*/ 242541 h 590640"/>
              <a:gd name="connsiteX43" fmla="*/ 389792 w 591547"/>
              <a:gd name="connsiteY43" fmla="*/ 181302 h 590640"/>
              <a:gd name="connsiteX44" fmla="*/ 375265 w 591547"/>
              <a:gd name="connsiteY44" fmla="*/ 133760 h 590640"/>
              <a:gd name="connsiteX45" fmla="*/ 296177 w 591547"/>
              <a:gd name="connsiteY45" fmla="*/ 107170 h 590640"/>
              <a:gd name="connsiteX46" fmla="*/ 216282 w 591547"/>
              <a:gd name="connsiteY46" fmla="*/ 133760 h 590640"/>
              <a:gd name="connsiteX47" fmla="*/ 201755 w 591547"/>
              <a:gd name="connsiteY47" fmla="*/ 181302 h 590640"/>
              <a:gd name="connsiteX48" fmla="*/ 201755 w 591547"/>
              <a:gd name="connsiteY48" fmla="*/ 182108 h 590640"/>
              <a:gd name="connsiteX49" fmla="*/ 201755 w 591547"/>
              <a:gd name="connsiteY49" fmla="*/ 242541 h 590640"/>
              <a:gd name="connsiteX50" fmla="*/ 198527 w 591547"/>
              <a:gd name="connsiteY50" fmla="*/ 245764 h 590640"/>
              <a:gd name="connsiteX51" fmla="*/ 192071 w 591547"/>
              <a:gd name="connsiteY51" fmla="*/ 258657 h 590640"/>
              <a:gd name="connsiteX52" fmla="*/ 192071 w 591547"/>
              <a:gd name="connsiteY52" fmla="*/ 296529 h 590640"/>
              <a:gd name="connsiteX53" fmla="*/ 200141 w 591547"/>
              <a:gd name="connsiteY53" fmla="*/ 311839 h 590640"/>
              <a:gd name="connsiteX54" fmla="*/ 204177 w 591547"/>
              <a:gd name="connsiteY54" fmla="*/ 314256 h 590640"/>
              <a:gd name="connsiteX55" fmla="*/ 204984 w 591547"/>
              <a:gd name="connsiteY55" fmla="*/ 318285 h 590640"/>
              <a:gd name="connsiteX56" fmla="*/ 237264 w 591547"/>
              <a:gd name="connsiteY56" fmla="*/ 385165 h 590640"/>
              <a:gd name="connsiteX57" fmla="*/ 239686 w 591547"/>
              <a:gd name="connsiteY57" fmla="*/ 388388 h 590640"/>
              <a:gd name="connsiteX58" fmla="*/ 239686 w 591547"/>
              <a:gd name="connsiteY58" fmla="*/ 427066 h 590640"/>
              <a:gd name="connsiteX59" fmla="*/ 216282 w 591547"/>
              <a:gd name="connsiteY59" fmla="*/ 466549 h 590640"/>
              <a:gd name="connsiteX60" fmla="*/ 130738 w 591547"/>
              <a:gd name="connsiteY60" fmla="*/ 513285 h 590640"/>
              <a:gd name="connsiteX61" fmla="*/ 129931 w 591547"/>
              <a:gd name="connsiteY61" fmla="*/ 513285 h 590640"/>
              <a:gd name="connsiteX62" fmla="*/ 131545 w 591547"/>
              <a:gd name="connsiteY62" fmla="*/ 514896 h 590640"/>
              <a:gd name="connsiteX63" fmla="*/ 146071 w 591547"/>
              <a:gd name="connsiteY63" fmla="*/ 524566 h 590640"/>
              <a:gd name="connsiteX64" fmla="*/ 150913 w 591547"/>
              <a:gd name="connsiteY64" fmla="*/ 527789 h 590640"/>
              <a:gd name="connsiteX65" fmla="*/ 167054 w 591547"/>
              <a:gd name="connsiteY65" fmla="*/ 537458 h 590640"/>
              <a:gd name="connsiteX66" fmla="*/ 169475 w 591547"/>
              <a:gd name="connsiteY66" fmla="*/ 538264 h 590640"/>
              <a:gd name="connsiteX67" fmla="*/ 187229 w 591547"/>
              <a:gd name="connsiteY67" fmla="*/ 547128 h 590640"/>
              <a:gd name="connsiteX68" fmla="*/ 207405 w 591547"/>
              <a:gd name="connsiteY68" fmla="*/ 555186 h 590640"/>
              <a:gd name="connsiteX69" fmla="*/ 209019 w 591547"/>
              <a:gd name="connsiteY69" fmla="*/ 555186 h 590640"/>
              <a:gd name="connsiteX70" fmla="*/ 250984 w 591547"/>
              <a:gd name="connsiteY70" fmla="*/ 565661 h 590640"/>
              <a:gd name="connsiteX71" fmla="*/ 251791 w 591547"/>
              <a:gd name="connsiteY71" fmla="*/ 565661 h 590640"/>
              <a:gd name="connsiteX72" fmla="*/ 271966 w 591547"/>
              <a:gd name="connsiteY72" fmla="*/ 568078 h 590640"/>
              <a:gd name="connsiteX73" fmla="*/ 275194 w 591547"/>
              <a:gd name="connsiteY73" fmla="*/ 568884 h 590640"/>
              <a:gd name="connsiteX74" fmla="*/ 296177 w 591547"/>
              <a:gd name="connsiteY74" fmla="*/ 569690 h 590640"/>
              <a:gd name="connsiteX75" fmla="*/ 306668 w 591547"/>
              <a:gd name="connsiteY75" fmla="*/ 580165 h 590640"/>
              <a:gd name="connsiteX76" fmla="*/ 296177 w 591547"/>
              <a:gd name="connsiteY76" fmla="*/ 590640 h 590640"/>
              <a:gd name="connsiteX77" fmla="*/ 271966 w 591547"/>
              <a:gd name="connsiteY77" fmla="*/ 589834 h 590640"/>
              <a:gd name="connsiteX78" fmla="*/ 268738 w 591547"/>
              <a:gd name="connsiteY78" fmla="*/ 589834 h 590640"/>
              <a:gd name="connsiteX79" fmla="*/ 245335 w 591547"/>
              <a:gd name="connsiteY79" fmla="*/ 586611 h 590640"/>
              <a:gd name="connsiteX80" fmla="*/ 242914 w 591547"/>
              <a:gd name="connsiteY80" fmla="*/ 585806 h 590640"/>
              <a:gd name="connsiteX81" fmla="*/ 171896 w 591547"/>
              <a:gd name="connsiteY81" fmla="*/ 563244 h 590640"/>
              <a:gd name="connsiteX82" fmla="*/ 170282 w 591547"/>
              <a:gd name="connsiteY82" fmla="*/ 562438 h 590640"/>
              <a:gd name="connsiteX83" fmla="*/ 150106 w 591547"/>
              <a:gd name="connsiteY83" fmla="*/ 551963 h 590640"/>
              <a:gd name="connsiteX84" fmla="*/ 146071 w 591547"/>
              <a:gd name="connsiteY84" fmla="*/ 550351 h 590640"/>
              <a:gd name="connsiteX85" fmla="*/ 128316 w 591547"/>
              <a:gd name="connsiteY85" fmla="*/ 539070 h 590640"/>
              <a:gd name="connsiteX86" fmla="*/ 122667 w 591547"/>
              <a:gd name="connsiteY86" fmla="*/ 535041 h 590640"/>
              <a:gd name="connsiteX87" fmla="*/ 107334 w 591547"/>
              <a:gd name="connsiteY87" fmla="*/ 522954 h 590640"/>
              <a:gd name="connsiteX88" fmla="*/ 105720 w 591547"/>
              <a:gd name="connsiteY88" fmla="*/ 521343 h 590640"/>
              <a:gd name="connsiteX89" fmla="*/ 96036 w 591547"/>
              <a:gd name="connsiteY89" fmla="*/ 513285 h 590640"/>
              <a:gd name="connsiteX90" fmla="*/ 0 w 591547"/>
              <a:gd name="connsiteY90" fmla="*/ 295723 h 590640"/>
              <a:gd name="connsiteX91" fmla="*/ 296177 w 591547"/>
              <a:gd name="connsiteY91" fmla="*/ 0 h 590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</a:cxnLst>
            <a:rect l="l" t="t" r="r" b="b"/>
            <a:pathLst>
              <a:path w="591547" h="590640">
                <a:moveTo>
                  <a:pt x="426920" y="426341"/>
                </a:moveTo>
                <a:lnTo>
                  <a:pt x="464040" y="525427"/>
                </a:lnTo>
                <a:lnTo>
                  <a:pt x="484213" y="483537"/>
                </a:lnTo>
                <a:lnTo>
                  <a:pt x="526174" y="463397"/>
                </a:lnTo>
                <a:close/>
                <a:moveTo>
                  <a:pt x="390608" y="390089"/>
                </a:moveTo>
                <a:lnTo>
                  <a:pt x="580240" y="460175"/>
                </a:lnTo>
                <a:lnTo>
                  <a:pt x="510843" y="494815"/>
                </a:lnTo>
                <a:lnTo>
                  <a:pt x="584274" y="568123"/>
                </a:lnTo>
                <a:cubicBezTo>
                  <a:pt x="588309" y="572151"/>
                  <a:pt x="588309" y="578596"/>
                  <a:pt x="584274" y="583429"/>
                </a:cubicBezTo>
                <a:cubicBezTo>
                  <a:pt x="581853" y="585041"/>
                  <a:pt x="578626" y="585846"/>
                  <a:pt x="576205" y="585846"/>
                </a:cubicBezTo>
                <a:cubicBezTo>
                  <a:pt x="573784" y="585846"/>
                  <a:pt x="570556" y="585041"/>
                  <a:pt x="568942" y="583429"/>
                </a:cubicBezTo>
                <a:lnTo>
                  <a:pt x="495511" y="510121"/>
                </a:lnTo>
                <a:lnTo>
                  <a:pt x="460812" y="579402"/>
                </a:lnTo>
                <a:close/>
                <a:moveTo>
                  <a:pt x="296177" y="0"/>
                </a:moveTo>
                <a:cubicBezTo>
                  <a:pt x="459195" y="0"/>
                  <a:pt x="591547" y="132149"/>
                  <a:pt x="591547" y="295723"/>
                </a:cubicBezTo>
                <a:cubicBezTo>
                  <a:pt x="591547" y="301364"/>
                  <a:pt x="586705" y="306198"/>
                  <a:pt x="581056" y="306198"/>
                </a:cubicBezTo>
                <a:cubicBezTo>
                  <a:pt x="575407" y="306198"/>
                  <a:pt x="570564" y="301364"/>
                  <a:pt x="570564" y="295723"/>
                </a:cubicBezTo>
                <a:cubicBezTo>
                  <a:pt x="570564" y="144236"/>
                  <a:pt x="447090" y="21756"/>
                  <a:pt x="296177" y="21756"/>
                </a:cubicBezTo>
                <a:cubicBezTo>
                  <a:pt x="144457" y="21756"/>
                  <a:pt x="21790" y="144236"/>
                  <a:pt x="21790" y="295723"/>
                </a:cubicBezTo>
                <a:cubicBezTo>
                  <a:pt x="21790" y="376302"/>
                  <a:pt x="56492" y="448822"/>
                  <a:pt x="112983" y="499587"/>
                </a:cubicBezTo>
                <a:cubicBezTo>
                  <a:pt x="115404" y="497169"/>
                  <a:pt x="117825" y="495558"/>
                  <a:pt x="121053" y="493946"/>
                </a:cubicBezTo>
                <a:lnTo>
                  <a:pt x="205791" y="448016"/>
                </a:lnTo>
                <a:cubicBezTo>
                  <a:pt x="213861" y="443182"/>
                  <a:pt x="218703" y="435124"/>
                  <a:pt x="218703" y="427066"/>
                </a:cubicBezTo>
                <a:lnTo>
                  <a:pt x="218703" y="395640"/>
                </a:lnTo>
                <a:cubicBezTo>
                  <a:pt x="211440" y="386777"/>
                  <a:pt x="193685" y="360992"/>
                  <a:pt x="184808" y="327149"/>
                </a:cubicBezTo>
                <a:cubicBezTo>
                  <a:pt x="175931" y="319897"/>
                  <a:pt x="171089" y="308616"/>
                  <a:pt x="171089" y="296529"/>
                </a:cubicBezTo>
                <a:lnTo>
                  <a:pt x="171089" y="258657"/>
                </a:lnTo>
                <a:cubicBezTo>
                  <a:pt x="171089" y="248988"/>
                  <a:pt x="174317" y="240124"/>
                  <a:pt x="179966" y="232872"/>
                </a:cubicBezTo>
                <a:lnTo>
                  <a:pt x="179966" y="182913"/>
                </a:lnTo>
                <a:cubicBezTo>
                  <a:pt x="179966" y="177273"/>
                  <a:pt x="177545" y="145847"/>
                  <a:pt x="200141" y="120062"/>
                </a:cubicBezTo>
                <a:cubicBezTo>
                  <a:pt x="220317" y="97500"/>
                  <a:pt x="252598" y="86219"/>
                  <a:pt x="296177" y="86219"/>
                </a:cubicBezTo>
                <a:cubicBezTo>
                  <a:pt x="339756" y="86219"/>
                  <a:pt x="371230" y="97500"/>
                  <a:pt x="391406" y="120062"/>
                </a:cubicBezTo>
                <a:cubicBezTo>
                  <a:pt x="414002" y="145847"/>
                  <a:pt x="412388" y="177273"/>
                  <a:pt x="411581" y="182913"/>
                </a:cubicBezTo>
                <a:lnTo>
                  <a:pt x="411581" y="232872"/>
                </a:lnTo>
                <a:cubicBezTo>
                  <a:pt x="418037" y="240124"/>
                  <a:pt x="421265" y="248988"/>
                  <a:pt x="421265" y="258657"/>
                </a:cubicBezTo>
                <a:lnTo>
                  <a:pt x="421265" y="296529"/>
                </a:lnTo>
                <a:cubicBezTo>
                  <a:pt x="421265" y="314256"/>
                  <a:pt x="409967" y="328760"/>
                  <a:pt x="393020" y="334401"/>
                </a:cubicBezTo>
                <a:cubicBezTo>
                  <a:pt x="387370" y="336012"/>
                  <a:pt x="381721" y="332789"/>
                  <a:pt x="380107" y="327149"/>
                </a:cubicBezTo>
                <a:cubicBezTo>
                  <a:pt x="377686" y="321508"/>
                  <a:pt x="380914" y="315062"/>
                  <a:pt x="386563" y="313450"/>
                </a:cubicBezTo>
                <a:cubicBezTo>
                  <a:pt x="394634" y="311033"/>
                  <a:pt x="399476" y="304587"/>
                  <a:pt x="399476" y="296529"/>
                </a:cubicBezTo>
                <a:lnTo>
                  <a:pt x="399476" y="258657"/>
                </a:lnTo>
                <a:cubicBezTo>
                  <a:pt x="399476" y="253822"/>
                  <a:pt x="397862" y="248988"/>
                  <a:pt x="393827" y="245764"/>
                </a:cubicBezTo>
                <a:lnTo>
                  <a:pt x="389792" y="242541"/>
                </a:lnTo>
                <a:lnTo>
                  <a:pt x="389792" y="181302"/>
                </a:lnTo>
                <a:cubicBezTo>
                  <a:pt x="389792" y="180496"/>
                  <a:pt x="393020" y="154711"/>
                  <a:pt x="375265" y="133760"/>
                </a:cubicBezTo>
                <a:cubicBezTo>
                  <a:pt x="359125" y="116033"/>
                  <a:pt x="332493" y="107170"/>
                  <a:pt x="296177" y="107170"/>
                </a:cubicBezTo>
                <a:cubicBezTo>
                  <a:pt x="259054" y="107170"/>
                  <a:pt x="232422" y="116033"/>
                  <a:pt x="216282" y="133760"/>
                </a:cubicBezTo>
                <a:cubicBezTo>
                  <a:pt x="198527" y="154711"/>
                  <a:pt x="201755" y="180496"/>
                  <a:pt x="201755" y="181302"/>
                </a:cubicBezTo>
                <a:lnTo>
                  <a:pt x="201755" y="182108"/>
                </a:lnTo>
                <a:lnTo>
                  <a:pt x="201755" y="242541"/>
                </a:lnTo>
                <a:lnTo>
                  <a:pt x="198527" y="245764"/>
                </a:lnTo>
                <a:cubicBezTo>
                  <a:pt x="194492" y="248988"/>
                  <a:pt x="192071" y="253822"/>
                  <a:pt x="192071" y="258657"/>
                </a:cubicBezTo>
                <a:lnTo>
                  <a:pt x="192071" y="296529"/>
                </a:lnTo>
                <a:cubicBezTo>
                  <a:pt x="192071" y="302975"/>
                  <a:pt x="195299" y="308616"/>
                  <a:pt x="200141" y="311839"/>
                </a:cubicBezTo>
                <a:lnTo>
                  <a:pt x="204177" y="314256"/>
                </a:lnTo>
                <a:lnTo>
                  <a:pt x="204984" y="318285"/>
                </a:lnTo>
                <a:cubicBezTo>
                  <a:pt x="213861" y="356157"/>
                  <a:pt x="237264" y="384359"/>
                  <a:pt x="237264" y="385165"/>
                </a:cubicBezTo>
                <a:lnTo>
                  <a:pt x="239686" y="388388"/>
                </a:lnTo>
                <a:lnTo>
                  <a:pt x="239686" y="427066"/>
                </a:lnTo>
                <a:cubicBezTo>
                  <a:pt x="239686" y="443182"/>
                  <a:pt x="230808" y="458492"/>
                  <a:pt x="216282" y="466549"/>
                </a:cubicBezTo>
                <a:lnTo>
                  <a:pt x="130738" y="513285"/>
                </a:lnTo>
                <a:lnTo>
                  <a:pt x="129931" y="513285"/>
                </a:lnTo>
                <a:cubicBezTo>
                  <a:pt x="130738" y="514091"/>
                  <a:pt x="130738" y="514091"/>
                  <a:pt x="131545" y="514896"/>
                </a:cubicBezTo>
                <a:cubicBezTo>
                  <a:pt x="136387" y="518120"/>
                  <a:pt x="141229" y="521343"/>
                  <a:pt x="146071" y="524566"/>
                </a:cubicBezTo>
                <a:cubicBezTo>
                  <a:pt x="147685" y="525372"/>
                  <a:pt x="149299" y="526983"/>
                  <a:pt x="150913" y="527789"/>
                </a:cubicBezTo>
                <a:cubicBezTo>
                  <a:pt x="155755" y="531012"/>
                  <a:pt x="161404" y="534235"/>
                  <a:pt x="167054" y="537458"/>
                </a:cubicBezTo>
                <a:cubicBezTo>
                  <a:pt x="167861" y="537458"/>
                  <a:pt x="168668" y="538264"/>
                  <a:pt x="169475" y="538264"/>
                </a:cubicBezTo>
                <a:cubicBezTo>
                  <a:pt x="175124" y="541487"/>
                  <a:pt x="181580" y="544711"/>
                  <a:pt x="187229" y="547128"/>
                </a:cubicBezTo>
                <a:cubicBezTo>
                  <a:pt x="194492" y="550351"/>
                  <a:pt x="200948" y="552768"/>
                  <a:pt x="207405" y="555186"/>
                </a:cubicBezTo>
                <a:cubicBezTo>
                  <a:pt x="208212" y="555186"/>
                  <a:pt x="208212" y="555186"/>
                  <a:pt x="209019" y="555186"/>
                </a:cubicBezTo>
                <a:cubicBezTo>
                  <a:pt x="222738" y="560020"/>
                  <a:pt x="236457" y="563244"/>
                  <a:pt x="250984" y="565661"/>
                </a:cubicBezTo>
                <a:lnTo>
                  <a:pt x="251791" y="565661"/>
                </a:lnTo>
                <a:cubicBezTo>
                  <a:pt x="258247" y="567272"/>
                  <a:pt x="265510" y="568078"/>
                  <a:pt x="271966" y="568078"/>
                </a:cubicBezTo>
                <a:cubicBezTo>
                  <a:pt x="272773" y="568078"/>
                  <a:pt x="274387" y="568884"/>
                  <a:pt x="275194" y="568884"/>
                </a:cubicBezTo>
                <a:cubicBezTo>
                  <a:pt x="282458" y="568884"/>
                  <a:pt x="288914" y="569690"/>
                  <a:pt x="296177" y="569690"/>
                </a:cubicBezTo>
                <a:cubicBezTo>
                  <a:pt x="301826" y="569690"/>
                  <a:pt x="306668" y="574525"/>
                  <a:pt x="306668" y="580165"/>
                </a:cubicBezTo>
                <a:cubicBezTo>
                  <a:pt x="306668" y="585806"/>
                  <a:pt x="301826" y="590640"/>
                  <a:pt x="296177" y="590640"/>
                </a:cubicBezTo>
                <a:cubicBezTo>
                  <a:pt x="288107" y="590640"/>
                  <a:pt x="280037" y="590640"/>
                  <a:pt x="271966" y="589834"/>
                </a:cubicBezTo>
                <a:cubicBezTo>
                  <a:pt x="271159" y="589834"/>
                  <a:pt x="269545" y="589834"/>
                  <a:pt x="268738" y="589834"/>
                </a:cubicBezTo>
                <a:cubicBezTo>
                  <a:pt x="260668" y="589029"/>
                  <a:pt x="253405" y="587417"/>
                  <a:pt x="245335" y="586611"/>
                </a:cubicBezTo>
                <a:cubicBezTo>
                  <a:pt x="244528" y="586611"/>
                  <a:pt x="243721" y="586611"/>
                  <a:pt x="242914" y="585806"/>
                </a:cubicBezTo>
                <a:cubicBezTo>
                  <a:pt x="217896" y="581777"/>
                  <a:pt x="194492" y="573719"/>
                  <a:pt x="171896" y="563244"/>
                </a:cubicBezTo>
                <a:cubicBezTo>
                  <a:pt x="171089" y="563244"/>
                  <a:pt x="170282" y="563244"/>
                  <a:pt x="170282" y="562438"/>
                </a:cubicBezTo>
                <a:cubicBezTo>
                  <a:pt x="163018" y="559215"/>
                  <a:pt x="156562" y="555991"/>
                  <a:pt x="150106" y="551963"/>
                </a:cubicBezTo>
                <a:cubicBezTo>
                  <a:pt x="148492" y="551157"/>
                  <a:pt x="147685" y="551157"/>
                  <a:pt x="146071" y="550351"/>
                </a:cubicBezTo>
                <a:cubicBezTo>
                  <a:pt x="139615" y="546322"/>
                  <a:pt x="133966" y="543099"/>
                  <a:pt x="128316" y="539070"/>
                </a:cubicBezTo>
                <a:cubicBezTo>
                  <a:pt x="126702" y="537458"/>
                  <a:pt x="125088" y="536653"/>
                  <a:pt x="122667" y="535041"/>
                </a:cubicBezTo>
                <a:cubicBezTo>
                  <a:pt x="117825" y="531012"/>
                  <a:pt x="112176" y="526983"/>
                  <a:pt x="107334" y="522954"/>
                </a:cubicBezTo>
                <a:cubicBezTo>
                  <a:pt x="106527" y="522149"/>
                  <a:pt x="105720" y="522149"/>
                  <a:pt x="105720" y="521343"/>
                </a:cubicBezTo>
                <a:lnTo>
                  <a:pt x="96036" y="513285"/>
                </a:lnTo>
                <a:cubicBezTo>
                  <a:pt x="37123" y="459297"/>
                  <a:pt x="0" y="381136"/>
                  <a:pt x="0" y="295723"/>
                </a:cubicBezTo>
                <a:cubicBezTo>
                  <a:pt x="0" y="132149"/>
                  <a:pt x="132352" y="0"/>
                  <a:pt x="296177" y="0"/>
                </a:cubicBezTo>
                <a:close/>
              </a:path>
            </a:pathLst>
          </a:custGeom>
          <a:solidFill>
            <a:srgbClr val="97CC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F79AE1F4-DDD9-4D1C-9846-9593CF230E54}"/>
              </a:ext>
            </a:extLst>
          </p:cNvPr>
          <p:cNvSpPr/>
          <p:nvPr/>
        </p:nvSpPr>
        <p:spPr>
          <a:xfrm>
            <a:off x="5318445" y="3866249"/>
            <a:ext cx="710560" cy="710560"/>
          </a:xfrm>
          <a:prstGeom prst="ellipse">
            <a:avLst/>
          </a:prstGeom>
          <a:noFill/>
          <a:ln w="571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1" name="Oval 28">
            <a:extLst>
              <a:ext uri="{FF2B5EF4-FFF2-40B4-BE49-F238E27FC236}">
                <a16:creationId xmlns:a16="http://schemas.microsoft.com/office/drawing/2014/main" id="{A7A265BE-E6B9-43AF-87D1-9C8CF3C0CEB8}"/>
              </a:ext>
            </a:extLst>
          </p:cNvPr>
          <p:cNvSpPr/>
          <p:nvPr/>
        </p:nvSpPr>
        <p:spPr>
          <a:xfrm>
            <a:off x="5480049" y="4028125"/>
            <a:ext cx="387352" cy="386808"/>
          </a:xfrm>
          <a:custGeom>
            <a:avLst/>
            <a:gdLst>
              <a:gd name="connsiteX0" fmla="*/ 453429 w 607614"/>
              <a:gd name="connsiteY0" fmla="*/ 364040 h 606761"/>
              <a:gd name="connsiteX1" fmla="*/ 364579 w 607614"/>
              <a:gd name="connsiteY1" fmla="*/ 453544 h 606761"/>
              <a:gd name="connsiteX2" fmla="*/ 453429 w 607614"/>
              <a:gd name="connsiteY2" fmla="*/ 542288 h 606761"/>
              <a:gd name="connsiteX3" fmla="*/ 542280 w 607614"/>
              <a:gd name="connsiteY3" fmla="*/ 453544 h 606761"/>
              <a:gd name="connsiteX4" fmla="*/ 453429 w 607614"/>
              <a:gd name="connsiteY4" fmla="*/ 364040 h 606761"/>
              <a:gd name="connsiteX5" fmla="*/ 453429 w 607614"/>
              <a:gd name="connsiteY5" fmla="*/ 344319 h 606761"/>
              <a:gd name="connsiteX6" fmla="*/ 562784 w 607614"/>
              <a:gd name="connsiteY6" fmla="*/ 453544 h 606761"/>
              <a:gd name="connsiteX7" fmla="*/ 533926 w 607614"/>
              <a:gd name="connsiteY7" fmla="*/ 526360 h 606761"/>
              <a:gd name="connsiteX8" fmla="*/ 594679 w 607614"/>
              <a:gd name="connsiteY8" fmla="*/ 589316 h 606761"/>
              <a:gd name="connsiteX9" fmla="*/ 594679 w 607614"/>
              <a:gd name="connsiteY9" fmla="*/ 603727 h 606761"/>
              <a:gd name="connsiteX10" fmla="*/ 587085 w 607614"/>
              <a:gd name="connsiteY10" fmla="*/ 606761 h 606761"/>
              <a:gd name="connsiteX11" fmla="*/ 580250 w 607614"/>
              <a:gd name="connsiteY11" fmla="*/ 603727 h 606761"/>
              <a:gd name="connsiteX12" fmla="*/ 519498 w 607614"/>
              <a:gd name="connsiteY12" fmla="*/ 540013 h 606761"/>
              <a:gd name="connsiteX13" fmla="*/ 453429 w 607614"/>
              <a:gd name="connsiteY13" fmla="*/ 562010 h 606761"/>
              <a:gd name="connsiteX14" fmla="*/ 344075 w 607614"/>
              <a:gd name="connsiteY14" fmla="*/ 453544 h 606761"/>
              <a:gd name="connsiteX15" fmla="*/ 453429 w 607614"/>
              <a:gd name="connsiteY15" fmla="*/ 344319 h 606761"/>
              <a:gd name="connsiteX16" fmla="*/ 208113 w 607614"/>
              <a:gd name="connsiteY16" fmla="*/ 194199 h 606761"/>
              <a:gd name="connsiteX17" fmla="*/ 339462 w 607614"/>
              <a:gd name="connsiteY17" fmla="*/ 288979 h 606761"/>
              <a:gd name="connsiteX18" fmla="*/ 354647 w 607614"/>
              <a:gd name="connsiteY18" fmla="*/ 314759 h 606761"/>
              <a:gd name="connsiteX19" fmla="*/ 344017 w 607614"/>
              <a:gd name="connsiteY19" fmla="*/ 343572 h 606761"/>
              <a:gd name="connsiteX20" fmla="*/ 318203 w 607614"/>
              <a:gd name="connsiteY20" fmla="*/ 354187 h 606761"/>
              <a:gd name="connsiteX21" fmla="*/ 289352 w 607614"/>
              <a:gd name="connsiteY21" fmla="*/ 339022 h 606761"/>
              <a:gd name="connsiteX22" fmla="*/ 194447 w 607614"/>
              <a:gd name="connsiteY22" fmla="*/ 207847 h 606761"/>
              <a:gd name="connsiteX23" fmla="*/ 195206 w 607614"/>
              <a:gd name="connsiteY23" fmla="*/ 194957 h 606761"/>
              <a:gd name="connsiteX24" fmla="*/ 208113 w 607614"/>
              <a:gd name="connsiteY24" fmla="*/ 194199 h 606761"/>
              <a:gd name="connsiteX25" fmla="*/ 88865 w 607614"/>
              <a:gd name="connsiteY25" fmla="*/ 89473 h 606761"/>
              <a:gd name="connsiteX26" fmla="*/ 103297 w 607614"/>
              <a:gd name="connsiteY26" fmla="*/ 89473 h 606761"/>
              <a:gd name="connsiteX27" fmla="*/ 103297 w 607614"/>
              <a:gd name="connsiteY27" fmla="*/ 103126 h 606761"/>
              <a:gd name="connsiteX28" fmla="*/ 20507 w 607614"/>
              <a:gd name="connsiteY28" fmla="*/ 303366 h 606761"/>
              <a:gd name="connsiteX29" fmla="*/ 303814 w 607614"/>
              <a:gd name="connsiteY29" fmla="*/ 586282 h 606761"/>
              <a:gd name="connsiteX30" fmla="*/ 385084 w 607614"/>
              <a:gd name="connsiteY30" fmla="*/ 574905 h 606761"/>
              <a:gd name="connsiteX31" fmla="*/ 412427 w 607614"/>
              <a:gd name="connsiteY31" fmla="*/ 586282 h 606761"/>
              <a:gd name="connsiteX32" fmla="*/ 303814 w 607614"/>
              <a:gd name="connsiteY32" fmla="*/ 606761 h 606761"/>
              <a:gd name="connsiteX33" fmla="*/ 0 w 607614"/>
              <a:gd name="connsiteY33" fmla="*/ 303366 h 606761"/>
              <a:gd name="connsiteX34" fmla="*/ 88865 w 607614"/>
              <a:gd name="connsiteY34" fmla="*/ 89473 h 606761"/>
              <a:gd name="connsiteX35" fmla="*/ 303871 w 607614"/>
              <a:gd name="connsiteY35" fmla="*/ 0 h 606761"/>
              <a:gd name="connsiteX36" fmla="*/ 607614 w 607614"/>
              <a:gd name="connsiteY36" fmla="*/ 303435 h 606761"/>
              <a:gd name="connsiteX37" fmla="*/ 587111 w 607614"/>
              <a:gd name="connsiteY37" fmla="*/ 412671 h 606761"/>
              <a:gd name="connsiteX38" fmla="*/ 574962 w 607614"/>
              <a:gd name="connsiteY38" fmla="*/ 385362 h 606761"/>
              <a:gd name="connsiteX39" fmla="*/ 587111 w 607614"/>
              <a:gd name="connsiteY39" fmla="*/ 303435 h 606761"/>
              <a:gd name="connsiteX40" fmla="*/ 313742 w 607614"/>
              <a:gd name="connsiteY40" fmla="*/ 20482 h 606761"/>
              <a:gd name="connsiteX41" fmla="*/ 313742 w 607614"/>
              <a:gd name="connsiteY41" fmla="*/ 144890 h 606761"/>
              <a:gd name="connsiteX42" fmla="*/ 303871 w 607614"/>
              <a:gd name="connsiteY42" fmla="*/ 154752 h 606761"/>
              <a:gd name="connsiteX43" fmla="*/ 293999 w 607614"/>
              <a:gd name="connsiteY43" fmla="*/ 144890 h 606761"/>
              <a:gd name="connsiteX44" fmla="*/ 293999 w 607614"/>
              <a:gd name="connsiteY44" fmla="*/ 9861 h 606761"/>
              <a:gd name="connsiteX45" fmla="*/ 303871 w 607614"/>
              <a:gd name="connsiteY45" fmla="*/ 0 h 606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607614" h="606761">
                <a:moveTo>
                  <a:pt x="453429" y="364040"/>
                </a:moveTo>
                <a:cubicBezTo>
                  <a:pt x="404068" y="364040"/>
                  <a:pt x="364579" y="404241"/>
                  <a:pt x="364579" y="453544"/>
                </a:cubicBezTo>
                <a:cubicBezTo>
                  <a:pt x="364579" y="502088"/>
                  <a:pt x="404068" y="542288"/>
                  <a:pt x="453429" y="542288"/>
                </a:cubicBezTo>
                <a:cubicBezTo>
                  <a:pt x="502791" y="542288"/>
                  <a:pt x="542280" y="502088"/>
                  <a:pt x="542280" y="453544"/>
                </a:cubicBezTo>
                <a:cubicBezTo>
                  <a:pt x="542280" y="404241"/>
                  <a:pt x="502791" y="364040"/>
                  <a:pt x="453429" y="364040"/>
                </a:cubicBezTo>
                <a:close/>
                <a:moveTo>
                  <a:pt x="453429" y="344319"/>
                </a:moveTo>
                <a:cubicBezTo>
                  <a:pt x="513423" y="344319"/>
                  <a:pt x="562784" y="392863"/>
                  <a:pt x="562784" y="453544"/>
                </a:cubicBezTo>
                <a:cubicBezTo>
                  <a:pt x="562784" y="481608"/>
                  <a:pt x="552152" y="507397"/>
                  <a:pt x="533926" y="526360"/>
                </a:cubicBezTo>
                <a:lnTo>
                  <a:pt x="594679" y="589316"/>
                </a:lnTo>
                <a:cubicBezTo>
                  <a:pt x="598476" y="593867"/>
                  <a:pt x="598476" y="599935"/>
                  <a:pt x="594679" y="603727"/>
                </a:cubicBezTo>
                <a:cubicBezTo>
                  <a:pt x="592401" y="606003"/>
                  <a:pt x="590123" y="606761"/>
                  <a:pt x="587085" y="606761"/>
                </a:cubicBezTo>
                <a:cubicBezTo>
                  <a:pt x="584807" y="606761"/>
                  <a:pt x="581769" y="606003"/>
                  <a:pt x="580250" y="603727"/>
                </a:cubicBezTo>
                <a:lnTo>
                  <a:pt x="519498" y="540013"/>
                </a:lnTo>
                <a:cubicBezTo>
                  <a:pt x="501272" y="553666"/>
                  <a:pt x="478490" y="562010"/>
                  <a:pt x="453429" y="562010"/>
                </a:cubicBezTo>
                <a:cubicBezTo>
                  <a:pt x="393436" y="562010"/>
                  <a:pt x="344075" y="513465"/>
                  <a:pt x="344075" y="453544"/>
                </a:cubicBezTo>
                <a:cubicBezTo>
                  <a:pt x="344075" y="392863"/>
                  <a:pt x="393436" y="344319"/>
                  <a:pt x="453429" y="344319"/>
                </a:cubicBezTo>
                <a:close/>
                <a:moveTo>
                  <a:pt x="208113" y="194199"/>
                </a:moveTo>
                <a:lnTo>
                  <a:pt x="339462" y="288979"/>
                </a:lnTo>
                <a:cubicBezTo>
                  <a:pt x="347814" y="295045"/>
                  <a:pt x="353128" y="304902"/>
                  <a:pt x="354647" y="314759"/>
                </a:cubicBezTo>
                <a:cubicBezTo>
                  <a:pt x="355406" y="325374"/>
                  <a:pt x="351610" y="335990"/>
                  <a:pt x="344017" y="343572"/>
                </a:cubicBezTo>
                <a:cubicBezTo>
                  <a:pt x="337184" y="350396"/>
                  <a:pt x="328073" y="354187"/>
                  <a:pt x="318203" y="354187"/>
                </a:cubicBezTo>
                <a:cubicBezTo>
                  <a:pt x="306815" y="354187"/>
                  <a:pt x="296185" y="348121"/>
                  <a:pt x="289352" y="339022"/>
                </a:cubicBezTo>
                <a:lnTo>
                  <a:pt x="194447" y="207847"/>
                </a:lnTo>
                <a:cubicBezTo>
                  <a:pt x="191410" y="204056"/>
                  <a:pt x="192169" y="198749"/>
                  <a:pt x="195206" y="194957"/>
                </a:cubicBezTo>
                <a:cubicBezTo>
                  <a:pt x="199002" y="191924"/>
                  <a:pt x="204317" y="191166"/>
                  <a:pt x="208113" y="194199"/>
                </a:cubicBezTo>
                <a:close/>
                <a:moveTo>
                  <a:pt x="88865" y="89473"/>
                </a:moveTo>
                <a:cubicBezTo>
                  <a:pt x="92663" y="84922"/>
                  <a:pt x="98739" y="84922"/>
                  <a:pt x="103297" y="89473"/>
                </a:cubicBezTo>
                <a:cubicBezTo>
                  <a:pt x="107094" y="93266"/>
                  <a:pt x="107094" y="99334"/>
                  <a:pt x="103297" y="103126"/>
                </a:cubicBezTo>
                <a:cubicBezTo>
                  <a:pt x="49370" y="156979"/>
                  <a:pt x="20507" y="228276"/>
                  <a:pt x="20507" y="303366"/>
                </a:cubicBezTo>
                <a:cubicBezTo>
                  <a:pt x="20507" y="459615"/>
                  <a:pt x="147350" y="586282"/>
                  <a:pt x="303814" y="586282"/>
                </a:cubicBezTo>
                <a:cubicBezTo>
                  <a:pt x="331916" y="586282"/>
                  <a:pt x="359260" y="582490"/>
                  <a:pt x="385084" y="574905"/>
                </a:cubicBezTo>
                <a:cubicBezTo>
                  <a:pt x="393439" y="579456"/>
                  <a:pt x="402553" y="583248"/>
                  <a:pt x="412427" y="586282"/>
                </a:cubicBezTo>
                <a:cubicBezTo>
                  <a:pt x="379008" y="599935"/>
                  <a:pt x="341790" y="606761"/>
                  <a:pt x="303814" y="606761"/>
                </a:cubicBezTo>
                <a:cubicBezTo>
                  <a:pt x="135957" y="606761"/>
                  <a:pt x="0" y="470992"/>
                  <a:pt x="0" y="303366"/>
                </a:cubicBezTo>
                <a:cubicBezTo>
                  <a:pt x="0" y="222208"/>
                  <a:pt x="31141" y="146360"/>
                  <a:pt x="88865" y="89473"/>
                </a:cubicBezTo>
                <a:close/>
                <a:moveTo>
                  <a:pt x="303871" y="0"/>
                </a:moveTo>
                <a:cubicBezTo>
                  <a:pt x="471689" y="0"/>
                  <a:pt x="607614" y="135787"/>
                  <a:pt x="607614" y="303435"/>
                </a:cubicBezTo>
                <a:cubicBezTo>
                  <a:pt x="607614" y="342123"/>
                  <a:pt x="600020" y="378535"/>
                  <a:pt x="587111" y="412671"/>
                </a:cubicBezTo>
                <a:cubicBezTo>
                  <a:pt x="584074" y="402810"/>
                  <a:pt x="580277" y="393707"/>
                  <a:pt x="574962" y="385362"/>
                </a:cubicBezTo>
                <a:cubicBezTo>
                  <a:pt x="583315" y="359570"/>
                  <a:pt x="587111" y="331502"/>
                  <a:pt x="587111" y="303435"/>
                </a:cubicBezTo>
                <a:cubicBezTo>
                  <a:pt x="587111" y="150959"/>
                  <a:pt x="465614" y="25792"/>
                  <a:pt x="313742" y="20482"/>
                </a:cubicBezTo>
                <a:lnTo>
                  <a:pt x="313742" y="144890"/>
                </a:lnTo>
                <a:cubicBezTo>
                  <a:pt x="313742" y="150200"/>
                  <a:pt x="309186" y="154752"/>
                  <a:pt x="303871" y="154752"/>
                </a:cubicBezTo>
                <a:cubicBezTo>
                  <a:pt x="298555" y="154752"/>
                  <a:pt x="293999" y="150200"/>
                  <a:pt x="293999" y="144890"/>
                </a:cubicBezTo>
                <a:lnTo>
                  <a:pt x="293999" y="9861"/>
                </a:lnTo>
                <a:cubicBezTo>
                  <a:pt x="293999" y="4551"/>
                  <a:pt x="298555" y="0"/>
                  <a:pt x="303871" y="0"/>
                </a:cubicBez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5751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24" grpId="0" animBg="1"/>
      <p:bldP spid="30" grpId="0" animBg="1"/>
      <p:bldP spid="28" grpId="0" animBg="1"/>
      <p:bldP spid="3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2E2BD7FD-D674-472C-8633-2EE19596A9BF}"/>
              </a:ext>
            </a:extLst>
          </p:cNvPr>
          <p:cNvSpPr/>
          <p:nvPr/>
        </p:nvSpPr>
        <p:spPr>
          <a:xfrm flipH="1">
            <a:off x="0" y="0"/>
            <a:ext cx="12192000" cy="31115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图文框 3">
            <a:extLst>
              <a:ext uri="{FF2B5EF4-FFF2-40B4-BE49-F238E27FC236}">
                <a16:creationId xmlns:a16="http://schemas.microsoft.com/office/drawing/2014/main" id="{66884746-572C-47E8-82C6-AB3339487796}"/>
              </a:ext>
            </a:extLst>
          </p:cNvPr>
          <p:cNvSpPr/>
          <p:nvPr/>
        </p:nvSpPr>
        <p:spPr>
          <a:xfrm>
            <a:off x="2250402" y="3485245"/>
            <a:ext cx="7691883" cy="2197100"/>
          </a:xfrm>
          <a:prstGeom prst="frame">
            <a:avLst>
              <a:gd name="adj1" fmla="val 2949"/>
            </a:avLst>
          </a:prstGeom>
          <a:solidFill>
            <a:srgbClr val="97CC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520729" y="0"/>
            <a:ext cx="3438971" cy="5433745"/>
          </a:xfrm>
          <a:custGeom>
            <a:avLst/>
            <a:gdLst/>
            <a:ahLst/>
            <a:cxnLst/>
            <a:rect l="l" t="t" r="r" b="b"/>
            <a:pathLst>
              <a:path w="3438971" h="5433745">
                <a:moveTo>
                  <a:pt x="1454622" y="1171199"/>
                </a:moveTo>
                <a:cubicBezTo>
                  <a:pt x="1574479" y="1171199"/>
                  <a:pt x="1590639" y="1299985"/>
                  <a:pt x="1503103" y="1557557"/>
                </a:cubicBezTo>
                <a:cubicBezTo>
                  <a:pt x="1418537" y="1806397"/>
                  <a:pt x="1315136" y="1930818"/>
                  <a:pt x="1192899" y="1930818"/>
                </a:cubicBezTo>
                <a:cubicBezTo>
                  <a:pt x="1068677" y="1930818"/>
                  <a:pt x="1048176" y="1808382"/>
                  <a:pt x="1131395" y="1563510"/>
                </a:cubicBezTo>
                <a:cubicBezTo>
                  <a:pt x="1220277" y="1301969"/>
                  <a:pt x="1328019" y="1171199"/>
                  <a:pt x="1454622" y="1171199"/>
                </a:cubicBezTo>
                <a:close/>
                <a:moveTo>
                  <a:pt x="2184708" y="1074163"/>
                </a:moveTo>
                <a:cubicBezTo>
                  <a:pt x="2133114" y="1074163"/>
                  <a:pt x="2085336" y="1082497"/>
                  <a:pt x="2041372" y="1099166"/>
                </a:cubicBezTo>
                <a:cubicBezTo>
                  <a:pt x="1997409" y="1115835"/>
                  <a:pt x="1955020" y="1139846"/>
                  <a:pt x="1914203" y="1171199"/>
                </a:cubicBezTo>
                <a:lnTo>
                  <a:pt x="1875769" y="1284308"/>
                </a:lnTo>
                <a:cubicBezTo>
                  <a:pt x="1921775" y="1248193"/>
                  <a:pt x="1967529" y="1220411"/>
                  <a:pt x="2013030" y="1200965"/>
                </a:cubicBezTo>
                <a:cubicBezTo>
                  <a:pt x="2058531" y="1181518"/>
                  <a:pt x="2100332" y="1171794"/>
                  <a:pt x="2138432" y="1171794"/>
                </a:cubicBezTo>
                <a:cubicBezTo>
                  <a:pt x="2192406" y="1171794"/>
                  <a:pt x="2230249" y="1185983"/>
                  <a:pt x="2251959" y="1214359"/>
                </a:cubicBezTo>
                <a:cubicBezTo>
                  <a:pt x="2273670" y="1242736"/>
                  <a:pt x="2276094" y="1281729"/>
                  <a:pt x="2259233" y="1331338"/>
                </a:cubicBezTo>
                <a:cubicBezTo>
                  <a:pt x="2242645" y="1380154"/>
                  <a:pt x="2214647" y="1423711"/>
                  <a:pt x="2175239" y="1462009"/>
                </a:cubicBezTo>
                <a:cubicBezTo>
                  <a:pt x="2135830" y="1500307"/>
                  <a:pt x="2071378" y="1544857"/>
                  <a:pt x="1981883" y="1595657"/>
                </a:cubicBezTo>
                <a:cubicBezTo>
                  <a:pt x="1894515" y="1644869"/>
                  <a:pt x="1828195" y="1687037"/>
                  <a:pt x="1782923" y="1722161"/>
                </a:cubicBezTo>
                <a:cubicBezTo>
                  <a:pt x="1737651" y="1757284"/>
                  <a:pt x="1701466" y="1793400"/>
                  <a:pt x="1674367" y="1830508"/>
                </a:cubicBezTo>
                <a:cubicBezTo>
                  <a:pt x="1647268" y="1867615"/>
                  <a:pt x="1624683" y="1912760"/>
                  <a:pt x="1606613" y="1965941"/>
                </a:cubicBezTo>
                <a:lnTo>
                  <a:pt x="1591032" y="2011780"/>
                </a:lnTo>
                <a:lnTo>
                  <a:pt x="2170867" y="2011780"/>
                </a:lnTo>
                <a:lnTo>
                  <a:pt x="2206074" y="1908196"/>
                </a:lnTo>
                <a:lnTo>
                  <a:pt x="1747683" y="1908196"/>
                </a:lnTo>
                <a:cubicBezTo>
                  <a:pt x="1757934" y="1878033"/>
                  <a:pt x="1771792" y="1852435"/>
                  <a:pt x="1789258" y="1831400"/>
                </a:cubicBezTo>
                <a:cubicBezTo>
                  <a:pt x="1806723" y="1810366"/>
                  <a:pt x="1832365" y="1788340"/>
                  <a:pt x="1866183" y="1765321"/>
                </a:cubicBezTo>
                <a:cubicBezTo>
                  <a:pt x="1900001" y="1742302"/>
                  <a:pt x="1964445" y="1704202"/>
                  <a:pt x="2059515" y="1651021"/>
                </a:cubicBezTo>
                <a:cubicBezTo>
                  <a:pt x="2152589" y="1599030"/>
                  <a:pt x="2223132" y="1548230"/>
                  <a:pt x="2271144" y="1498621"/>
                </a:cubicBezTo>
                <a:cubicBezTo>
                  <a:pt x="2319157" y="1449011"/>
                  <a:pt x="2354697" y="1390274"/>
                  <a:pt x="2377766" y="1322408"/>
                </a:cubicBezTo>
                <a:cubicBezTo>
                  <a:pt x="2403662" y="1246208"/>
                  <a:pt x="2398796" y="1185784"/>
                  <a:pt x="2363167" y="1141136"/>
                </a:cubicBezTo>
                <a:cubicBezTo>
                  <a:pt x="2327538" y="1096487"/>
                  <a:pt x="2268052" y="1074163"/>
                  <a:pt x="2184708" y="1074163"/>
                </a:cubicBezTo>
                <a:close/>
                <a:moveTo>
                  <a:pt x="1494145" y="1074163"/>
                </a:moveTo>
                <a:cubicBezTo>
                  <a:pt x="1391752" y="1074163"/>
                  <a:pt x="1299373" y="1115934"/>
                  <a:pt x="1217009" y="1199476"/>
                </a:cubicBezTo>
                <a:cubicBezTo>
                  <a:pt x="1134645" y="1283018"/>
                  <a:pt x="1065812" y="1406149"/>
                  <a:pt x="1010510" y="1568868"/>
                </a:cubicBezTo>
                <a:cubicBezTo>
                  <a:pt x="959797" y="1718093"/>
                  <a:pt x="946852" y="1831797"/>
                  <a:pt x="971675" y="1909982"/>
                </a:cubicBezTo>
                <a:cubicBezTo>
                  <a:pt x="996498" y="1988166"/>
                  <a:pt x="1055741" y="2027258"/>
                  <a:pt x="1149404" y="2027258"/>
                </a:cubicBezTo>
                <a:cubicBezTo>
                  <a:pt x="1248622" y="2027258"/>
                  <a:pt x="1339710" y="1986083"/>
                  <a:pt x="1422666" y="1903731"/>
                </a:cubicBezTo>
                <a:cubicBezTo>
                  <a:pt x="1505622" y="1821379"/>
                  <a:pt x="1573536" y="1702416"/>
                  <a:pt x="1626407" y="1546841"/>
                </a:cubicBezTo>
                <a:cubicBezTo>
                  <a:pt x="1733495" y="1231722"/>
                  <a:pt x="1689408" y="1074163"/>
                  <a:pt x="1494145" y="1074163"/>
                </a:cubicBezTo>
                <a:close/>
                <a:moveTo>
                  <a:pt x="755958" y="1074163"/>
                </a:moveTo>
                <a:cubicBezTo>
                  <a:pt x="704364" y="1074163"/>
                  <a:pt x="656586" y="1082497"/>
                  <a:pt x="612622" y="1099166"/>
                </a:cubicBezTo>
                <a:cubicBezTo>
                  <a:pt x="568659" y="1115835"/>
                  <a:pt x="526270" y="1139846"/>
                  <a:pt x="485453" y="1171199"/>
                </a:cubicBezTo>
                <a:lnTo>
                  <a:pt x="447019" y="1284308"/>
                </a:lnTo>
                <a:cubicBezTo>
                  <a:pt x="493025" y="1248193"/>
                  <a:pt x="538779" y="1220411"/>
                  <a:pt x="584280" y="1200965"/>
                </a:cubicBezTo>
                <a:cubicBezTo>
                  <a:pt x="629781" y="1181518"/>
                  <a:pt x="671582" y="1171794"/>
                  <a:pt x="709682" y="1171794"/>
                </a:cubicBezTo>
                <a:cubicBezTo>
                  <a:pt x="763657" y="1171794"/>
                  <a:pt x="801499" y="1185983"/>
                  <a:pt x="823210" y="1214359"/>
                </a:cubicBezTo>
                <a:cubicBezTo>
                  <a:pt x="844920" y="1242736"/>
                  <a:pt x="847344" y="1281729"/>
                  <a:pt x="830484" y="1331338"/>
                </a:cubicBezTo>
                <a:cubicBezTo>
                  <a:pt x="813895" y="1380154"/>
                  <a:pt x="785897" y="1423711"/>
                  <a:pt x="746489" y="1462009"/>
                </a:cubicBezTo>
                <a:cubicBezTo>
                  <a:pt x="707080" y="1500307"/>
                  <a:pt x="642628" y="1544857"/>
                  <a:pt x="553133" y="1595657"/>
                </a:cubicBezTo>
                <a:cubicBezTo>
                  <a:pt x="465765" y="1644869"/>
                  <a:pt x="399445" y="1687037"/>
                  <a:pt x="354173" y="1722161"/>
                </a:cubicBezTo>
                <a:cubicBezTo>
                  <a:pt x="308901" y="1757284"/>
                  <a:pt x="272716" y="1793400"/>
                  <a:pt x="245617" y="1830508"/>
                </a:cubicBezTo>
                <a:cubicBezTo>
                  <a:pt x="218518" y="1867615"/>
                  <a:pt x="195933" y="1912760"/>
                  <a:pt x="177863" y="1965941"/>
                </a:cubicBezTo>
                <a:lnTo>
                  <a:pt x="162282" y="2011780"/>
                </a:lnTo>
                <a:lnTo>
                  <a:pt x="742117" y="2011780"/>
                </a:lnTo>
                <a:lnTo>
                  <a:pt x="777324" y="1908196"/>
                </a:lnTo>
                <a:lnTo>
                  <a:pt x="318933" y="1908196"/>
                </a:lnTo>
                <a:cubicBezTo>
                  <a:pt x="329184" y="1878033"/>
                  <a:pt x="343042" y="1852435"/>
                  <a:pt x="360508" y="1831400"/>
                </a:cubicBezTo>
                <a:cubicBezTo>
                  <a:pt x="377973" y="1810366"/>
                  <a:pt x="403615" y="1788340"/>
                  <a:pt x="437433" y="1765321"/>
                </a:cubicBezTo>
                <a:cubicBezTo>
                  <a:pt x="471251" y="1742302"/>
                  <a:pt x="535695" y="1704202"/>
                  <a:pt x="630765" y="1651021"/>
                </a:cubicBezTo>
                <a:cubicBezTo>
                  <a:pt x="723839" y="1599030"/>
                  <a:pt x="794382" y="1548230"/>
                  <a:pt x="842394" y="1498621"/>
                </a:cubicBezTo>
                <a:cubicBezTo>
                  <a:pt x="890407" y="1449011"/>
                  <a:pt x="925947" y="1390274"/>
                  <a:pt x="949016" y="1322408"/>
                </a:cubicBezTo>
                <a:cubicBezTo>
                  <a:pt x="974912" y="1246208"/>
                  <a:pt x="970046" y="1185784"/>
                  <a:pt x="934417" y="1141136"/>
                </a:cubicBezTo>
                <a:cubicBezTo>
                  <a:pt x="898788" y="1096487"/>
                  <a:pt x="839302" y="1074163"/>
                  <a:pt x="755958" y="1074163"/>
                </a:cubicBezTo>
                <a:close/>
                <a:moveTo>
                  <a:pt x="2965590" y="1069400"/>
                </a:moveTo>
                <a:cubicBezTo>
                  <a:pt x="2926926" y="1095594"/>
                  <a:pt x="2874788" y="1123475"/>
                  <a:pt x="2809177" y="1153042"/>
                </a:cubicBezTo>
                <a:cubicBezTo>
                  <a:pt x="2743565" y="1182609"/>
                  <a:pt x="2684060" y="1204140"/>
                  <a:pt x="2630662" y="1217633"/>
                </a:cubicBezTo>
                <a:lnTo>
                  <a:pt x="2591818" y="1331933"/>
                </a:lnTo>
                <a:cubicBezTo>
                  <a:pt x="2631828" y="1322805"/>
                  <a:pt x="2677405" y="1306930"/>
                  <a:pt x="2728549" y="1284308"/>
                </a:cubicBezTo>
                <a:cubicBezTo>
                  <a:pt x="2779693" y="1261686"/>
                  <a:pt x="2817497" y="1241247"/>
                  <a:pt x="2841961" y="1222991"/>
                </a:cubicBezTo>
                <a:lnTo>
                  <a:pt x="2573893" y="2011780"/>
                </a:lnTo>
                <a:lnTo>
                  <a:pt x="2689384" y="2011780"/>
                </a:lnTo>
                <a:lnTo>
                  <a:pt x="3009643" y="1069400"/>
                </a:lnTo>
                <a:close/>
                <a:moveTo>
                  <a:pt x="0" y="0"/>
                </a:moveTo>
                <a:lnTo>
                  <a:pt x="3438971" y="0"/>
                </a:lnTo>
                <a:lnTo>
                  <a:pt x="3438971" y="5433745"/>
                </a:lnTo>
                <a:lnTo>
                  <a:pt x="0" y="5433745"/>
                </a:lnTo>
                <a:close/>
              </a:path>
            </a:pathLst>
          </a:custGeom>
          <a:solidFill>
            <a:srgbClr val="97CCD4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9600" i="1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CCCC42C-4338-4F17-BF76-7DB385A84E95}"/>
              </a:ext>
            </a:extLst>
          </p:cNvPr>
          <p:cNvSpPr txBox="1"/>
          <p:nvPr/>
        </p:nvSpPr>
        <p:spPr>
          <a:xfrm>
            <a:off x="2557870" y="4094885"/>
            <a:ext cx="6801862" cy="1323439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8000" spc="600" dirty="0">
                <a:solidFill>
                  <a:schemeClr val="bg1"/>
                </a:solidFill>
                <a:cs typeface="+mn-ea"/>
                <a:sym typeface="+mn-lt"/>
              </a:rPr>
              <a:t>感謝</a:t>
            </a:r>
            <a:r>
              <a:rPr lang="zh-CN" altLang="en-US" sz="8000" spc="600" dirty="0">
                <a:cs typeface="+mn-ea"/>
                <a:sym typeface="+mn-lt"/>
              </a:rPr>
              <a:t>您的觀看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41E33C5-ED24-428B-AAAD-D0A07924105B}"/>
              </a:ext>
            </a:extLst>
          </p:cNvPr>
          <p:cNvSpPr txBox="1"/>
          <p:nvPr/>
        </p:nvSpPr>
        <p:spPr>
          <a:xfrm>
            <a:off x="2572384" y="3644904"/>
            <a:ext cx="4418197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3200" spc="600" dirty="0">
                <a:solidFill>
                  <a:schemeClr val="bg1"/>
                </a:solidFill>
                <a:cs typeface="+mn-ea"/>
                <a:sym typeface="+mn-lt"/>
              </a:rPr>
              <a:t>COMPAN</a:t>
            </a:r>
            <a:r>
              <a:rPr lang="en-US" altLang="zh-CN" sz="3200" spc="600" dirty="0">
                <a:cs typeface="+mn-ea"/>
                <a:sym typeface="+mn-lt"/>
              </a:rPr>
              <a:t>Y PLAN</a:t>
            </a:r>
            <a:endParaRPr lang="zh-CN" altLang="en-US" sz="3200" spc="600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36871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5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图文框 9">
            <a:extLst>
              <a:ext uri="{FF2B5EF4-FFF2-40B4-BE49-F238E27FC236}">
                <a16:creationId xmlns:a16="http://schemas.microsoft.com/office/drawing/2014/main" id="{175ED1EB-595C-4BDE-889B-87155D70C6CF}"/>
              </a:ext>
            </a:extLst>
          </p:cNvPr>
          <p:cNvSpPr/>
          <p:nvPr/>
        </p:nvSpPr>
        <p:spPr>
          <a:xfrm>
            <a:off x="1019175" y="899669"/>
            <a:ext cx="6867525" cy="2208956"/>
          </a:xfrm>
          <a:prstGeom prst="frame">
            <a:avLst>
              <a:gd name="adj1" fmla="val 2949"/>
            </a:avLst>
          </a:prstGeom>
          <a:solidFill>
            <a:srgbClr val="97CC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05C3C11-0F51-4FB9-8391-2B0D13FA0982}"/>
              </a:ext>
            </a:extLst>
          </p:cNvPr>
          <p:cNvSpPr/>
          <p:nvPr/>
        </p:nvSpPr>
        <p:spPr>
          <a:xfrm>
            <a:off x="0" y="3749375"/>
            <a:ext cx="12192000" cy="310862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A7172A7-7BA5-42BB-B3BC-4BDD5029C853}"/>
              </a:ext>
            </a:extLst>
          </p:cNvPr>
          <p:cNvSpPr/>
          <p:nvPr/>
        </p:nvSpPr>
        <p:spPr>
          <a:xfrm>
            <a:off x="7202714" y="0"/>
            <a:ext cx="3438971" cy="4581525"/>
          </a:xfrm>
          <a:prstGeom prst="rect">
            <a:avLst/>
          </a:prstGeom>
          <a:solidFill>
            <a:srgbClr val="97CC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BEA9B1F-CED9-4269-9028-92B80DBE5A6D}"/>
              </a:ext>
            </a:extLst>
          </p:cNvPr>
          <p:cNvSpPr txBox="1"/>
          <p:nvPr/>
        </p:nvSpPr>
        <p:spPr>
          <a:xfrm>
            <a:off x="7568054" y="717250"/>
            <a:ext cx="2759089" cy="3570208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6000" spc="300" dirty="0">
                <a:solidFill>
                  <a:schemeClr val="bg1"/>
                </a:solidFill>
                <a:cs typeface="+mn-ea"/>
                <a:sym typeface="+mn-lt"/>
              </a:rPr>
              <a:t>PART</a:t>
            </a:r>
          </a:p>
          <a:p>
            <a:pPr algn="ctr"/>
            <a:r>
              <a:rPr lang="en-US" altLang="zh-CN" sz="16600" spc="300" dirty="0">
                <a:solidFill>
                  <a:schemeClr val="bg1"/>
                </a:solidFill>
                <a:cs typeface="+mn-ea"/>
                <a:sym typeface="+mn-lt"/>
              </a:rPr>
              <a:t>01</a:t>
            </a:r>
            <a:endParaRPr lang="zh-CN" altLang="en-US" sz="16600" spc="3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C20420A-9F86-457E-9E8B-B3AB5D624EAD}"/>
              </a:ext>
            </a:extLst>
          </p:cNvPr>
          <p:cNvSpPr txBox="1"/>
          <p:nvPr/>
        </p:nvSpPr>
        <p:spPr>
          <a:xfrm>
            <a:off x="1563015" y="1319758"/>
            <a:ext cx="3262432" cy="92333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5400" spc="600" dirty="0">
                <a:cs typeface="+mn-ea"/>
                <a:sym typeface="+mn-lt"/>
              </a:rPr>
              <a:t>工作概述</a:t>
            </a:r>
          </a:p>
        </p:txBody>
      </p:sp>
    </p:spTree>
    <p:extLst>
      <p:ext uri="{BB962C8B-B14F-4D97-AF65-F5344CB8AC3E}">
        <p14:creationId xmlns:p14="http://schemas.microsoft.com/office/powerpoint/2010/main" val="3418683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" grpId="0" animBg="1"/>
      <p:bldP spid="3" grpId="0" animBg="1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图片 33">
            <a:extLst>
              <a:ext uri="{FF2B5EF4-FFF2-40B4-BE49-F238E27FC236}">
                <a16:creationId xmlns:a16="http://schemas.microsoft.com/office/drawing/2014/main" id="{AFA6410B-31CA-4BBF-A756-D3AAA57578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874" y="2005630"/>
            <a:ext cx="4493141" cy="3700593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16A435CD-2053-4391-BEC9-34B10068A8F3}"/>
              </a:ext>
            </a:extLst>
          </p:cNvPr>
          <p:cNvSpPr txBox="1"/>
          <p:nvPr/>
        </p:nvSpPr>
        <p:spPr>
          <a:xfrm>
            <a:off x="9143999" y="517159"/>
            <a:ext cx="2676525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For the benefit of you, 1PPT Network and the original creator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C5C7E46-0184-4BE5-AFE3-A89CBB0B7F11}"/>
              </a:ext>
            </a:extLst>
          </p:cNvPr>
          <p:cNvSpPr txBox="1"/>
          <p:nvPr/>
        </p:nvSpPr>
        <p:spPr>
          <a:xfrm>
            <a:off x="904875" y="455604"/>
            <a:ext cx="2133918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3200" spc="600" dirty="0">
                <a:cs typeface="+mn-ea"/>
                <a:sym typeface="+mn-lt"/>
              </a:rPr>
              <a:t>工作概述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4CB5A41-4659-4881-9304-D94482E2EBC4}"/>
              </a:ext>
            </a:extLst>
          </p:cNvPr>
          <p:cNvSpPr/>
          <p:nvPr/>
        </p:nvSpPr>
        <p:spPr>
          <a:xfrm>
            <a:off x="3073400" y="693991"/>
            <a:ext cx="5112000" cy="108000"/>
          </a:xfrm>
          <a:prstGeom prst="rect">
            <a:avLst/>
          </a:prstGeom>
          <a:solidFill>
            <a:srgbClr val="97CC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80D3808-0282-41CE-9CA6-F97030353123}"/>
              </a:ext>
            </a:extLst>
          </p:cNvPr>
          <p:cNvSpPr/>
          <p:nvPr/>
        </p:nvSpPr>
        <p:spPr>
          <a:xfrm>
            <a:off x="8296207" y="693991"/>
            <a:ext cx="756000" cy="10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75A673A-9ED9-4DC2-A976-B18C0018A9C2}"/>
              </a:ext>
            </a:extLst>
          </p:cNvPr>
          <p:cNvSpPr/>
          <p:nvPr/>
        </p:nvSpPr>
        <p:spPr>
          <a:xfrm>
            <a:off x="2473611" y="4318050"/>
            <a:ext cx="4226909" cy="1756179"/>
          </a:xfrm>
          <a:prstGeom prst="rect">
            <a:avLst/>
          </a:prstGeom>
          <a:solidFill>
            <a:srgbClr val="97CC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1FF4AE50-DE99-46CB-B1A6-BF014749798E}"/>
              </a:ext>
            </a:extLst>
          </p:cNvPr>
          <p:cNvGrpSpPr/>
          <p:nvPr/>
        </p:nvGrpSpPr>
        <p:grpSpPr>
          <a:xfrm>
            <a:off x="2972777" y="4608288"/>
            <a:ext cx="3110523" cy="1196925"/>
            <a:chOff x="4302204" y="3594428"/>
            <a:chExt cx="3110523" cy="1196925"/>
          </a:xfrm>
        </p:grpSpPr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F02F9FDB-D414-48A0-BE57-E789400BA8F3}"/>
                </a:ext>
              </a:extLst>
            </p:cNvPr>
            <p:cNvSpPr txBox="1"/>
            <p:nvPr/>
          </p:nvSpPr>
          <p:spPr>
            <a:xfrm>
              <a:off x="4302204" y="4006523"/>
              <a:ext cx="3110523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5000"/>
                </a:lnSpc>
              </a:pPr>
              <a:r>
                <a:rPr lang="en-US" altLang="zh-CN" sz="1200" dirty="0">
                  <a:solidFill>
                    <a:schemeClr val="bg1"/>
                  </a:solidFill>
                  <a:cs typeface="+mn-ea"/>
                  <a:sym typeface="+mn-lt"/>
                </a:rPr>
                <a:t>For the benefit of you, 1PPT Network and the original creator, please do not </a:t>
              </a:r>
              <a:r>
                <a:rPr lang="en-US" altLang="zh-CN" sz="1200" dirty="0" err="1">
                  <a:solidFill>
                    <a:schemeClr val="bg1"/>
                  </a:solidFill>
                  <a:cs typeface="+mn-ea"/>
                  <a:sym typeface="+mn-lt"/>
                </a:rPr>
                <a:t>copy,diss</a:t>
              </a:r>
              <a:r>
                <a:rPr lang="en-US" altLang="zh-CN" sz="1200" dirty="0">
                  <a:solidFill>
                    <a:schemeClr val="bg1"/>
                  </a:solidFill>
                  <a:cs typeface="+mn-ea"/>
                  <a:sym typeface="+mn-lt"/>
                </a:rPr>
                <a:t> </a:t>
              </a:r>
              <a:r>
                <a:rPr lang="en-US" altLang="zh-CN" sz="1200" dirty="0" err="1">
                  <a:solidFill>
                    <a:schemeClr val="bg1"/>
                  </a:solidFill>
                  <a:cs typeface="+mn-ea"/>
                  <a:sym typeface="+mn-lt"/>
                </a:rPr>
                <a:t>eminate</a:t>
              </a:r>
              <a:r>
                <a:rPr lang="en-US" altLang="zh-CN" sz="1200" dirty="0">
                  <a:solidFill>
                    <a:schemeClr val="bg1"/>
                  </a:solidFill>
                  <a:cs typeface="+mn-ea"/>
                  <a:sym typeface="+mn-lt"/>
                </a:rPr>
                <a:t> and sell</a:t>
              </a: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914F11E3-75A9-4F10-B563-9571B457B683}"/>
                </a:ext>
              </a:extLst>
            </p:cNvPr>
            <p:cNvSpPr txBox="1"/>
            <p:nvPr/>
          </p:nvSpPr>
          <p:spPr>
            <a:xfrm>
              <a:off x="4302204" y="3594428"/>
              <a:ext cx="17235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400" spc="600" dirty="0">
                  <a:solidFill>
                    <a:schemeClr val="bg1"/>
                  </a:solidFill>
                  <a:cs typeface="+mn-ea"/>
                  <a:sym typeface="+mn-lt"/>
                </a:rPr>
                <a:t>標題添加</a:t>
              </a: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8B785AA6-B35E-405D-9FA8-91A08647D508}"/>
              </a:ext>
            </a:extLst>
          </p:cNvPr>
          <p:cNvGrpSpPr/>
          <p:nvPr/>
        </p:nvGrpSpPr>
        <p:grpSpPr>
          <a:xfrm>
            <a:off x="8571274" y="2088203"/>
            <a:ext cx="2649458" cy="966093"/>
            <a:chOff x="4302204" y="3594428"/>
            <a:chExt cx="2649458" cy="966093"/>
          </a:xfrm>
        </p:grpSpPr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C72420E8-1226-4188-877A-3A3AAA76CD3D}"/>
                </a:ext>
              </a:extLst>
            </p:cNvPr>
            <p:cNvSpPr txBox="1"/>
            <p:nvPr/>
          </p:nvSpPr>
          <p:spPr>
            <a:xfrm>
              <a:off x="4302204" y="4006523"/>
              <a:ext cx="264945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5000"/>
                </a:lnSpc>
              </a:pP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For the benefit of you, 1PPT Network and the original creator</a:t>
              </a: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3F3AFDCC-6D79-47EF-9B95-5A81C613E32D}"/>
                </a:ext>
              </a:extLst>
            </p:cNvPr>
            <p:cNvSpPr txBox="1"/>
            <p:nvPr/>
          </p:nvSpPr>
          <p:spPr>
            <a:xfrm>
              <a:off x="4302204" y="3594428"/>
              <a:ext cx="17235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400" spc="600" dirty="0">
                  <a:cs typeface="+mn-ea"/>
                  <a:sym typeface="+mn-lt"/>
                </a:rPr>
                <a:t>標題添加</a:t>
              </a:r>
            </a:p>
          </p:txBody>
        </p:sp>
      </p:grpSp>
      <p:grpSp>
        <p:nvGrpSpPr>
          <p:cNvPr id="35" name="Group 16">
            <a:extLst>
              <a:ext uri="{FF2B5EF4-FFF2-40B4-BE49-F238E27FC236}">
                <a16:creationId xmlns:a16="http://schemas.microsoft.com/office/drawing/2014/main" id="{AD29EB03-6873-4B30-B627-CA57A808F4D7}"/>
              </a:ext>
            </a:extLst>
          </p:cNvPr>
          <p:cNvGrpSpPr/>
          <p:nvPr/>
        </p:nvGrpSpPr>
        <p:grpSpPr>
          <a:xfrm>
            <a:off x="7759313" y="2136778"/>
            <a:ext cx="532775" cy="532775"/>
            <a:chOff x="8503251" y="2497458"/>
            <a:chExt cx="710560" cy="710560"/>
          </a:xfrm>
        </p:grpSpPr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D0A91BED-534C-4F84-9C2A-64BD9256F9F6}"/>
                </a:ext>
              </a:extLst>
            </p:cNvPr>
            <p:cNvSpPr/>
            <p:nvPr/>
          </p:nvSpPr>
          <p:spPr>
            <a:xfrm>
              <a:off x="8503251" y="2497458"/>
              <a:ext cx="710560" cy="710560"/>
            </a:xfrm>
            <a:prstGeom prst="ellipse">
              <a:avLst/>
            </a:prstGeom>
            <a:solidFill>
              <a:schemeClr val="tx2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7" name="Oval 15">
              <a:extLst>
                <a:ext uri="{FF2B5EF4-FFF2-40B4-BE49-F238E27FC236}">
                  <a16:creationId xmlns:a16="http://schemas.microsoft.com/office/drawing/2014/main" id="{7FA87CE9-C435-4D33-87C8-7B5D446D8AA7}"/>
                </a:ext>
              </a:extLst>
            </p:cNvPr>
            <p:cNvSpPr/>
            <p:nvPr/>
          </p:nvSpPr>
          <p:spPr>
            <a:xfrm>
              <a:off x="8664855" y="2679722"/>
              <a:ext cx="387352" cy="346030"/>
            </a:xfrm>
            <a:custGeom>
              <a:avLst/>
              <a:gdLst>
                <a:gd name="connsiteX0" fmla="*/ 258313 w 578320"/>
                <a:gd name="connsiteY0" fmla="*/ 425492 h 516627"/>
                <a:gd name="connsiteX1" fmla="*/ 319119 w 578320"/>
                <a:gd name="connsiteY1" fmla="*/ 425492 h 516627"/>
                <a:gd name="connsiteX2" fmla="*/ 319119 w 578320"/>
                <a:gd name="connsiteY2" fmla="*/ 486249 h 516627"/>
                <a:gd name="connsiteX3" fmla="*/ 288716 w 578320"/>
                <a:gd name="connsiteY3" fmla="*/ 516627 h 516627"/>
                <a:gd name="connsiteX4" fmla="*/ 258313 w 578320"/>
                <a:gd name="connsiteY4" fmla="*/ 486249 h 516627"/>
                <a:gd name="connsiteX5" fmla="*/ 213031 w 578320"/>
                <a:gd name="connsiteY5" fmla="*/ 273552 h 516627"/>
                <a:gd name="connsiteX6" fmla="*/ 365288 w 578320"/>
                <a:gd name="connsiteY6" fmla="*/ 273552 h 516627"/>
                <a:gd name="connsiteX7" fmla="*/ 388357 w 578320"/>
                <a:gd name="connsiteY7" fmla="*/ 296585 h 516627"/>
                <a:gd name="connsiteX8" fmla="*/ 388357 w 578320"/>
                <a:gd name="connsiteY8" fmla="*/ 372131 h 516627"/>
                <a:gd name="connsiteX9" fmla="*/ 365288 w 578320"/>
                <a:gd name="connsiteY9" fmla="*/ 395164 h 516627"/>
                <a:gd name="connsiteX10" fmla="*/ 213031 w 578320"/>
                <a:gd name="connsiteY10" fmla="*/ 395164 h 516627"/>
                <a:gd name="connsiteX11" fmla="*/ 189962 w 578320"/>
                <a:gd name="connsiteY11" fmla="*/ 372131 h 516627"/>
                <a:gd name="connsiteX12" fmla="*/ 189962 w 578320"/>
                <a:gd name="connsiteY12" fmla="*/ 296585 h 516627"/>
                <a:gd name="connsiteX13" fmla="*/ 213031 w 578320"/>
                <a:gd name="connsiteY13" fmla="*/ 273552 h 516627"/>
                <a:gd name="connsiteX14" fmla="*/ 449200 w 578320"/>
                <a:gd name="connsiteY14" fmla="*/ 257870 h 516627"/>
                <a:gd name="connsiteX15" fmla="*/ 509230 w 578320"/>
                <a:gd name="connsiteY15" fmla="*/ 257870 h 516627"/>
                <a:gd name="connsiteX16" fmla="*/ 509230 w 578320"/>
                <a:gd name="connsiteY16" fmla="*/ 486239 h 516627"/>
                <a:gd name="connsiteX17" fmla="*/ 478753 w 578320"/>
                <a:gd name="connsiteY17" fmla="*/ 516627 h 516627"/>
                <a:gd name="connsiteX18" fmla="*/ 448276 w 578320"/>
                <a:gd name="connsiteY18" fmla="*/ 486239 h 516627"/>
                <a:gd name="connsiteX19" fmla="*/ 449200 w 578320"/>
                <a:gd name="connsiteY19" fmla="*/ 486239 h 516627"/>
                <a:gd name="connsiteX20" fmla="*/ 68203 w 578320"/>
                <a:gd name="connsiteY20" fmla="*/ 257870 h 516627"/>
                <a:gd name="connsiteX21" fmla="*/ 129157 w 578320"/>
                <a:gd name="connsiteY21" fmla="*/ 257870 h 516627"/>
                <a:gd name="connsiteX22" fmla="*/ 129157 w 578320"/>
                <a:gd name="connsiteY22" fmla="*/ 486239 h 516627"/>
                <a:gd name="connsiteX23" fmla="*/ 98680 w 578320"/>
                <a:gd name="connsiteY23" fmla="*/ 516627 h 516627"/>
                <a:gd name="connsiteX24" fmla="*/ 68203 w 578320"/>
                <a:gd name="connsiteY24" fmla="*/ 486239 h 516627"/>
                <a:gd name="connsiteX25" fmla="*/ 403125 w 578320"/>
                <a:gd name="connsiteY25" fmla="*/ 121612 h 516627"/>
                <a:gd name="connsiteX26" fmla="*/ 555268 w 578320"/>
                <a:gd name="connsiteY26" fmla="*/ 121612 h 516627"/>
                <a:gd name="connsiteX27" fmla="*/ 578320 w 578320"/>
                <a:gd name="connsiteY27" fmla="*/ 144645 h 516627"/>
                <a:gd name="connsiteX28" fmla="*/ 578320 w 578320"/>
                <a:gd name="connsiteY28" fmla="*/ 220191 h 516627"/>
                <a:gd name="connsiteX29" fmla="*/ 555268 w 578320"/>
                <a:gd name="connsiteY29" fmla="*/ 243224 h 516627"/>
                <a:gd name="connsiteX30" fmla="*/ 403125 w 578320"/>
                <a:gd name="connsiteY30" fmla="*/ 243224 h 516627"/>
                <a:gd name="connsiteX31" fmla="*/ 380073 w 578320"/>
                <a:gd name="connsiteY31" fmla="*/ 220191 h 516627"/>
                <a:gd name="connsiteX32" fmla="*/ 380073 w 578320"/>
                <a:gd name="connsiteY32" fmla="*/ 144645 h 516627"/>
                <a:gd name="connsiteX33" fmla="*/ 403125 w 578320"/>
                <a:gd name="connsiteY33" fmla="*/ 121612 h 516627"/>
                <a:gd name="connsiteX34" fmla="*/ 23056 w 578320"/>
                <a:gd name="connsiteY34" fmla="*/ 121612 h 516627"/>
                <a:gd name="connsiteX35" fmla="*/ 175226 w 578320"/>
                <a:gd name="connsiteY35" fmla="*/ 121612 h 516627"/>
                <a:gd name="connsiteX36" fmla="*/ 197360 w 578320"/>
                <a:gd name="connsiteY36" fmla="*/ 144645 h 516627"/>
                <a:gd name="connsiteX37" fmla="*/ 197360 w 578320"/>
                <a:gd name="connsiteY37" fmla="*/ 220191 h 516627"/>
                <a:gd name="connsiteX38" fmla="*/ 175226 w 578320"/>
                <a:gd name="connsiteY38" fmla="*/ 243224 h 516627"/>
                <a:gd name="connsiteX39" fmla="*/ 23056 w 578320"/>
                <a:gd name="connsiteY39" fmla="*/ 243224 h 516627"/>
                <a:gd name="connsiteX40" fmla="*/ 0 w 578320"/>
                <a:gd name="connsiteY40" fmla="*/ 220191 h 516627"/>
                <a:gd name="connsiteX41" fmla="*/ 0 w 578320"/>
                <a:gd name="connsiteY41" fmla="*/ 144645 h 516627"/>
                <a:gd name="connsiteX42" fmla="*/ 23056 w 578320"/>
                <a:gd name="connsiteY42" fmla="*/ 121612 h 516627"/>
                <a:gd name="connsiteX43" fmla="*/ 478753 w 578320"/>
                <a:gd name="connsiteY43" fmla="*/ 0 h 516627"/>
                <a:gd name="connsiteX44" fmla="*/ 509230 w 578320"/>
                <a:gd name="connsiteY44" fmla="*/ 30428 h 516627"/>
                <a:gd name="connsiteX45" fmla="*/ 509230 w 578320"/>
                <a:gd name="connsiteY45" fmla="*/ 91283 h 516627"/>
                <a:gd name="connsiteX46" fmla="*/ 448276 w 578320"/>
                <a:gd name="connsiteY46" fmla="*/ 91283 h 516627"/>
                <a:gd name="connsiteX47" fmla="*/ 448276 w 578320"/>
                <a:gd name="connsiteY47" fmla="*/ 30428 h 516627"/>
                <a:gd name="connsiteX48" fmla="*/ 478753 w 578320"/>
                <a:gd name="connsiteY48" fmla="*/ 0 h 516627"/>
                <a:gd name="connsiteX49" fmla="*/ 288716 w 578320"/>
                <a:gd name="connsiteY49" fmla="*/ 0 h 516627"/>
                <a:gd name="connsiteX50" fmla="*/ 319119 w 578320"/>
                <a:gd name="connsiteY50" fmla="*/ 30392 h 516627"/>
                <a:gd name="connsiteX51" fmla="*/ 319119 w 578320"/>
                <a:gd name="connsiteY51" fmla="*/ 257870 h 516627"/>
                <a:gd name="connsiteX52" fmla="*/ 258313 w 578320"/>
                <a:gd name="connsiteY52" fmla="*/ 257870 h 516627"/>
                <a:gd name="connsiteX53" fmla="*/ 258313 w 578320"/>
                <a:gd name="connsiteY53" fmla="*/ 30392 h 516627"/>
                <a:gd name="connsiteX54" fmla="*/ 288716 w 578320"/>
                <a:gd name="connsiteY54" fmla="*/ 0 h 516627"/>
                <a:gd name="connsiteX55" fmla="*/ 98680 w 578320"/>
                <a:gd name="connsiteY55" fmla="*/ 0 h 516627"/>
                <a:gd name="connsiteX56" fmla="*/ 129157 w 578320"/>
                <a:gd name="connsiteY56" fmla="*/ 30428 h 516627"/>
                <a:gd name="connsiteX57" fmla="*/ 129157 w 578320"/>
                <a:gd name="connsiteY57" fmla="*/ 91283 h 516627"/>
                <a:gd name="connsiteX58" fmla="*/ 68203 w 578320"/>
                <a:gd name="connsiteY58" fmla="*/ 91283 h 516627"/>
                <a:gd name="connsiteX59" fmla="*/ 68203 w 578320"/>
                <a:gd name="connsiteY59" fmla="*/ 30428 h 516627"/>
                <a:gd name="connsiteX60" fmla="*/ 98680 w 578320"/>
                <a:gd name="connsiteY60" fmla="*/ 0 h 516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578320" h="516627">
                  <a:moveTo>
                    <a:pt x="258313" y="425492"/>
                  </a:moveTo>
                  <a:lnTo>
                    <a:pt x="319119" y="425492"/>
                  </a:lnTo>
                  <a:lnTo>
                    <a:pt x="319119" y="486249"/>
                  </a:lnTo>
                  <a:cubicBezTo>
                    <a:pt x="319119" y="502819"/>
                    <a:pt x="306221" y="516627"/>
                    <a:pt x="288716" y="516627"/>
                  </a:cubicBezTo>
                  <a:cubicBezTo>
                    <a:pt x="272133" y="516627"/>
                    <a:pt x="258313" y="502819"/>
                    <a:pt x="258313" y="486249"/>
                  </a:cubicBezTo>
                  <a:close/>
                  <a:moveTo>
                    <a:pt x="213031" y="273552"/>
                  </a:moveTo>
                  <a:lnTo>
                    <a:pt x="365288" y="273552"/>
                  </a:lnTo>
                  <a:cubicBezTo>
                    <a:pt x="377284" y="273552"/>
                    <a:pt x="388357" y="283686"/>
                    <a:pt x="388357" y="296585"/>
                  </a:cubicBezTo>
                  <a:lnTo>
                    <a:pt x="388357" y="372131"/>
                  </a:lnTo>
                  <a:cubicBezTo>
                    <a:pt x="388357" y="385030"/>
                    <a:pt x="377284" y="395164"/>
                    <a:pt x="365288" y="395164"/>
                  </a:cubicBezTo>
                  <a:lnTo>
                    <a:pt x="213031" y="395164"/>
                  </a:lnTo>
                  <a:cubicBezTo>
                    <a:pt x="200113" y="395164"/>
                    <a:pt x="189962" y="385030"/>
                    <a:pt x="189962" y="372131"/>
                  </a:cubicBezTo>
                  <a:lnTo>
                    <a:pt x="189962" y="296585"/>
                  </a:lnTo>
                  <a:cubicBezTo>
                    <a:pt x="189962" y="283686"/>
                    <a:pt x="200113" y="273552"/>
                    <a:pt x="213031" y="273552"/>
                  </a:cubicBezTo>
                  <a:close/>
                  <a:moveTo>
                    <a:pt x="449200" y="257870"/>
                  </a:moveTo>
                  <a:lnTo>
                    <a:pt x="509230" y="257870"/>
                  </a:lnTo>
                  <a:lnTo>
                    <a:pt x="509230" y="486239"/>
                  </a:lnTo>
                  <a:cubicBezTo>
                    <a:pt x="509230" y="502814"/>
                    <a:pt x="496301" y="516627"/>
                    <a:pt x="478753" y="516627"/>
                  </a:cubicBezTo>
                  <a:cubicBezTo>
                    <a:pt x="462129" y="516627"/>
                    <a:pt x="448276" y="502814"/>
                    <a:pt x="448276" y="486239"/>
                  </a:cubicBezTo>
                  <a:lnTo>
                    <a:pt x="449200" y="486239"/>
                  </a:lnTo>
                  <a:close/>
                  <a:moveTo>
                    <a:pt x="68203" y="257870"/>
                  </a:moveTo>
                  <a:lnTo>
                    <a:pt x="129157" y="257870"/>
                  </a:lnTo>
                  <a:lnTo>
                    <a:pt x="129157" y="486239"/>
                  </a:lnTo>
                  <a:cubicBezTo>
                    <a:pt x="129157" y="502814"/>
                    <a:pt x="115304" y="516627"/>
                    <a:pt x="98680" y="516627"/>
                  </a:cubicBezTo>
                  <a:cubicBezTo>
                    <a:pt x="82056" y="516627"/>
                    <a:pt x="68203" y="502814"/>
                    <a:pt x="68203" y="486239"/>
                  </a:cubicBezTo>
                  <a:close/>
                  <a:moveTo>
                    <a:pt x="403125" y="121612"/>
                  </a:moveTo>
                  <a:lnTo>
                    <a:pt x="555268" y="121612"/>
                  </a:lnTo>
                  <a:cubicBezTo>
                    <a:pt x="568177" y="121612"/>
                    <a:pt x="578320" y="131746"/>
                    <a:pt x="578320" y="144645"/>
                  </a:cubicBezTo>
                  <a:lnTo>
                    <a:pt x="578320" y="220191"/>
                  </a:lnTo>
                  <a:cubicBezTo>
                    <a:pt x="578320" y="233090"/>
                    <a:pt x="568177" y="243224"/>
                    <a:pt x="555268" y="243224"/>
                  </a:cubicBezTo>
                  <a:lnTo>
                    <a:pt x="403125" y="243224"/>
                  </a:lnTo>
                  <a:cubicBezTo>
                    <a:pt x="390216" y="243224"/>
                    <a:pt x="380073" y="233090"/>
                    <a:pt x="380073" y="220191"/>
                  </a:cubicBezTo>
                  <a:lnTo>
                    <a:pt x="380073" y="144645"/>
                  </a:lnTo>
                  <a:cubicBezTo>
                    <a:pt x="380073" y="131746"/>
                    <a:pt x="390216" y="121612"/>
                    <a:pt x="403125" y="121612"/>
                  </a:cubicBezTo>
                  <a:close/>
                  <a:moveTo>
                    <a:pt x="23056" y="121612"/>
                  </a:moveTo>
                  <a:lnTo>
                    <a:pt x="175226" y="121612"/>
                  </a:lnTo>
                  <a:cubicBezTo>
                    <a:pt x="187215" y="121612"/>
                    <a:pt x="197360" y="131746"/>
                    <a:pt x="197360" y="144645"/>
                  </a:cubicBezTo>
                  <a:lnTo>
                    <a:pt x="197360" y="220191"/>
                  </a:lnTo>
                  <a:cubicBezTo>
                    <a:pt x="197360" y="233090"/>
                    <a:pt x="187215" y="243224"/>
                    <a:pt x="175226" y="243224"/>
                  </a:cubicBezTo>
                  <a:lnTo>
                    <a:pt x="23056" y="243224"/>
                  </a:lnTo>
                  <a:cubicBezTo>
                    <a:pt x="10144" y="243224"/>
                    <a:pt x="0" y="233090"/>
                    <a:pt x="0" y="220191"/>
                  </a:cubicBezTo>
                  <a:lnTo>
                    <a:pt x="0" y="144645"/>
                  </a:lnTo>
                  <a:cubicBezTo>
                    <a:pt x="0" y="131746"/>
                    <a:pt x="10144" y="121612"/>
                    <a:pt x="23056" y="121612"/>
                  </a:cubicBezTo>
                  <a:close/>
                  <a:moveTo>
                    <a:pt x="478753" y="0"/>
                  </a:moveTo>
                  <a:cubicBezTo>
                    <a:pt x="496301" y="0"/>
                    <a:pt x="509230" y="13831"/>
                    <a:pt x="509230" y="30428"/>
                  </a:cubicBezTo>
                  <a:lnTo>
                    <a:pt x="509230" y="91283"/>
                  </a:lnTo>
                  <a:lnTo>
                    <a:pt x="448276" y="91283"/>
                  </a:lnTo>
                  <a:lnTo>
                    <a:pt x="448276" y="30428"/>
                  </a:lnTo>
                  <a:cubicBezTo>
                    <a:pt x="448276" y="13831"/>
                    <a:pt x="462129" y="0"/>
                    <a:pt x="478753" y="0"/>
                  </a:cubicBezTo>
                  <a:close/>
                  <a:moveTo>
                    <a:pt x="288716" y="0"/>
                  </a:moveTo>
                  <a:cubicBezTo>
                    <a:pt x="306221" y="0"/>
                    <a:pt x="319119" y="13814"/>
                    <a:pt x="319119" y="30392"/>
                  </a:cubicBezTo>
                  <a:lnTo>
                    <a:pt x="319119" y="257870"/>
                  </a:lnTo>
                  <a:lnTo>
                    <a:pt x="258313" y="257870"/>
                  </a:lnTo>
                  <a:lnTo>
                    <a:pt x="258313" y="30392"/>
                  </a:lnTo>
                  <a:cubicBezTo>
                    <a:pt x="258313" y="13814"/>
                    <a:pt x="272133" y="0"/>
                    <a:pt x="288716" y="0"/>
                  </a:cubicBezTo>
                  <a:close/>
                  <a:moveTo>
                    <a:pt x="98680" y="0"/>
                  </a:moveTo>
                  <a:cubicBezTo>
                    <a:pt x="115304" y="0"/>
                    <a:pt x="129157" y="13831"/>
                    <a:pt x="129157" y="30428"/>
                  </a:cubicBezTo>
                  <a:lnTo>
                    <a:pt x="129157" y="91283"/>
                  </a:lnTo>
                  <a:lnTo>
                    <a:pt x="68203" y="91283"/>
                  </a:lnTo>
                  <a:lnTo>
                    <a:pt x="68203" y="30428"/>
                  </a:lnTo>
                  <a:cubicBezTo>
                    <a:pt x="68203" y="13831"/>
                    <a:pt x="82056" y="0"/>
                    <a:pt x="9868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4BC66F0E-B23F-4BA7-87A4-C1E82008B96A}"/>
              </a:ext>
            </a:extLst>
          </p:cNvPr>
          <p:cNvGrpSpPr/>
          <p:nvPr/>
        </p:nvGrpSpPr>
        <p:grpSpPr>
          <a:xfrm>
            <a:off x="8571274" y="3463662"/>
            <a:ext cx="2649458" cy="966093"/>
            <a:chOff x="4302204" y="3594428"/>
            <a:chExt cx="2649458" cy="966093"/>
          </a:xfrm>
        </p:grpSpPr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2A423BB6-D790-40BD-B430-C104CACA9610}"/>
                </a:ext>
              </a:extLst>
            </p:cNvPr>
            <p:cNvSpPr txBox="1"/>
            <p:nvPr/>
          </p:nvSpPr>
          <p:spPr>
            <a:xfrm>
              <a:off x="4302204" y="4006523"/>
              <a:ext cx="264945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5000"/>
                </a:lnSpc>
              </a:pP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For the benefit of you, 1PPT Network and the original creator</a:t>
              </a: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B35AFE75-B963-4E1E-8AE9-7F19338BDBAF}"/>
                </a:ext>
              </a:extLst>
            </p:cNvPr>
            <p:cNvSpPr txBox="1"/>
            <p:nvPr/>
          </p:nvSpPr>
          <p:spPr>
            <a:xfrm>
              <a:off x="4302204" y="3594428"/>
              <a:ext cx="17235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400" spc="600" dirty="0">
                  <a:cs typeface="+mn-ea"/>
                  <a:sym typeface="+mn-lt"/>
                </a:rPr>
                <a:t>標題添加</a:t>
              </a:r>
            </a:p>
          </p:txBody>
        </p:sp>
      </p:grpSp>
      <p:grpSp>
        <p:nvGrpSpPr>
          <p:cNvPr id="38" name="Group 20">
            <a:extLst>
              <a:ext uri="{FF2B5EF4-FFF2-40B4-BE49-F238E27FC236}">
                <a16:creationId xmlns:a16="http://schemas.microsoft.com/office/drawing/2014/main" id="{6A1FBD56-1F3F-4E68-8639-7777C91A4002}"/>
              </a:ext>
            </a:extLst>
          </p:cNvPr>
          <p:cNvGrpSpPr/>
          <p:nvPr/>
        </p:nvGrpSpPr>
        <p:grpSpPr>
          <a:xfrm>
            <a:off x="7759313" y="3512237"/>
            <a:ext cx="532775" cy="532775"/>
            <a:chOff x="8503251" y="2497458"/>
            <a:chExt cx="710560" cy="710560"/>
          </a:xfrm>
        </p:grpSpPr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5297DEC3-EEFC-4A61-8E4E-85CA3D7D1727}"/>
                </a:ext>
              </a:extLst>
            </p:cNvPr>
            <p:cNvSpPr/>
            <p:nvPr/>
          </p:nvSpPr>
          <p:spPr>
            <a:xfrm>
              <a:off x="8503251" y="2497458"/>
              <a:ext cx="710560" cy="710560"/>
            </a:xfrm>
            <a:prstGeom prst="ellipse">
              <a:avLst/>
            </a:prstGeom>
            <a:solidFill>
              <a:srgbClr val="97CCD4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0" name="Oval 22">
              <a:extLst>
                <a:ext uri="{FF2B5EF4-FFF2-40B4-BE49-F238E27FC236}">
                  <a16:creationId xmlns:a16="http://schemas.microsoft.com/office/drawing/2014/main" id="{C0AB10D7-2EFC-47C2-A187-CF016BF00CD2}"/>
                </a:ext>
              </a:extLst>
            </p:cNvPr>
            <p:cNvSpPr/>
            <p:nvPr/>
          </p:nvSpPr>
          <p:spPr>
            <a:xfrm>
              <a:off x="8680280" y="2659062"/>
              <a:ext cx="356500" cy="387352"/>
            </a:xfrm>
            <a:custGeom>
              <a:avLst/>
              <a:gdLst>
                <a:gd name="connsiteX0" fmla="*/ 400482 w 560086"/>
                <a:gd name="connsiteY0" fmla="*/ 203934 h 608556"/>
                <a:gd name="connsiteX1" fmla="*/ 431714 w 560086"/>
                <a:gd name="connsiteY1" fmla="*/ 235122 h 608556"/>
                <a:gd name="connsiteX2" fmla="*/ 254767 w 560086"/>
                <a:gd name="connsiteY2" fmla="*/ 411820 h 608556"/>
                <a:gd name="connsiteX3" fmla="*/ 157356 w 560086"/>
                <a:gd name="connsiteY3" fmla="*/ 314596 h 608556"/>
                <a:gd name="connsiteX4" fmla="*/ 173022 w 560086"/>
                <a:gd name="connsiteY4" fmla="*/ 299002 h 608556"/>
                <a:gd name="connsiteX5" fmla="*/ 188638 w 560086"/>
                <a:gd name="connsiteY5" fmla="*/ 283408 h 608556"/>
                <a:gd name="connsiteX6" fmla="*/ 196521 w 560086"/>
                <a:gd name="connsiteY6" fmla="*/ 291280 h 608556"/>
                <a:gd name="connsiteX7" fmla="*/ 254767 w 560086"/>
                <a:gd name="connsiteY7" fmla="*/ 349444 h 608556"/>
                <a:gd name="connsiteX8" fmla="*/ 369652 w 560086"/>
                <a:gd name="connsiteY8" fmla="*/ 234721 h 608556"/>
                <a:gd name="connsiteX9" fmla="*/ 280059 w 560086"/>
                <a:gd name="connsiteY9" fmla="*/ 56759 h 608556"/>
                <a:gd name="connsiteX10" fmla="*/ 217645 w 560086"/>
                <a:gd name="connsiteY10" fmla="*/ 96069 h 608556"/>
                <a:gd name="connsiteX11" fmla="*/ 132685 w 560086"/>
                <a:gd name="connsiteY11" fmla="*/ 133675 h 608556"/>
                <a:gd name="connsiteX12" fmla="*/ 44412 w 560086"/>
                <a:gd name="connsiteY12" fmla="*/ 155486 h 608556"/>
                <a:gd name="connsiteX13" fmla="*/ 70874 w 560086"/>
                <a:gd name="connsiteY13" fmla="*/ 306259 h 608556"/>
                <a:gd name="connsiteX14" fmla="*/ 143330 w 560086"/>
                <a:gd name="connsiteY14" fmla="*/ 446752 h 608556"/>
                <a:gd name="connsiteX15" fmla="*/ 280059 w 560086"/>
                <a:gd name="connsiteY15" fmla="*/ 559519 h 608556"/>
                <a:gd name="connsiteX16" fmla="*/ 417290 w 560086"/>
                <a:gd name="connsiteY16" fmla="*/ 446101 h 608556"/>
                <a:gd name="connsiteX17" fmla="*/ 489646 w 560086"/>
                <a:gd name="connsiteY17" fmla="*/ 304855 h 608556"/>
                <a:gd name="connsiteX18" fmla="*/ 515656 w 560086"/>
                <a:gd name="connsiteY18" fmla="*/ 155486 h 608556"/>
                <a:gd name="connsiteX19" fmla="*/ 427383 w 560086"/>
                <a:gd name="connsiteY19" fmla="*/ 133675 h 608556"/>
                <a:gd name="connsiteX20" fmla="*/ 342423 w 560086"/>
                <a:gd name="connsiteY20" fmla="*/ 96069 h 608556"/>
                <a:gd name="connsiteX21" fmla="*/ 280059 w 560086"/>
                <a:gd name="connsiteY21" fmla="*/ 56759 h 608556"/>
                <a:gd name="connsiteX22" fmla="*/ 280059 w 560086"/>
                <a:gd name="connsiteY22" fmla="*/ 0 h 608556"/>
                <a:gd name="connsiteX23" fmla="*/ 294319 w 560086"/>
                <a:gd name="connsiteY23" fmla="*/ 12034 h 608556"/>
                <a:gd name="connsiteX24" fmla="*/ 364567 w 560086"/>
                <a:gd name="connsiteY24" fmla="*/ 57862 h 608556"/>
                <a:gd name="connsiteX25" fmla="*/ 540110 w 560086"/>
                <a:gd name="connsiteY25" fmla="*/ 114070 h 608556"/>
                <a:gd name="connsiteX26" fmla="*/ 559140 w 560086"/>
                <a:gd name="connsiteY26" fmla="*/ 116025 h 608556"/>
                <a:gd name="connsiteX27" fmla="*/ 559944 w 560086"/>
                <a:gd name="connsiteY27" fmla="*/ 135079 h 608556"/>
                <a:gd name="connsiteX28" fmla="*/ 531774 w 560086"/>
                <a:gd name="connsiteY28" fmla="*/ 318242 h 608556"/>
                <a:gd name="connsiteX29" fmla="*/ 452338 w 560086"/>
                <a:gd name="connsiteY29" fmla="*/ 472926 h 608556"/>
                <a:gd name="connsiteX30" fmla="*/ 289549 w 560086"/>
                <a:gd name="connsiteY30" fmla="*/ 604043 h 608556"/>
                <a:gd name="connsiteX31" fmla="*/ 280059 w 560086"/>
                <a:gd name="connsiteY31" fmla="*/ 608556 h 608556"/>
                <a:gd name="connsiteX32" fmla="*/ 270519 w 560086"/>
                <a:gd name="connsiteY32" fmla="*/ 604043 h 608556"/>
                <a:gd name="connsiteX33" fmla="*/ 107730 w 560086"/>
                <a:gd name="connsiteY33" fmla="*/ 472926 h 608556"/>
                <a:gd name="connsiteX34" fmla="*/ 28294 w 560086"/>
                <a:gd name="connsiteY34" fmla="*/ 318242 h 608556"/>
                <a:gd name="connsiteX35" fmla="*/ 124 w 560086"/>
                <a:gd name="connsiteY35" fmla="*/ 135079 h 608556"/>
                <a:gd name="connsiteX36" fmla="*/ 978 w 560086"/>
                <a:gd name="connsiteY36" fmla="*/ 116025 h 608556"/>
                <a:gd name="connsiteX37" fmla="*/ 19958 w 560086"/>
                <a:gd name="connsiteY37" fmla="*/ 114070 h 608556"/>
                <a:gd name="connsiteX38" fmla="*/ 195501 w 560086"/>
                <a:gd name="connsiteY38" fmla="*/ 57862 h 608556"/>
                <a:gd name="connsiteX39" fmla="*/ 265799 w 560086"/>
                <a:gd name="connsiteY39" fmla="*/ 12034 h 608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560086" h="608556">
                  <a:moveTo>
                    <a:pt x="400482" y="203934"/>
                  </a:moveTo>
                  <a:lnTo>
                    <a:pt x="431714" y="235122"/>
                  </a:lnTo>
                  <a:lnTo>
                    <a:pt x="254767" y="411820"/>
                  </a:lnTo>
                  <a:lnTo>
                    <a:pt x="157356" y="314596"/>
                  </a:lnTo>
                  <a:lnTo>
                    <a:pt x="173022" y="299002"/>
                  </a:lnTo>
                  <a:lnTo>
                    <a:pt x="188638" y="283408"/>
                  </a:lnTo>
                  <a:lnTo>
                    <a:pt x="196521" y="291280"/>
                  </a:lnTo>
                  <a:lnTo>
                    <a:pt x="254767" y="349444"/>
                  </a:lnTo>
                  <a:lnTo>
                    <a:pt x="369652" y="234721"/>
                  </a:lnTo>
                  <a:close/>
                  <a:moveTo>
                    <a:pt x="280059" y="56759"/>
                  </a:moveTo>
                  <a:cubicBezTo>
                    <a:pt x="267054" y="66286"/>
                    <a:pt x="245714" y="80827"/>
                    <a:pt x="217645" y="96069"/>
                  </a:cubicBezTo>
                  <a:cubicBezTo>
                    <a:pt x="189978" y="111111"/>
                    <a:pt x="161407" y="123747"/>
                    <a:pt x="132685" y="133675"/>
                  </a:cubicBezTo>
                  <a:cubicBezTo>
                    <a:pt x="103311" y="143803"/>
                    <a:pt x="73736" y="151124"/>
                    <a:pt x="44412" y="155486"/>
                  </a:cubicBezTo>
                  <a:cubicBezTo>
                    <a:pt x="45366" y="183815"/>
                    <a:pt x="50036" y="241527"/>
                    <a:pt x="70874" y="306259"/>
                  </a:cubicBezTo>
                  <a:cubicBezTo>
                    <a:pt x="87896" y="359207"/>
                    <a:pt x="112249" y="406490"/>
                    <a:pt x="143330" y="446752"/>
                  </a:cubicBezTo>
                  <a:cubicBezTo>
                    <a:pt x="179785" y="494085"/>
                    <a:pt x="225729" y="531991"/>
                    <a:pt x="280059" y="559519"/>
                  </a:cubicBezTo>
                  <a:cubicBezTo>
                    <a:pt x="334590" y="531841"/>
                    <a:pt x="380735" y="493734"/>
                    <a:pt x="417290" y="446101"/>
                  </a:cubicBezTo>
                  <a:cubicBezTo>
                    <a:pt x="448371" y="405587"/>
                    <a:pt x="472725" y="358054"/>
                    <a:pt x="489646" y="304855"/>
                  </a:cubicBezTo>
                  <a:cubicBezTo>
                    <a:pt x="510183" y="240424"/>
                    <a:pt x="514752" y="183514"/>
                    <a:pt x="515656" y="155486"/>
                  </a:cubicBezTo>
                  <a:cubicBezTo>
                    <a:pt x="486382" y="151124"/>
                    <a:pt x="456757" y="143803"/>
                    <a:pt x="427383" y="133675"/>
                  </a:cubicBezTo>
                  <a:cubicBezTo>
                    <a:pt x="398661" y="123747"/>
                    <a:pt x="370090" y="111111"/>
                    <a:pt x="342423" y="96069"/>
                  </a:cubicBezTo>
                  <a:cubicBezTo>
                    <a:pt x="314354" y="80827"/>
                    <a:pt x="293014" y="66286"/>
                    <a:pt x="280059" y="56759"/>
                  </a:cubicBezTo>
                  <a:close/>
                  <a:moveTo>
                    <a:pt x="280059" y="0"/>
                  </a:moveTo>
                  <a:lnTo>
                    <a:pt x="294319" y="12034"/>
                  </a:lnTo>
                  <a:cubicBezTo>
                    <a:pt x="294571" y="12234"/>
                    <a:pt x="320982" y="34346"/>
                    <a:pt x="364567" y="57862"/>
                  </a:cubicBezTo>
                  <a:cubicBezTo>
                    <a:pt x="404335" y="79373"/>
                    <a:pt x="467101" y="106599"/>
                    <a:pt x="540110" y="114070"/>
                  </a:cubicBezTo>
                  <a:lnTo>
                    <a:pt x="559140" y="116025"/>
                  </a:lnTo>
                  <a:lnTo>
                    <a:pt x="559944" y="135079"/>
                  </a:lnTo>
                  <a:cubicBezTo>
                    <a:pt x="560094" y="138488"/>
                    <a:pt x="563107" y="219766"/>
                    <a:pt x="531774" y="318242"/>
                  </a:cubicBezTo>
                  <a:cubicBezTo>
                    <a:pt x="513246" y="376305"/>
                    <a:pt x="486533" y="428351"/>
                    <a:pt x="452338" y="472926"/>
                  </a:cubicBezTo>
                  <a:cubicBezTo>
                    <a:pt x="409407" y="528883"/>
                    <a:pt x="354625" y="573006"/>
                    <a:pt x="289549" y="604043"/>
                  </a:cubicBezTo>
                  <a:lnTo>
                    <a:pt x="280059" y="608556"/>
                  </a:lnTo>
                  <a:lnTo>
                    <a:pt x="270519" y="604043"/>
                  </a:lnTo>
                  <a:cubicBezTo>
                    <a:pt x="205443" y="573006"/>
                    <a:pt x="150661" y="528883"/>
                    <a:pt x="107730" y="472926"/>
                  </a:cubicBezTo>
                  <a:cubicBezTo>
                    <a:pt x="73535" y="428351"/>
                    <a:pt x="46822" y="376305"/>
                    <a:pt x="28294" y="318242"/>
                  </a:cubicBezTo>
                  <a:cubicBezTo>
                    <a:pt x="-3039" y="219766"/>
                    <a:pt x="24" y="138488"/>
                    <a:pt x="124" y="135079"/>
                  </a:cubicBezTo>
                  <a:lnTo>
                    <a:pt x="978" y="116025"/>
                  </a:lnTo>
                  <a:lnTo>
                    <a:pt x="19958" y="114070"/>
                  </a:lnTo>
                  <a:cubicBezTo>
                    <a:pt x="92967" y="106599"/>
                    <a:pt x="155733" y="79373"/>
                    <a:pt x="195501" y="57862"/>
                  </a:cubicBezTo>
                  <a:cubicBezTo>
                    <a:pt x="239086" y="34346"/>
                    <a:pt x="265497" y="12234"/>
                    <a:pt x="265799" y="1203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E2E62EE0-DFF6-49E6-800D-8DDB9CBA52A5}"/>
              </a:ext>
            </a:extLst>
          </p:cNvPr>
          <p:cNvGrpSpPr/>
          <p:nvPr/>
        </p:nvGrpSpPr>
        <p:grpSpPr>
          <a:xfrm>
            <a:off x="8571274" y="4839120"/>
            <a:ext cx="2649458" cy="966093"/>
            <a:chOff x="4302204" y="3594428"/>
            <a:chExt cx="2649458" cy="966093"/>
          </a:xfrm>
        </p:grpSpPr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A87648D0-F6A9-471A-90D3-DB1883ECCE62}"/>
                </a:ext>
              </a:extLst>
            </p:cNvPr>
            <p:cNvSpPr txBox="1"/>
            <p:nvPr/>
          </p:nvSpPr>
          <p:spPr>
            <a:xfrm>
              <a:off x="4302204" y="4006523"/>
              <a:ext cx="264945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5000"/>
                </a:lnSpc>
              </a:pP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For the benefit of you, 1PPT Network and the original creator</a:t>
              </a: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CA0A24F8-B1F2-4854-8258-0CF36A22359B}"/>
                </a:ext>
              </a:extLst>
            </p:cNvPr>
            <p:cNvSpPr txBox="1"/>
            <p:nvPr/>
          </p:nvSpPr>
          <p:spPr>
            <a:xfrm>
              <a:off x="4302204" y="3594428"/>
              <a:ext cx="17235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400" spc="600" dirty="0">
                  <a:cs typeface="+mn-ea"/>
                  <a:sym typeface="+mn-lt"/>
                </a:rPr>
                <a:t>標題添加</a:t>
              </a:r>
            </a:p>
          </p:txBody>
        </p:sp>
      </p:grpSp>
      <p:grpSp>
        <p:nvGrpSpPr>
          <p:cNvPr id="41" name="Group 27">
            <a:extLst>
              <a:ext uri="{FF2B5EF4-FFF2-40B4-BE49-F238E27FC236}">
                <a16:creationId xmlns:a16="http://schemas.microsoft.com/office/drawing/2014/main" id="{8B7D7B8E-83EC-4309-86EE-8422A32843D4}"/>
              </a:ext>
            </a:extLst>
          </p:cNvPr>
          <p:cNvGrpSpPr/>
          <p:nvPr/>
        </p:nvGrpSpPr>
        <p:grpSpPr>
          <a:xfrm>
            <a:off x="7759313" y="4887695"/>
            <a:ext cx="532775" cy="532775"/>
            <a:chOff x="8503251" y="2497458"/>
            <a:chExt cx="710560" cy="710560"/>
          </a:xfrm>
        </p:grpSpPr>
        <p:sp>
          <p:nvSpPr>
            <p:cNvPr id="42" name="椭圆 41">
              <a:extLst>
                <a:ext uri="{FF2B5EF4-FFF2-40B4-BE49-F238E27FC236}">
                  <a16:creationId xmlns:a16="http://schemas.microsoft.com/office/drawing/2014/main" id="{40ED5C4D-39C8-46DC-814A-DF71FDAD92AA}"/>
                </a:ext>
              </a:extLst>
            </p:cNvPr>
            <p:cNvSpPr/>
            <p:nvPr/>
          </p:nvSpPr>
          <p:spPr>
            <a:xfrm>
              <a:off x="8503251" y="2497458"/>
              <a:ext cx="710560" cy="710560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3" name="Oval 29">
              <a:extLst>
                <a:ext uri="{FF2B5EF4-FFF2-40B4-BE49-F238E27FC236}">
                  <a16:creationId xmlns:a16="http://schemas.microsoft.com/office/drawing/2014/main" id="{15F327A8-BA13-46D0-A551-4704E5125196}"/>
                </a:ext>
              </a:extLst>
            </p:cNvPr>
            <p:cNvSpPr/>
            <p:nvPr/>
          </p:nvSpPr>
          <p:spPr>
            <a:xfrm>
              <a:off x="8668310" y="2659062"/>
              <a:ext cx="380440" cy="387352"/>
            </a:xfrm>
            <a:custGeom>
              <a:avLst/>
              <a:gdLst>
                <a:gd name="connsiteX0" fmla="*/ 87801 w 596278"/>
                <a:gd name="connsiteY0" fmla="*/ 507611 h 607110"/>
                <a:gd name="connsiteX1" fmla="*/ 87801 w 596278"/>
                <a:gd name="connsiteY1" fmla="*/ 572672 h 607110"/>
                <a:gd name="connsiteX2" fmla="*/ 508444 w 596278"/>
                <a:gd name="connsiteY2" fmla="*/ 572672 h 607110"/>
                <a:gd name="connsiteX3" fmla="*/ 508444 w 596278"/>
                <a:gd name="connsiteY3" fmla="*/ 507611 h 607110"/>
                <a:gd name="connsiteX4" fmla="*/ 298122 w 596278"/>
                <a:gd name="connsiteY4" fmla="*/ 200764 h 607110"/>
                <a:gd name="connsiteX5" fmla="*/ 270141 w 596278"/>
                <a:gd name="connsiteY5" fmla="*/ 228706 h 607110"/>
                <a:gd name="connsiteX6" fmla="*/ 298122 w 596278"/>
                <a:gd name="connsiteY6" fmla="*/ 256648 h 607110"/>
                <a:gd name="connsiteX7" fmla="*/ 326103 w 596278"/>
                <a:gd name="connsiteY7" fmla="*/ 228706 h 607110"/>
                <a:gd name="connsiteX8" fmla="*/ 298122 w 596278"/>
                <a:gd name="connsiteY8" fmla="*/ 200764 h 607110"/>
                <a:gd name="connsiteX9" fmla="*/ 298122 w 596278"/>
                <a:gd name="connsiteY9" fmla="*/ 166429 h 607110"/>
                <a:gd name="connsiteX10" fmla="*/ 360589 w 596278"/>
                <a:gd name="connsiteY10" fmla="*/ 228706 h 607110"/>
                <a:gd name="connsiteX11" fmla="*/ 315365 w 596278"/>
                <a:gd name="connsiteY11" fmla="*/ 288611 h 607110"/>
                <a:gd name="connsiteX12" fmla="*/ 315365 w 596278"/>
                <a:gd name="connsiteY12" fmla="*/ 473174 h 607110"/>
                <a:gd name="connsiteX13" fmla="*/ 525687 w 596278"/>
                <a:gd name="connsiteY13" fmla="*/ 473174 h 607110"/>
                <a:gd name="connsiteX14" fmla="*/ 542930 w 596278"/>
                <a:gd name="connsiteY14" fmla="*/ 490392 h 607110"/>
                <a:gd name="connsiteX15" fmla="*/ 542930 w 596278"/>
                <a:gd name="connsiteY15" fmla="*/ 589891 h 607110"/>
                <a:gd name="connsiteX16" fmla="*/ 525687 w 596278"/>
                <a:gd name="connsiteY16" fmla="*/ 607110 h 607110"/>
                <a:gd name="connsiteX17" fmla="*/ 70661 w 596278"/>
                <a:gd name="connsiteY17" fmla="*/ 607110 h 607110"/>
                <a:gd name="connsiteX18" fmla="*/ 53418 w 596278"/>
                <a:gd name="connsiteY18" fmla="*/ 589891 h 607110"/>
                <a:gd name="connsiteX19" fmla="*/ 53418 w 596278"/>
                <a:gd name="connsiteY19" fmla="*/ 490392 h 607110"/>
                <a:gd name="connsiteX20" fmla="*/ 70661 w 596278"/>
                <a:gd name="connsiteY20" fmla="*/ 473174 h 607110"/>
                <a:gd name="connsiteX21" fmla="*/ 280983 w 596278"/>
                <a:gd name="connsiteY21" fmla="*/ 473174 h 607110"/>
                <a:gd name="connsiteX22" fmla="*/ 280983 w 596278"/>
                <a:gd name="connsiteY22" fmla="*/ 288611 h 607110"/>
                <a:gd name="connsiteX23" fmla="*/ 235759 w 596278"/>
                <a:gd name="connsiteY23" fmla="*/ 228706 h 607110"/>
                <a:gd name="connsiteX24" fmla="*/ 298122 w 596278"/>
                <a:gd name="connsiteY24" fmla="*/ 166429 h 607110"/>
                <a:gd name="connsiteX25" fmla="*/ 425903 w 596278"/>
                <a:gd name="connsiteY25" fmla="*/ 71418 h 607110"/>
                <a:gd name="connsiteX26" fmla="*/ 437805 w 596278"/>
                <a:gd name="connsiteY26" fmla="*/ 77101 h 607110"/>
                <a:gd name="connsiteX27" fmla="*/ 495228 w 596278"/>
                <a:gd name="connsiteY27" fmla="*/ 225554 h 607110"/>
                <a:gd name="connsiteX28" fmla="*/ 437805 w 596278"/>
                <a:gd name="connsiteY28" fmla="*/ 374008 h 607110"/>
                <a:gd name="connsiteX29" fmla="*/ 424999 w 596278"/>
                <a:gd name="connsiteY29" fmla="*/ 379678 h 607110"/>
                <a:gd name="connsiteX30" fmla="*/ 413535 w 596278"/>
                <a:gd name="connsiteY30" fmla="*/ 375245 h 607110"/>
                <a:gd name="connsiteX31" fmla="*/ 412295 w 596278"/>
                <a:gd name="connsiteY31" fmla="*/ 351018 h 607110"/>
                <a:gd name="connsiteX32" fmla="*/ 460733 w 596278"/>
                <a:gd name="connsiteY32" fmla="*/ 225554 h 607110"/>
                <a:gd name="connsiteX33" fmla="*/ 412295 w 596278"/>
                <a:gd name="connsiteY33" fmla="*/ 100091 h 607110"/>
                <a:gd name="connsiteX34" fmla="*/ 413535 w 596278"/>
                <a:gd name="connsiteY34" fmla="*/ 75864 h 607110"/>
                <a:gd name="connsiteX35" fmla="*/ 425903 w 596278"/>
                <a:gd name="connsiteY35" fmla="*/ 71418 h 607110"/>
                <a:gd name="connsiteX36" fmla="*/ 170390 w 596278"/>
                <a:gd name="connsiteY36" fmla="*/ 71418 h 607110"/>
                <a:gd name="connsiteX37" fmla="*/ 182748 w 596278"/>
                <a:gd name="connsiteY37" fmla="*/ 75864 h 607110"/>
                <a:gd name="connsiteX38" fmla="*/ 183987 w 596278"/>
                <a:gd name="connsiteY38" fmla="*/ 100091 h 607110"/>
                <a:gd name="connsiteX39" fmla="*/ 135484 w 596278"/>
                <a:gd name="connsiteY39" fmla="*/ 225554 h 607110"/>
                <a:gd name="connsiteX40" fmla="*/ 183987 w 596278"/>
                <a:gd name="connsiteY40" fmla="*/ 351018 h 607110"/>
                <a:gd name="connsiteX41" fmla="*/ 182748 w 596278"/>
                <a:gd name="connsiteY41" fmla="*/ 375245 h 607110"/>
                <a:gd name="connsiteX42" fmla="*/ 171190 w 596278"/>
                <a:gd name="connsiteY42" fmla="*/ 379678 h 607110"/>
                <a:gd name="connsiteX43" fmla="*/ 158497 w 596278"/>
                <a:gd name="connsiteY43" fmla="*/ 374008 h 607110"/>
                <a:gd name="connsiteX44" fmla="*/ 101120 w 596278"/>
                <a:gd name="connsiteY44" fmla="*/ 225554 h 607110"/>
                <a:gd name="connsiteX45" fmla="*/ 158497 w 596278"/>
                <a:gd name="connsiteY45" fmla="*/ 77101 h 607110"/>
                <a:gd name="connsiteX46" fmla="*/ 170390 w 596278"/>
                <a:gd name="connsiteY46" fmla="*/ 71418 h 607110"/>
                <a:gd name="connsiteX47" fmla="*/ 497125 w 596278"/>
                <a:gd name="connsiteY47" fmla="*/ 11 h 607110"/>
                <a:gd name="connsiteX48" fmla="*/ 509117 w 596278"/>
                <a:gd name="connsiteY48" fmla="*/ 5449 h 607110"/>
                <a:gd name="connsiteX49" fmla="*/ 596278 w 596278"/>
                <a:gd name="connsiteY49" fmla="*/ 225538 h 607110"/>
                <a:gd name="connsiteX50" fmla="*/ 509117 w 596278"/>
                <a:gd name="connsiteY50" fmla="*/ 445626 h 607110"/>
                <a:gd name="connsiteX51" fmla="*/ 496518 w 596278"/>
                <a:gd name="connsiteY51" fmla="*/ 451090 h 607110"/>
                <a:gd name="connsiteX52" fmla="*/ 484745 w 596278"/>
                <a:gd name="connsiteY52" fmla="*/ 446451 h 607110"/>
                <a:gd name="connsiteX53" fmla="*/ 483919 w 596278"/>
                <a:gd name="connsiteY53" fmla="*/ 422123 h 607110"/>
                <a:gd name="connsiteX54" fmla="*/ 561889 w 596278"/>
                <a:gd name="connsiteY54" fmla="*/ 225538 h 607110"/>
                <a:gd name="connsiteX55" fmla="*/ 483919 w 596278"/>
                <a:gd name="connsiteY55" fmla="*/ 28953 h 607110"/>
                <a:gd name="connsiteX56" fmla="*/ 484745 w 596278"/>
                <a:gd name="connsiteY56" fmla="*/ 4624 h 607110"/>
                <a:gd name="connsiteX57" fmla="*/ 497125 w 596278"/>
                <a:gd name="connsiteY57" fmla="*/ 11 h 607110"/>
                <a:gd name="connsiteX58" fmla="*/ 99141 w 596278"/>
                <a:gd name="connsiteY58" fmla="*/ 11 h 607110"/>
                <a:gd name="connsiteX59" fmla="*/ 111430 w 596278"/>
                <a:gd name="connsiteY59" fmla="*/ 4624 h 607110"/>
                <a:gd name="connsiteX60" fmla="*/ 112256 w 596278"/>
                <a:gd name="connsiteY60" fmla="*/ 28953 h 607110"/>
                <a:gd name="connsiteX61" fmla="*/ 34389 w 596278"/>
                <a:gd name="connsiteY61" fmla="*/ 225538 h 607110"/>
                <a:gd name="connsiteX62" fmla="*/ 112256 w 596278"/>
                <a:gd name="connsiteY62" fmla="*/ 422123 h 607110"/>
                <a:gd name="connsiteX63" fmla="*/ 111430 w 596278"/>
                <a:gd name="connsiteY63" fmla="*/ 446451 h 607110"/>
                <a:gd name="connsiteX64" fmla="*/ 99760 w 596278"/>
                <a:gd name="connsiteY64" fmla="*/ 451090 h 607110"/>
                <a:gd name="connsiteX65" fmla="*/ 87161 w 596278"/>
                <a:gd name="connsiteY65" fmla="*/ 445626 h 607110"/>
                <a:gd name="connsiteX66" fmla="*/ 0 w 596278"/>
                <a:gd name="connsiteY66" fmla="*/ 225538 h 607110"/>
                <a:gd name="connsiteX67" fmla="*/ 87161 w 596278"/>
                <a:gd name="connsiteY67" fmla="*/ 5449 h 607110"/>
                <a:gd name="connsiteX68" fmla="*/ 99141 w 596278"/>
                <a:gd name="connsiteY68" fmla="*/ 11 h 607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596278" h="607110">
                  <a:moveTo>
                    <a:pt x="87801" y="507611"/>
                  </a:moveTo>
                  <a:lnTo>
                    <a:pt x="87801" y="572672"/>
                  </a:lnTo>
                  <a:lnTo>
                    <a:pt x="508444" y="572672"/>
                  </a:lnTo>
                  <a:lnTo>
                    <a:pt x="508444" y="507611"/>
                  </a:lnTo>
                  <a:close/>
                  <a:moveTo>
                    <a:pt x="298122" y="200764"/>
                  </a:moveTo>
                  <a:cubicBezTo>
                    <a:pt x="282738" y="200764"/>
                    <a:pt x="270141" y="213343"/>
                    <a:pt x="270141" y="228706"/>
                  </a:cubicBezTo>
                  <a:cubicBezTo>
                    <a:pt x="270141" y="244172"/>
                    <a:pt x="282738" y="256648"/>
                    <a:pt x="298122" y="256648"/>
                  </a:cubicBezTo>
                  <a:cubicBezTo>
                    <a:pt x="313610" y="256648"/>
                    <a:pt x="326103" y="244172"/>
                    <a:pt x="326103" y="228706"/>
                  </a:cubicBezTo>
                  <a:cubicBezTo>
                    <a:pt x="326103" y="213343"/>
                    <a:pt x="313610" y="200764"/>
                    <a:pt x="298122" y="200764"/>
                  </a:cubicBezTo>
                  <a:close/>
                  <a:moveTo>
                    <a:pt x="298122" y="166429"/>
                  </a:moveTo>
                  <a:cubicBezTo>
                    <a:pt x="332608" y="166429"/>
                    <a:pt x="360589" y="194371"/>
                    <a:pt x="360589" y="228706"/>
                  </a:cubicBezTo>
                  <a:cubicBezTo>
                    <a:pt x="360589" y="257164"/>
                    <a:pt x="341384" y="281084"/>
                    <a:pt x="315365" y="288611"/>
                  </a:cubicBezTo>
                  <a:lnTo>
                    <a:pt x="315365" y="473174"/>
                  </a:lnTo>
                  <a:lnTo>
                    <a:pt x="525687" y="473174"/>
                  </a:lnTo>
                  <a:cubicBezTo>
                    <a:pt x="535186" y="473174"/>
                    <a:pt x="542930" y="480907"/>
                    <a:pt x="542930" y="490392"/>
                  </a:cubicBezTo>
                  <a:lnTo>
                    <a:pt x="542930" y="589891"/>
                  </a:lnTo>
                  <a:cubicBezTo>
                    <a:pt x="542930" y="599377"/>
                    <a:pt x="535186" y="607110"/>
                    <a:pt x="525687" y="607110"/>
                  </a:cubicBezTo>
                  <a:lnTo>
                    <a:pt x="70661" y="607110"/>
                  </a:lnTo>
                  <a:cubicBezTo>
                    <a:pt x="61162" y="607110"/>
                    <a:pt x="53418" y="599377"/>
                    <a:pt x="53418" y="589891"/>
                  </a:cubicBezTo>
                  <a:lnTo>
                    <a:pt x="53418" y="490392"/>
                  </a:lnTo>
                  <a:cubicBezTo>
                    <a:pt x="53418" y="480907"/>
                    <a:pt x="61162" y="473174"/>
                    <a:pt x="70661" y="473174"/>
                  </a:cubicBezTo>
                  <a:lnTo>
                    <a:pt x="280983" y="473174"/>
                  </a:lnTo>
                  <a:lnTo>
                    <a:pt x="280983" y="288611"/>
                  </a:lnTo>
                  <a:cubicBezTo>
                    <a:pt x="254860" y="281084"/>
                    <a:pt x="235759" y="257164"/>
                    <a:pt x="235759" y="228706"/>
                  </a:cubicBezTo>
                  <a:cubicBezTo>
                    <a:pt x="235759" y="194371"/>
                    <a:pt x="263740" y="166429"/>
                    <a:pt x="298122" y="166429"/>
                  </a:cubicBezTo>
                  <a:close/>
                  <a:moveTo>
                    <a:pt x="425903" y="71418"/>
                  </a:moveTo>
                  <a:cubicBezTo>
                    <a:pt x="430292" y="71637"/>
                    <a:pt x="434603" y="73544"/>
                    <a:pt x="437805" y="77101"/>
                  </a:cubicBezTo>
                  <a:cubicBezTo>
                    <a:pt x="474779" y="117822"/>
                    <a:pt x="495228" y="170606"/>
                    <a:pt x="495228" y="225554"/>
                  </a:cubicBezTo>
                  <a:cubicBezTo>
                    <a:pt x="495228" y="280503"/>
                    <a:pt x="474779" y="333183"/>
                    <a:pt x="437805" y="374008"/>
                  </a:cubicBezTo>
                  <a:cubicBezTo>
                    <a:pt x="434397" y="377822"/>
                    <a:pt x="429749" y="379678"/>
                    <a:pt x="424999" y="379678"/>
                  </a:cubicBezTo>
                  <a:cubicBezTo>
                    <a:pt x="420971" y="379678"/>
                    <a:pt x="416840" y="378235"/>
                    <a:pt x="413535" y="375245"/>
                  </a:cubicBezTo>
                  <a:cubicBezTo>
                    <a:pt x="406408" y="368853"/>
                    <a:pt x="405892" y="358029"/>
                    <a:pt x="412295" y="351018"/>
                  </a:cubicBezTo>
                  <a:cubicBezTo>
                    <a:pt x="443589" y="316482"/>
                    <a:pt x="460733" y="271946"/>
                    <a:pt x="460733" y="225554"/>
                  </a:cubicBezTo>
                  <a:cubicBezTo>
                    <a:pt x="460733" y="179163"/>
                    <a:pt x="443589" y="134627"/>
                    <a:pt x="412295" y="100091"/>
                  </a:cubicBezTo>
                  <a:cubicBezTo>
                    <a:pt x="405892" y="93080"/>
                    <a:pt x="406408" y="82255"/>
                    <a:pt x="413535" y="75864"/>
                  </a:cubicBezTo>
                  <a:cubicBezTo>
                    <a:pt x="417046" y="72668"/>
                    <a:pt x="421513" y="71199"/>
                    <a:pt x="425903" y="71418"/>
                  </a:cubicBezTo>
                  <a:close/>
                  <a:moveTo>
                    <a:pt x="170390" y="71418"/>
                  </a:moveTo>
                  <a:cubicBezTo>
                    <a:pt x="174776" y="71199"/>
                    <a:pt x="179240" y="72668"/>
                    <a:pt x="182748" y="75864"/>
                  </a:cubicBezTo>
                  <a:cubicBezTo>
                    <a:pt x="189766" y="82255"/>
                    <a:pt x="190385" y="93080"/>
                    <a:pt x="183987" y="100091"/>
                  </a:cubicBezTo>
                  <a:cubicBezTo>
                    <a:pt x="152718" y="134627"/>
                    <a:pt x="135484" y="179163"/>
                    <a:pt x="135484" y="225554"/>
                  </a:cubicBezTo>
                  <a:cubicBezTo>
                    <a:pt x="135484" y="271946"/>
                    <a:pt x="152718" y="316482"/>
                    <a:pt x="183987" y="351018"/>
                  </a:cubicBezTo>
                  <a:cubicBezTo>
                    <a:pt x="190385" y="358029"/>
                    <a:pt x="189766" y="368853"/>
                    <a:pt x="182748" y="375245"/>
                  </a:cubicBezTo>
                  <a:cubicBezTo>
                    <a:pt x="179446" y="378235"/>
                    <a:pt x="175318" y="379678"/>
                    <a:pt x="171190" y="379678"/>
                  </a:cubicBezTo>
                  <a:cubicBezTo>
                    <a:pt x="166547" y="379678"/>
                    <a:pt x="161903" y="377822"/>
                    <a:pt x="158497" y="374008"/>
                  </a:cubicBezTo>
                  <a:cubicBezTo>
                    <a:pt x="121450" y="333183"/>
                    <a:pt x="101120" y="280503"/>
                    <a:pt x="101120" y="225554"/>
                  </a:cubicBezTo>
                  <a:cubicBezTo>
                    <a:pt x="101120" y="170606"/>
                    <a:pt x="121450" y="117822"/>
                    <a:pt x="158497" y="77101"/>
                  </a:cubicBezTo>
                  <a:cubicBezTo>
                    <a:pt x="161696" y="73544"/>
                    <a:pt x="166005" y="71637"/>
                    <a:pt x="170390" y="71418"/>
                  </a:cubicBezTo>
                  <a:close/>
                  <a:moveTo>
                    <a:pt x="497125" y="11"/>
                  </a:moveTo>
                  <a:cubicBezTo>
                    <a:pt x="501527" y="166"/>
                    <a:pt x="505864" y="1996"/>
                    <a:pt x="509117" y="5449"/>
                  </a:cubicBezTo>
                  <a:cubicBezTo>
                    <a:pt x="565297" y="65445"/>
                    <a:pt x="596278" y="143584"/>
                    <a:pt x="596278" y="225538"/>
                  </a:cubicBezTo>
                  <a:cubicBezTo>
                    <a:pt x="596278" y="307491"/>
                    <a:pt x="565297" y="385630"/>
                    <a:pt x="509117" y="445626"/>
                  </a:cubicBezTo>
                  <a:cubicBezTo>
                    <a:pt x="505709" y="449234"/>
                    <a:pt x="501165" y="451090"/>
                    <a:pt x="496518" y="451090"/>
                  </a:cubicBezTo>
                  <a:cubicBezTo>
                    <a:pt x="492284" y="451090"/>
                    <a:pt x="488050" y="449544"/>
                    <a:pt x="484745" y="446451"/>
                  </a:cubicBezTo>
                  <a:cubicBezTo>
                    <a:pt x="477826" y="439957"/>
                    <a:pt x="477516" y="429030"/>
                    <a:pt x="483919" y="422123"/>
                  </a:cubicBezTo>
                  <a:cubicBezTo>
                    <a:pt x="534212" y="368518"/>
                    <a:pt x="561889" y="298729"/>
                    <a:pt x="561889" y="225538"/>
                  </a:cubicBezTo>
                  <a:cubicBezTo>
                    <a:pt x="561889" y="152347"/>
                    <a:pt x="534212" y="82454"/>
                    <a:pt x="483919" y="28953"/>
                  </a:cubicBezTo>
                  <a:cubicBezTo>
                    <a:pt x="477516" y="21943"/>
                    <a:pt x="477826" y="11119"/>
                    <a:pt x="484745" y="4624"/>
                  </a:cubicBezTo>
                  <a:cubicBezTo>
                    <a:pt x="488256" y="1377"/>
                    <a:pt x="492722" y="-143"/>
                    <a:pt x="497125" y="11"/>
                  </a:cubicBezTo>
                  <a:close/>
                  <a:moveTo>
                    <a:pt x="99141" y="11"/>
                  </a:moveTo>
                  <a:cubicBezTo>
                    <a:pt x="103530" y="-143"/>
                    <a:pt x="107971" y="1377"/>
                    <a:pt x="111430" y="4624"/>
                  </a:cubicBezTo>
                  <a:cubicBezTo>
                    <a:pt x="118452" y="11119"/>
                    <a:pt x="118762" y="21943"/>
                    <a:pt x="112256" y="28953"/>
                  </a:cubicBezTo>
                  <a:cubicBezTo>
                    <a:pt x="62066" y="82454"/>
                    <a:pt x="34389" y="152347"/>
                    <a:pt x="34389" y="225538"/>
                  </a:cubicBezTo>
                  <a:cubicBezTo>
                    <a:pt x="34389" y="298729"/>
                    <a:pt x="62066" y="368518"/>
                    <a:pt x="112256" y="422123"/>
                  </a:cubicBezTo>
                  <a:cubicBezTo>
                    <a:pt x="118762" y="429030"/>
                    <a:pt x="118452" y="439957"/>
                    <a:pt x="111430" y="446451"/>
                  </a:cubicBezTo>
                  <a:cubicBezTo>
                    <a:pt x="108125" y="449544"/>
                    <a:pt x="103891" y="451090"/>
                    <a:pt x="99760" y="451090"/>
                  </a:cubicBezTo>
                  <a:cubicBezTo>
                    <a:pt x="95113" y="451090"/>
                    <a:pt x="90569" y="449234"/>
                    <a:pt x="87161" y="445626"/>
                  </a:cubicBezTo>
                  <a:cubicBezTo>
                    <a:pt x="30878" y="385630"/>
                    <a:pt x="0" y="307491"/>
                    <a:pt x="0" y="225538"/>
                  </a:cubicBezTo>
                  <a:cubicBezTo>
                    <a:pt x="0" y="143584"/>
                    <a:pt x="30878" y="65445"/>
                    <a:pt x="87161" y="5449"/>
                  </a:cubicBezTo>
                  <a:cubicBezTo>
                    <a:pt x="90414" y="1996"/>
                    <a:pt x="94752" y="166"/>
                    <a:pt x="99141" y="1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18894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500"/>
                            </p:stCondLst>
                            <p:childTnLst>
                              <p:par>
                                <p:cTn id="47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6A435CD-2053-4391-BEC9-34B10068A8F3}"/>
              </a:ext>
            </a:extLst>
          </p:cNvPr>
          <p:cNvSpPr txBox="1"/>
          <p:nvPr/>
        </p:nvSpPr>
        <p:spPr>
          <a:xfrm>
            <a:off x="9143999" y="517159"/>
            <a:ext cx="2676525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For the benefit of you, 1PPT Network and the original creator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C5C7E46-0184-4BE5-AFE3-A89CBB0B7F11}"/>
              </a:ext>
            </a:extLst>
          </p:cNvPr>
          <p:cNvSpPr txBox="1"/>
          <p:nvPr/>
        </p:nvSpPr>
        <p:spPr>
          <a:xfrm>
            <a:off x="904875" y="455604"/>
            <a:ext cx="2133918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3200" spc="600" dirty="0">
                <a:cs typeface="+mn-ea"/>
                <a:sym typeface="+mn-lt"/>
              </a:rPr>
              <a:t>工作概述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4CB5A41-4659-4881-9304-D94482E2EBC4}"/>
              </a:ext>
            </a:extLst>
          </p:cNvPr>
          <p:cNvSpPr/>
          <p:nvPr/>
        </p:nvSpPr>
        <p:spPr>
          <a:xfrm>
            <a:off x="3073400" y="693991"/>
            <a:ext cx="5112000" cy="108000"/>
          </a:xfrm>
          <a:prstGeom prst="rect">
            <a:avLst/>
          </a:prstGeom>
          <a:solidFill>
            <a:srgbClr val="97CC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80D3808-0282-41CE-9CA6-F97030353123}"/>
              </a:ext>
            </a:extLst>
          </p:cNvPr>
          <p:cNvSpPr/>
          <p:nvPr/>
        </p:nvSpPr>
        <p:spPr>
          <a:xfrm>
            <a:off x="8296207" y="693991"/>
            <a:ext cx="756000" cy="10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1" name="任意多边形: 形状 30">
            <a:extLst>
              <a:ext uri="{FF2B5EF4-FFF2-40B4-BE49-F238E27FC236}">
                <a16:creationId xmlns:a16="http://schemas.microsoft.com/office/drawing/2014/main" id="{AC781F9D-EEF3-4711-8ACA-F650CAD1E769}"/>
              </a:ext>
            </a:extLst>
          </p:cNvPr>
          <p:cNvSpPr/>
          <p:nvPr/>
        </p:nvSpPr>
        <p:spPr bwMode="auto">
          <a:xfrm flipH="1">
            <a:off x="2933700" y="2473745"/>
            <a:ext cx="6324599" cy="3118725"/>
          </a:xfrm>
          <a:custGeom>
            <a:avLst/>
            <a:gdLst>
              <a:gd name="connsiteX0" fmla="*/ 2336380 w 6324599"/>
              <a:gd name="connsiteY0" fmla="*/ 135 h 3118725"/>
              <a:gd name="connsiteX1" fmla="*/ 1821436 w 6324599"/>
              <a:gd name="connsiteY1" fmla="*/ 290731 h 3118725"/>
              <a:gd name="connsiteX2" fmla="*/ 1763943 w 6324599"/>
              <a:gd name="connsiteY2" fmla="*/ 403463 h 3118725"/>
              <a:gd name="connsiteX3" fmla="*/ 1753944 w 6324599"/>
              <a:gd name="connsiteY3" fmla="*/ 441040 h 3118725"/>
              <a:gd name="connsiteX4" fmla="*/ 1683951 w 6324599"/>
              <a:gd name="connsiteY4" fmla="*/ 503669 h 3118725"/>
              <a:gd name="connsiteX5" fmla="*/ 1438979 w 6324599"/>
              <a:gd name="connsiteY5" fmla="*/ 573813 h 3118725"/>
              <a:gd name="connsiteX6" fmla="*/ 1258999 w 6324599"/>
              <a:gd name="connsiteY6" fmla="*/ 501164 h 3118725"/>
              <a:gd name="connsiteX7" fmla="*/ 1234002 w 6324599"/>
              <a:gd name="connsiteY7" fmla="*/ 476112 h 3118725"/>
              <a:gd name="connsiteX8" fmla="*/ 1201505 w 6324599"/>
              <a:gd name="connsiteY8" fmla="*/ 383422 h 3118725"/>
              <a:gd name="connsiteX9" fmla="*/ 1056521 w 6324599"/>
              <a:gd name="connsiteY9" fmla="*/ 180505 h 3118725"/>
              <a:gd name="connsiteX10" fmla="*/ 169119 w 6324599"/>
              <a:gd name="connsiteY10" fmla="*/ 210566 h 3118725"/>
              <a:gd name="connsiteX11" fmla="*/ 199116 w 6324599"/>
              <a:gd name="connsiteY11" fmla="*/ 1102399 h 3118725"/>
              <a:gd name="connsiteX12" fmla="*/ 1089018 w 6324599"/>
              <a:gd name="connsiteY12" fmla="*/ 1072337 h 3118725"/>
              <a:gd name="connsiteX13" fmla="*/ 1219004 w 6324599"/>
              <a:gd name="connsiteY13" fmla="*/ 859399 h 3118725"/>
              <a:gd name="connsiteX14" fmla="*/ 1234002 w 6324599"/>
              <a:gd name="connsiteY14" fmla="*/ 801781 h 3118725"/>
              <a:gd name="connsiteX15" fmla="*/ 1283996 w 6324599"/>
              <a:gd name="connsiteY15" fmla="*/ 759194 h 3118725"/>
              <a:gd name="connsiteX16" fmla="*/ 1528969 w 6324599"/>
              <a:gd name="connsiteY16" fmla="*/ 686544 h 3118725"/>
              <a:gd name="connsiteX17" fmla="*/ 1708949 w 6324599"/>
              <a:gd name="connsiteY17" fmla="*/ 759194 h 3118725"/>
              <a:gd name="connsiteX18" fmla="*/ 1743945 w 6324599"/>
              <a:gd name="connsiteY18" fmla="*/ 794266 h 3118725"/>
              <a:gd name="connsiteX19" fmla="*/ 1771442 w 6324599"/>
              <a:gd name="connsiteY19" fmla="*/ 881946 h 3118725"/>
              <a:gd name="connsiteX20" fmla="*/ 2008916 w 6324599"/>
              <a:gd name="connsiteY20" fmla="*/ 1162522 h 3118725"/>
              <a:gd name="connsiteX21" fmla="*/ 2241390 w 6324599"/>
              <a:gd name="connsiteY21" fmla="*/ 1255212 h 3118725"/>
              <a:gd name="connsiteX22" fmla="*/ 2253889 w 6324599"/>
              <a:gd name="connsiteY22" fmla="*/ 1255212 h 3118725"/>
              <a:gd name="connsiteX23" fmla="*/ 2278886 w 6324599"/>
              <a:gd name="connsiteY23" fmla="*/ 1267738 h 3118725"/>
              <a:gd name="connsiteX24" fmla="*/ 2466365 w 6324599"/>
              <a:gd name="connsiteY24" fmla="*/ 1558335 h 3118725"/>
              <a:gd name="connsiteX25" fmla="*/ 2426370 w 6324599"/>
              <a:gd name="connsiteY25" fmla="*/ 1746221 h 3118725"/>
              <a:gd name="connsiteX26" fmla="*/ 2406372 w 6324599"/>
              <a:gd name="connsiteY26" fmla="*/ 1776283 h 3118725"/>
              <a:gd name="connsiteX27" fmla="*/ 2321381 w 6324599"/>
              <a:gd name="connsiteY27" fmla="*/ 1823881 h 3118725"/>
              <a:gd name="connsiteX28" fmla="*/ 2148900 w 6324599"/>
              <a:gd name="connsiteY28" fmla="*/ 2004251 h 3118725"/>
              <a:gd name="connsiteX29" fmla="*/ 2336380 w 6324599"/>
              <a:gd name="connsiteY29" fmla="*/ 2876042 h 3118725"/>
              <a:gd name="connsiteX30" fmla="*/ 3206284 w 6324599"/>
              <a:gd name="connsiteY30" fmla="*/ 2688156 h 3118725"/>
              <a:gd name="connsiteX31" fmla="*/ 3253779 w 6324599"/>
              <a:gd name="connsiteY31" fmla="*/ 2096942 h 3118725"/>
              <a:gd name="connsiteX32" fmla="*/ 3251279 w 6324599"/>
              <a:gd name="connsiteY32" fmla="*/ 2091931 h 3118725"/>
              <a:gd name="connsiteX33" fmla="*/ 3261278 w 6324599"/>
              <a:gd name="connsiteY33" fmla="*/ 2044334 h 3118725"/>
              <a:gd name="connsiteX34" fmla="*/ 3413761 w 6324599"/>
              <a:gd name="connsiteY34" fmla="*/ 1836406 h 3118725"/>
              <a:gd name="connsiteX35" fmla="*/ 3666233 w 6324599"/>
              <a:gd name="connsiteY35" fmla="*/ 1791314 h 3118725"/>
              <a:gd name="connsiteX36" fmla="*/ 3693730 w 6324599"/>
              <a:gd name="connsiteY36" fmla="*/ 1798829 h 3118725"/>
              <a:gd name="connsiteX37" fmla="*/ 3738725 w 6324599"/>
              <a:gd name="connsiteY37" fmla="*/ 1831396 h 3118725"/>
              <a:gd name="connsiteX38" fmla="*/ 3761223 w 6324599"/>
              <a:gd name="connsiteY38" fmla="*/ 1838912 h 3118725"/>
              <a:gd name="connsiteX39" fmla="*/ 3763722 w 6324599"/>
              <a:gd name="connsiteY39" fmla="*/ 1841417 h 3118725"/>
              <a:gd name="connsiteX40" fmla="*/ 4243669 w 6324599"/>
              <a:gd name="connsiteY40" fmla="*/ 1871479 h 3118725"/>
              <a:gd name="connsiteX41" fmla="*/ 4333659 w 6324599"/>
              <a:gd name="connsiteY41" fmla="*/ 1831396 h 3118725"/>
              <a:gd name="connsiteX42" fmla="*/ 4423649 w 6324599"/>
              <a:gd name="connsiteY42" fmla="*/ 1836406 h 3118725"/>
              <a:gd name="connsiteX43" fmla="*/ 4648624 w 6324599"/>
              <a:gd name="connsiteY43" fmla="*/ 1961664 h 3118725"/>
              <a:gd name="connsiteX44" fmla="*/ 4723616 w 6324599"/>
              <a:gd name="connsiteY44" fmla="*/ 2139529 h 3118725"/>
              <a:gd name="connsiteX45" fmla="*/ 4723616 w 6324599"/>
              <a:gd name="connsiteY45" fmla="*/ 2174601 h 3118725"/>
              <a:gd name="connsiteX46" fmla="*/ 4701995 w 6324599"/>
              <a:gd name="connsiteY46" fmla="*/ 2219213 h 3118725"/>
              <a:gd name="connsiteX47" fmla="*/ 4687941 w 6324599"/>
              <a:gd name="connsiteY47" fmla="*/ 2245105 h 3118725"/>
              <a:gd name="connsiteX48" fmla="*/ 4685260 w 6324599"/>
              <a:gd name="connsiteY48" fmla="*/ 2253742 h 3118725"/>
              <a:gd name="connsiteX49" fmla="*/ 4681121 w 6324599"/>
              <a:gd name="connsiteY49" fmla="*/ 2262281 h 3118725"/>
              <a:gd name="connsiteX50" fmla="*/ 4669400 w 6324599"/>
              <a:gd name="connsiteY50" fmla="*/ 2304834 h 3118725"/>
              <a:gd name="connsiteX51" fmla="*/ 4651299 w 6324599"/>
              <a:gd name="connsiteY51" fmla="*/ 2363146 h 3118725"/>
              <a:gd name="connsiteX52" fmla="*/ 4650122 w 6324599"/>
              <a:gd name="connsiteY52" fmla="*/ 2374821 h 3118725"/>
              <a:gd name="connsiteX53" fmla="*/ 4647999 w 6324599"/>
              <a:gd name="connsiteY53" fmla="*/ 2382528 h 3118725"/>
              <a:gd name="connsiteX54" fmla="*/ 4646459 w 6324599"/>
              <a:gd name="connsiteY54" fmla="*/ 2411161 h 3118725"/>
              <a:gd name="connsiteX55" fmla="*/ 4638523 w 6324599"/>
              <a:gd name="connsiteY55" fmla="*/ 2489880 h 3118725"/>
              <a:gd name="connsiteX56" fmla="*/ 4651299 w 6324599"/>
              <a:gd name="connsiteY56" fmla="*/ 2616615 h 3118725"/>
              <a:gd name="connsiteX57" fmla="*/ 4673944 w 6324599"/>
              <a:gd name="connsiteY57" fmla="*/ 2689565 h 3118725"/>
              <a:gd name="connsiteX58" fmla="*/ 4675184 w 6324599"/>
              <a:gd name="connsiteY58" fmla="*/ 2696336 h 3118725"/>
              <a:gd name="connsiteX59" fmla="*/ 4678225 w 6324599"/>
              <a:gd name="connsiteY59" fmla="*/ 2703355 h 3118725"/>
              <a:gd name="connsiteX60" fmla="*/ 4687941 w 6324599"/>
              <a:gd name="connsiteY60" fmla="*/ 2734655 h 3118725"/>
              <a:gd name="connsiteX61" fmla="*/ 4707004 w 6324599"/>
              <a:gd name="connsiteY61" fmla="*/ 2769777 h 3118725"/>
              <a:gd name="connsiteX62" fmla="*/ 4711781 w 6324599"/>
              <a:gd name="connsiteY62" fmla="*/ 2780802 h 3118725"/>
              <a:gd name="connsiteX63" fmla="*/ 4721336 w 6324599"/>
              <a:gd name="connsiteY63" fmla="*/ 2796182 h 3118725"/>
              <a:gd name="connsiteX64" fmla="*/ 4745920 w 6324599"/>
              <a:gd name="connsiteY64" fmla="*/ 2841474 h 3118725"/>
              <a:gd name="connsiteX65" fmla="*/ 4822707 w 6324599"/>
              <a:gd name="connsiteY65" fmla="*/ 2934541 h 3118725"/>
              <a:gd name="connsiteX66" fmla="*/ 4869769 w 6324599"/>
              <a:gd name="connsiteY66" fmla="*/ 2973371 h 3118725"/>
              <a:gd name="connsiteX67" fmla="*/ 4885786 w 6324599"/>
              <a:gd name="connsiteY67" fmla="*/ 2987638 h 3118725"/>
              <a:gd name="connsiteX68" fmla="*/ 4892252 w 6324599"/>
              <a:gd name="connsiteY68" fmla="*/ 2991920 h 3118725"/>
              <a:gd name="connsiteX69" fmla="*/ 4915775 w 6324599"/>
              <a:gd name="connsiteY69" fmla="*/ 3011329 h 3118725"/>
              <a:gd name="connsiteX70" fmla="*/ 4947831 w 6324599"/>
              <a:gd name="connsiteY70" fmla="*/ 3028728 h 3118725"/>
              <a:gd name="connsiteX71" fmla="*/ 4961285 w 6324599"/>
              <a:gd name="connsiteY71" fmla="*/ 3037638 h 3118725"/>
              <a:gd name="connsiteX72" fmla="*/ 4983884 w 6324599"/>
              <a:gd name="connsiteY72" fmla="*/ 3048297 h 3118725"/>
              <a:gd name="connsiteX73" fmla="*/ 5022593 w 6324599"/>
              <a:gd name="connsiteY73" fmla="*/ 3069308 h 3118725"/>
              <a:gd name="connsiteX74" fmla="*/ 5039670 w 6324599"/>
              <a:gd name="connsiteY74" fmla="*/ 3074608 h 3118725"/>
              <a:gd name="connsiteX75" fmla="*/ 5043581 w 6324599"/>
              <a:gd name="connsiteY75" fmla="*/ 3076453 h 3118725"/>
              <a:gd name="connsiteX76" fmla="*/ 5060594 w 6324599"/>
              <a:gd name="connsiteY76" fmla="*/ 3081104 h 3118725"/>
              <a:gd name="connsiteX77" fmla="*/ 5070315 w 6324599"/>
              <a:gd name="connsiteY77" fmla="*/ 3084121 h 3118725"/>
              <a:gd name="connsiteX78" fmla="*/ 5066371 w 6324599"/>
              <a:gd name="connsiteY78" fmla="*/ 3084908 h 3118725"/>
              <a:gd name="connsiteX79" fmla="*/ 5081077 w 6324599"/>
              <a:gd name="connsiteY79" fmla="*/ 3091484 h 3118725"/>
              <a:gd name="connsiteX80" fmla="*/ 5094035 w 6324599"/>
              <a:gd name="connsiteY80" fmla="*/ 3091484 h 3118725"/>
              <a:gd name="connsiteX81" fmla="*/ 5140634 w 6324599"/>
              <a:gd name="connsiteY81" fmla="*/ 3105949 h 3118725"/>
              <a:gd name="connsiteX82" fmla="*/ 5267368 w 6324599"/>
              <a:gd name="connsiteY82" fmla="*/ 3118725 h 3118725"/>
              <a:gd name="connsiteX83" fmla="*/ 5394102 w 6324599"/>
              <a:gd name="connsiteY83" fmla="*/ 3105949 h 3118725"/>
              <a:gd name="connsiteX84" fmla="*/ 5440701 w 6324599"/>
              <a:gd name="connsiteY84" fmla="*/ 3091484 h 3118725"/>
              <a:gd name="connsiteX85" fmla="*/ 5441037 w 6324599"/>
              <a:gd name="connsiteY85" fmla="*/ 3091484 h 3118725"/>
              <a:gd name="connsiteX86" fmla="*/ 5448169 w 6324599"/>
              <a:gd name="connsiteY86" fmla="*/ 3089166 h 3118725"/>
              <a:gd name="connsiteX87" fmla="*/ 5512143 w 6324599"/>
              <a:gd name="connsiteY87" fmla="*/ 3069308 h 3118725"/>
              <a:gd name="connsiteX88" fmla="*/ 5516435 w 6324599"/>
              <a:gd name="connsiteY88" fmla="*/ 3066978 h 3118725"/>
              <a:gd name="connsiteX89" fmla="*/ 5533527 w 6324599"/>
              <a:gd name="connsiteY89" fmla="*/ 3061423 h 3118725"/>
              <a:gd name="connsiteX90" fmla="*/ 5685424 w 6324599"/>
              <a:gd name="connsiteY90" fmla="*/ 2960864 h 3118725"/>
              <a:gd name="connsiteX91" fmla="*/ 5706951 w 6324599"/>
              <a:gd name="connsiteY91" fmla="*/ 2938730 h 3118725"/>
              <a:gd name="connsiteX92" fmla="*/ 5712029 w 6324599"/>
              <a:gd name="connsiteY92" fmla="*/ 2934541 h 3118725"/>
              <a:gd name="connsiteX93" fmla="*/ 5717639 w 6324599"/>
              <a:gd name="connsiteY93" fmla="*/ 2927741 h 3118725"/>
              <a:gd name="connsiteX94" fmla="*/ 5748615 w 6324599"/>
              <a:gd name="connsiteY94" fmla="*/ 2895892 h 3118725"/>
              <a:gd name="connsiteX95" fmla="*/ 5783216 w 6324599"/>
              <a:gd name="connsiteY95" fmla="*/ 2848261 h 3118725"/>
              <a:gd name="connsiteX96" fmla="*/ 5788816 w 6324599"/>
              <a:gd name="connsiteY96" fmla="*/ 2841474 h 3118725"/>
              <a:gd name="connsiteX97" fmla="*/ 5790795 w 6324599"/>
              <a:gd name="connsiteY97" fmla="*/ 2837828 h 3118725"/>
              <a:gd name="connsiteX98" fmla="*/ 5801934 w 6324599"/>
              <a:gd name="connsiteY98" fmla="*/ 2822494 h 3118725"/>
              <a:gd name="connsiteX99" fmla="*/ 5813190 w 6324599"/>
              <a:gd name="connsiteY99" fmla="*/ 2796568 h 3118725"/>
              <a:gd name="connsiteX100" fmla="*/ 5846795 w 6324599"/>
              <a:gd name="connsiteY100" fmla="*/ 2734655 h 3118725"/>
              <a:gd name="connsiteX101" fmla="*/ 5863667 w 6324599"/>
              <a:gd name="connsiteY101" fmla="*/ 2680303 h 3118725"/>
              <a:gd name="connsiteX102" fmla="*/ 5874856 w 6324599"/>
              <a:gd name="connsiteY102" fmla="*/ 2654532 h 3118725"/>
              <a:gd name="connsiteX103" fmla="*/ 5876646 w 6324599"/>
              <a:gd name="connsiteY103" fmla="*/ 2638492 h 3118725"/>
              <a:gd name="connsiteX104" fmla="*/ 5883437 w 6324599"/>
              <a:gd name="connsiteY104" fmla="*/ 2616615 h 3118725"/>
              <a:gd name="connsiteX105" fmla="*/ 5896213 w 6324599"/>
              <a:gd name="connsiteY105" fmla="*/ 2489880 h 3118725"/>
              <a:gd name="connsiteX106" fmla="*/ 5894798 w 6324599"/>
              <a:gd name="connsiteY106" fmla="*/ 2475845 h 3118725"/>
              <a:gd name="connsiteX107" fmla="*/ 5895987 w 6324599"/>
              <a:gd name="connsiteY107" fmla="*/ 2465197 h 3118725"/>
              <a:gd name="connsiteX108" fmla="*/ 5889818 w 6324599"/>
              <a:gd name="connsiteY108" fmla="*/ 2426447 h 3118725"/>
              <a:gd name="connsiteX109" fmla="*/ 5883437 w 6324599"/>
              <a:gd name="connsiteY109" fmla="*/ 2363146 h 3118725"/>
              <a:gd name="connsiteX110" fmla="*/ 5875854 w 6324599"/>
              <a:gd name="connsiteY110" fmla="*/ 2338715 h 3118725"/>
              <a:gd name="connsiteX111" fmla="*/ 5870989 w 6324599"/>
              <a:gd name="connsiteY111" fmla="*/ 2308157 h 3118725"/>
              <a:gd name="connsiteX112" fmla="*/ 5854340 w 6324599"/>
              <a:gd name="connsiteY112" fmla="*/ 2269411 h 3118725"/>
              <a:gd name="connsiteX113" fmla="*/ 5846795 w 6324599"/>
              <a:gd name="connsiteY113" fmla="*/ 2245105 h 3118725"/>
              <a:gd name="connsiteX114" fmla="*/ 5832879 w 6324599"/>
              <a:gd name="connsiteY114" fmla="*/ 2219466 h 3118725"/>
              <a:gd name="connsiteX115" fmla="*/ 5810371 w 6324599"/>
              <a:gd name="connsiteY115" fmla="*/ 2167086 h 3118725"/>
              <a:gd name="connsiteX116" fmla="*/ 5789673 w 6324599"/>
              <a:gd name="connsiteY116" fmla="*/ 2139864 h 3118725"/>
              <a:gd name="connsiteX117" fmla="*/ 5788816 w 6324599"/>
              <a:gd name="connsiteY117" fmla="*/ 2138287 h 3118725"/>
              <a:gd name="connsiteX118" fmla="*/ 5784439 w 6324599"/>
              <a:gd name="connsiteY118" fmla="*/ 2132981 h 3118725"/>
              <a:gd name="connsiteX119" fmla="*/ 5718819 w 6324599"/>
              <a:gd name="connsiteY119" fmla="*/ 2046682 h 3118725"/>
              <a:gd name="connsiteX120" fmla="*/ 5601019 w 6324599"/>
              <a:gd name="connsiteY120" fmla="*/ 1951643 h 3118725"/>
              <a:gd name="connsiteX121" fmla="*/ 5246059 w 6324599"/>
              <a:gd name="connsiteY121" fmla="*/ 1856447 h 3118725"/>
              <a:gd name="connsiteX122" fmla="*/ 5003585 w 6324599"/>
              <a:gd name="connsiteY122" fmla="*/ 1914066 h 3118725"/>
              <a:gd name="connsiteX123" fmla="*/ 4953591 w 6324599"/>
              <a:gd name="connsiteY123" fmla="*/ 1944127 h 3118725"/>
              <a:gd name="connsiteX124" fmla="*/ 4888597 w 6324599"/>
              <a:gd name="connsiteY124" fmla="*/ 1941623 h 3118725"/>
              <a:gd name="connsiteX125" fmla="*/ 4663623 w 6324599"/>
              <a:gd name="connsiteY125" fmla="*/ 1816365 h 3118725"/>
              <a:gd name="connsiteX126" fmla="*/ 4588631 w 6324599"/>
              <a:gd name="connsiteY126" fmla="*/ 1638499 h 3118725"/>
              <a:gd name="connsiteX127" fmla="*/ 4586131 w 6324599"/>
              <a:gd name="connsiteY127" fmla="*/ 1580881 h 3118725"/>
              <a:gd name="connsiteX128" fmla="*/ 4603629 w 6324599"/>
              <a:gd name="connsiteY128" fmla="*/ 1550820 h 3118725"/>
              <a:gd name="connsiteX129" fmla="*/ 4668622 w 6324599"/>
              <a:gd name="connsiteY129" fmla="*/ 1310325 h 3118725"/>
              <a:gd name="connsiteX130" fmla="*/ 4666122 w 6324599"/>
              <a:gd name="connsiteY130" fmla="*/ 1250203 h 3118725"/>
              <a:gd name="connsiteX131" fmla="*/ 4698619 w 6324599"/>
              <a:gd name="connsiteY131" fmla="*/ 1195089 h 3118725"/>
              <a:gd name="connsiteX132" fmla="*/ 4913595 w 6324599"/>
              <a:gd name="connsiteY132" fmla="*/ 1052296 h 3118725"/>
              <a:gd name="connsiteX133" fmla="*/ 5166067 w 6324599"/>
              <a:gd name="connsiteY133" fmla="*/ 1099894 h 3118725"/>
              <a:gd name="connsiteX134" fmla="*/ 5188565 w 6324599"/>
              <a:gd name="connsiteY134" fmla="*/ 1117429 h 3118725"/>
              <a:gd name="connsiteX135" fmla="*/ 5221061 w 6324599"/>
              <a:gd name="connsiteY135" fmla="*/ 1162522 h 3118725"/>
              <a:gd name="connsiteX136" fmla="*/ 5418539 w 6324599"/>
              <a:gd name="connsiteY136" fmla="*/ 1315336 h 3118725"/>
              <a:gd name="connsiteX137" fmla="*/ 6260947 w 6324599"/>
              <a:gd name="connsiteY137" fmla="*/ 1024739 h 3118725"/>
              <a:gd name="connsiteX138" fmla="*/ 6028473 w 6324599"/>
              <a:gd name="connsiteY138" fmla="*/ 213072 h 3118725"/>
              <a:gd name="connsiteX139" fmla="*/ 5970979 w 6324599"/>
              <a:gd name="connsiteY139" fmla="*/ 180505 h 3118725"/>
              <a:gd name="connsiteX140" fmla="*/ 5731004 w 6324599"/>
              <a:gd name="connsiteY140" fmla="*/ 117876 h 3118725"/>
              <a:gd name="connsiteX141" fmla="*/ 5131071 w 6324599"/>
              <a:gd name="connsiteY141" fmla="*/ 471102 h 3118725"/>
              <a:gd name="connsiteX142" fmla="*/ 5068578 w 6324599"/>
              <a:gd name="connsiteY142" fmla="*/ 714101 h 3118725"/>
              <a:gd name="connsiteX143" fmla="*/ 5068578 w 6324599"/>
              <a:gd name="connsiteY143" fmla="*/ 726627 h 3118725"/>
              <a:gd name="connsiteX144" fmla="*/ 5058579 w 6324599"/>
              <a:gd name="connsiteY144" fmla="*/ 751679 h 3118725"/>
              <a:gd name="connsiteX145" fmla="*/ 4793608 w 6324599"/>
              <a:gd name="connsiteY145" fmla="*/ 972131 h 3118725"/>
              <a:gd name="connsiteX146" fmla="*/ 4601129 w 6324599"/>
              <a:gd name="connsiteY146" fmla="*/ 954595 h 3118725"/>
              <a:gd name="connsiteX147" fmla="*/ 4571133 w 6324599"/>
              <a:gd name="connsiteY147" fmla="*/ 939564 h 3118725"/>
              <a:gd name="connsiteX148" fmla="*/ 4513639 w 6324599"/>
              <a:gd name="connsiteY148" fmla="*/ 859399 h 3118725"/>
              <a:gd name="connsiteX149" fmla="*/ 4316161 w 6324599"/>
              <a:gd name="connsiteY149" fmla="*/ 706586 h 3118725"/>
              <a:gd name="connsiteX150" fmla="*/ 3476254 w 6324599"/>
              <a:gd name="connsiteY150" fmla="*/ 997183 h 3118725"/>
              <a:gd name="connsiteX151" fmla="*/ 3416261 w 6324599"/>
              <a:gd name="connsiteY151" fmla="*/ 1360429 h 3118725"/>
              <a:gd name="connsiteX152" fmla="*/ 3428760 w 6324599"/>
              <a:gd name="connsiteY152" fmla="*/ 1410532 h 3118725"/>
              <a:gd name="connsiteX153" fmla="*/ 3438758 w 6324599"/>
              <a:gd name="connsiteY153" fmla="*/ 1463140 h 3118725"/>
              <a:gd name="connsiteX154" fmla="*/ 3443758 w 6324599"/>
              <a:gd name="connsiteY154" fmla="*/ 1475666 h 3118725"/>
              <a:gd name="connsiteX155" fmla="*/ 3443758 w 6324599"/>
              <a:gd name="connsiteY155" fmla="*/ 1503222 h 3118725"/>
              <a:gd name="connsiteX156" fmla="*/ 3273776 w 6324599"/>
              <a:gd name="connsiteY156" fmla="*/ 1803840 h 3118725"/>
              <a:gd name="connsiteX157" fmla="*/ 3086297 w 6324599"/>
              <a:gd name="connsiteY157" fmla="*/ 1853942 h 3118725"/>
              <a:gd name="connsiteX158" fmla="*/ 3061300 w 6324599"/>
              <a:gd name="connsiteY158" fmla="*/ 1851438 h 3118725"/>
              <a:gd name="connsiteX159" fmla="*/ 3016305 w 6324599"/>
              <a:gd name="connsiteY159" fmla="*/ 1813860 h 3118725"/>
              <a:gd name="connsiteX160" fmla="*/ 2783830 w 6324599"/>
              <a:gd name="connsiteY160" fmla="*/ 1723675 h 3118725"/>
              <a:gd name="connsiteX161" fmla="*/ 2726337 w 6324599"/>
              <a:gd name="connsiteY161" fmla="*/ 1718664 h 3118725"/>
              <a:gd name="connsiteX162" fmla="*/ 2673842 w 6324599"/>
              <a:gd name="connsiteY162" fmla="*/ 1678582 h 3118725"/>
              <a:gd name="connsiteX163" fmla="*/ 2561355 w 6324599"/>
              <a:gd name="connsiteY163" fmla="*/ 1448109 h 3118725"/>
              <a:gd name="connsiteX164" fmla="*/ 2636347 w 6324599"/>
              <a:gd name="connsiteY164" fmla="*/ 1200099 h 3118725"/>
              <a:gd name="connsiteX165" fmla="*/ 2653845 w 6324599"/>
              <a:gd name="connsiteY165" fmla="*/ 1180058 h 3118725"/>
              <a:gd name="connsiteX166" fmla="*/ 2703839 w 6324599"/>
              <a:gd name="connsiteY166" fmla="*/ 1155007 h 3118725"/>
              <a:gd name="connsiteX167" fmla="*/ 2878820 w 6324599"/>
              <a:gd name="connsiteY167" fmla="*/ 974636 h 3118725"/>
              <a:gd name="connsiteX168" fmla="*/ 2691341 w 6324599"/>
              <a:gd name="connsiteY168" fmla="*/ 100340 h 3118725"/>
              <a:gd name="connsiteX169" fmla="*/ 2336380 w 6324599"/>
              <a:gd name="connsiteY169" fmla="*/ 135 h 3118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</a:cxnLst>
            <a:rect l="l" t="t" r="r" b="b"/>
            <a:pathLst>
              <a:path w="6324599" h="3118725">
                <a:moveTo>
                  <a:pt x="2336380" y="135"/>
                </a:moveTo>
                <a:cubicBezTo>
                  <a:pt x="2136402" y="5145"/>
                  <a:pt x="1938923" y="107855"/>
                  <a:pt x="1821436" y="290731"/>
                </a:cubicBezTo>
                <a:cubicBezTo>
                  <a:pt x="1798939" y="328309"/>
                  <a:pt x="1778941" y="365886"/>
                  <a:pt x="1763943" y="403463"/>
                </a:cubicBezTo>
                <a:lnTo>
                  <a:pt x="1753944" y="441040"/>
                </a:lnTo>
                <a:lnTo>
                  <a:pt x="1683951" y="503669"/>
                </a:lnTo>
                <a:cubicBezTo>
                  <a:pt x="1611460" y="556277"/>
                  <a:pt x="1526469" y="583833"/>
                  <a:pt x="1438979" y="573813"/>
                </a:cubicBezTo>
                <a:cubicBezTo>
                  <a:pt x="1371487" y="566297"/>
                  <a:pt x="1311493" y="541246"/>
                  <a:pt x="1258999" y="501164"/>
                </a:cubicBezTo>
                <a:lnTo>
                  <a:pt x="1234002" y="476112"/>
                </a:lnTo>
                <a:lnTo>
                  <a:pt x="1201505" y="383422"/>
                </a:lnTo>
                <a:cubicBezTo>
                  <a:pt x="1169009" y="308268"/>
                  <a:pt x="1121514" y="240629"/>
                  <a:pt x="1056521" y="180505"/>
                </a:cubicBezTo>
                <a:cubicBezTo>
                  <a:pt x="804049" y="-57484"/>
                  <a:pt x="406593" y="-44958"/>
                  <a:pt x="169119" y="210566"/>
                </a:cubicBezTo>
                <a:cubicBezTo>
                  <a:pt x="-68355" y="466092"/>
                  <a:pt x="-53356" y="866915"/>
                  <a:pt x="199116" y="1102399"/>
                </a:cubicBezTo>
                <a:cubicBezTo>
                  <a:pt x="454088" y="1340388"/>
                  <a:pt x="851544" y="1327862"/>
                  <a:pt x="1089018" y="1072337"/>
                </a:cubicBezTo>
                <a:cubicBezTo>
                  <a:pt x="1146512" y="1009708"/>
                  <a:pt x="1191507" y="937059"/>
                  <a:pt x="1219004" y="859399"/>
                </a:cubicBezTo>
                <a:lnTo>
                  <a:pt x="1234002" y="801781"/>
                </a:lnTo>
                <a:lnTo>
                  <a:pt x="1283996" y="759194"/>
                </a:lnTo>
                <a:cubicBezTo>
                  <a:pt x="1356488" y="704081"/>
                  <a:pt x="1441479" y="679029"/>
                  <a:pt x="1528969" y="686544"/>
                </a:cubicBezTo>
                <a:cubicBezTo>
                  <a:pt x="1596461" y="694060"/>
                  <a:pt x="1656455" y="719111"/>
                  <a:pt x="1708949" y="759194"/>
                </a:cubicBezTo>
                <a:lnTo>
                  <a:pt x="1743945" y="794266"/>
                </a:lnTo>
                <a:lnTo>
                  <a:pt x="1771442" y="881946"/>
                </a:lnTo>
                <a:cubicBezTo>
                  <a:pt x="1821436" y="992172"/>
                  <a:pt x="1901427" y="1092378"/>
                  <a:pt x="2008916" y="1162522"/>
                </a:cubicBezTo>
                <a:cubicBezTo>
                  <a:pt x="2083907" y="1210120"/>
                  <a:pt x="2161399" y="1240182"/>
                  <a:pt x="2241390" y="1255212"/>
                </a:cubicBezTo>
                <a:lnTo>
                  <a:pt x="2253889" y="1255212"/>
                </a:lnTo>
                <a:lnTo>
                  <a:pt x="2278886" y="1267738"/>
                </a:lnTo>
                <a:cubicBezTo>
                  <a:pt x="2386374" y="1337882"/>
                  <a:pt x="2456366" y="1440594"/>
                  <a:pt x="2466365" y="1558335"/>
                </a:cubicBezTo>
                <a:cubicBezTo>
                  <a:pt x="2471365" y="1623469"/>
                  <a:pt x="2456366" y="1688603"/>
                  <a:pt x="2426370" y="1746221"/>
                </a:cubicBezTo>
                <a:lnTo>
                  <a:pt x="2406372" y="1776283"/>
                </a:lnTo>
                <a:lnTo>
                  <a:pt x="2321381" y="1823881"/>
                </a:lnTo>
                <a:cubicBezTo>
                  <a:pt x="2253889" y="1871479"/>
                  <a:pt x="2196395" y="1931602"/>
                  <a:pt x="2148900" y="2004251"/>
                </a:cubicBezTo>
                <a:cubicBezTo>
                  <a:pt x="1961421" y="2297353"/>
                  <a:pt x="2043912" y="2688156"/>
                  <a:pt x="2336380" y="2876042"/>
                </a:cubicBezTo>
                <a:cubicBezTo>
                  <a:pt x="2628847" y="3066432"/>
                  <a:pt x="3016305" y="2981258"/>
                  <a:pt x="3206284" y="2688156"/>
                </a:cubicBezTo>
                <a:cubicBezTo>
                  <a:pt x="3323771" y="2505280"/>
                  <a:pt x="3333770" y="2282322"/>
                  <a:pt x="3253779" y="2096942"/>
                </a:cubicBezTo>
                <a:lnTo>
                  <a:pt x="3251279" y="2091931"/>
                </a:lnTo>
                <a:lnTo>
                  <a:pt x="3261278" y="2044334"/>
                </a:lnTo>
                <a:cubicBezTo>
                  <a:pt x="3288775" y="1956653"/>
                  <a:pt x="3338769" y="1884004"/>
                  <a:pt x="3413761" y="1836406"/>
                </a:cubicBezTo>
                <a:cubicBezTo>
                  <a:pt x="3488753" y="1788808"/>
                  <a:pt x="3578743" y="1776283"/>
                  <a:pt x="3666233" y="1791314"/>
                </a:cubicBezTo>
                <a:lnTo>
                  <a:pt x="3693730" y="1798829"/>
                </a:lnTo>
                <a:lnTo>
                  <a:pt x="3738725" y="1831396"/>
                </a:lnTo>
                <a:lnTo>
                  <a:pt x="3761223" y="1838912"/>
                </a:lnTo>
                <a:lnTo>
                  <a:pt x="3763722" y="1841417"/>
                </a:lnTo>
                <a:cubicBezTo>
                  <a:pt x="3918705" y="1919076"/>
                  <a:pt x="4091186" y="1924086"/>
                  <a:pt x="4243669" y="1871479"/>
                </a:cubicBezTo>
                <a:lnTo>
                  <a:pt x="4333659" y="1831396"/>
                </a:lnTo>
                <a:lnTo>
                  <a:pt x="4423649" y="1836406"/>
                </a:lnTo>
                <a:cubicBezTo>
                  <a:pt x="4513639" y="1851438"/>
                  <a:pt x="4593630" y="1891519"/>
                  <a:pt x="4648624" y="1961664"/>
                </a:cubicBezTo>
                <a:cubicBezTo>
                  <a:pt x="4691119" y="2011766"/>
                  <a:pt x="4713617" y="2074395"/>
                  <a:pt x="4723616" y="2139529"/>
                </a:cubicBezTo>
                <a:lnTo>
                  <a:pt x="4723616" y="2174601"/>
                </a:lnTo>
                <a:lnTo>
                  <a:pt x="4701995" y="2219213"/>
                </a:lnTo>
                <a:lnTo>
                  <a:pt x="4687941" y="2245105"/>
                </a:lnTo>
                <a:lnTo>
                  <a:pt x="4685260" y="2253742"/>
                </a:lnTo>
                <a:lnTo>
                  <a:pt x="4681121" y="2262281"/>
                </a:lnTo>
                <a:lnTo>
                  <a:pt x="4669400" y="2304834"/>
                </a:lnTo>
                <a:lnTo>
                  <a:pt x="4651299" y="2363146"/>
                </a:lnTo>
                <a:lnTo>
                  <a:pt x="4650122" y="2374821"/>
                </a:lnTo>
                <a:lnTo>
                  <a:pt x="4647999" y="2382528"/>
                </a:lnTo>
                <a:lnTo>
                  <a:pt x="4646459" y="2411161"/>
                </a:lnTo>
                <a:lnTo>
                  <a:pt x="4638523" y="2489880"/>
                </a:lnTo>
                <a:cubicBezTo>
                  <a:pt x="4638523" y="2533293"/>
                  <a:pt x="4642922" y="2575678"/>
                  <a:pt x="4651299" y="2616615"/>
                </a:cubicBezTo>
                <a:lnTo>
                  <a:pt x="4673944" y="2689565"/>
                </a:lnTo>
                <a:lnTo>
                  <a:pt x="4675184" y="2696336"/>
                </a:lnTo>
                <a:lnTo>
                  <a:pt x="4678225" y="2703355"/>
                </a:lnTo>
                <a:lnTo>
                  <a:pt x="4687941" y="2734655"/>
                </a:lnTo>
                <a:lnTo>
                  <a:pt x="4707004" y="2769777"/>
                </a:lnTo>
                <a:lnTo>
                  <a:pt x="4711781" y="2780802"/>
                </a:lnTo>
                <a:lnTo>
                  <a:pt x="4721336" y="2796182"/>
                </a:lnTo>
                <a:lnTo>
                  <a:pt x="4745920" y="2841474"/>
                </a:lnTo>
                <a:cubicBezTo>
                  <a:pt x="4768521" y="2874928"/>
                  <a:pt x="4794258" y="2906091"/>
                  <a:pt x="4822707" y="2934541"/>
                </a:cubicBezTo>
                <a:lnTo>
                  <a:pt x="4869769" y="2973371"/>
                </a:lnTo>
                <a:lnTo>
                  <a:pt x="4885786" y="2987638"/>
                </a:lnTo>
                <a:lnTo>
                  <a:pt x="4892252" y="2991920"/>
                </a:lnTo>
                <a:lnTo>
                  <a:pt x="4915775" y="3011329"/>
                </a:lnTo>
                <a:lnTo>
                  <a:pt x="4947831" y="3028728"/>
                </a:lnTo>
                <a:lnTo>
                  <a:pt x="4961285" y="3037638"/>
                </a:lnTo>
                <a:lnTo>
                  <a:pt x="4983884" y="3048297"/>
                </a:lnTo>
                <a:lnTo>
                  <a:pt x="5022593" y="3069308"/>
                </a:lnTo>
                <a:lnTo>
                  <a:pt x="5039670" y="3074608"/>
                </a:lnTo>
                <a:lnTo>
                  <a:pt x="5043581" y="3076453"/>
                </a:lnTo>
                <a:lnTo>
                  <a:pt x="5060594" y="3081104"/>
                </a:lnTo>
                <a:lnTo>
                  <a:pt x="5070315" y="3084121"/>
                </a:lnTo>
                <a:lnTo>
                  <a:pt x="5066371" y="3084908"/>
                </a:lnTo>
                <a:cubicBezTo>
                  <a:pt x="5056861" y="3085221"/>
                  <a:pt x="5040144" y="3084595"/>
                  <a:pt x="5081077" y="3091484"/>
                </a:cubicBezTo>
                <a:lnTo>
                  <a:pt x="5094035" y="3091484"/>
                </a:lnTo>
                <a:lnTo>
                  <a:pt x="5140634" y="3105949"/>
                </a:lnTo>
                <a:cubicBezTo>
                  <a:pt x="5181570" y="3114326"/>
                  <a:pt x="5223955" y="3118725"/>
                  <a:pt x="5267368" y="3118725"/>
                </a:cubicBezTo>
                <a:cubicBezTo>
                  <a:pt x="5310781" y="3118725"/>
                  <a:pt x="5353166" y="3114326"/>
                  <a:pt x="5394102" y="3105949"/>
                </a:cubicBezTo>
                <a:lnTo>
                  <a:pt x="5440701" y="3091484"/>
                </a:lnTo>
                <a:lnTo>
                  <a:pt x="5441037" y="3091484"/>
                </a:lnTo>
                <a:lnTo>
                  <a:pt x="5448169" y="3089166"/>
                </a:lnTo>
                <a:lnTo>
                  <a:pt x="5512143" y="3069308"/>
                </a:lnTo>
                <a:lnTo>
                  <a:pt x="5516435" y="3066978"/>
                </a:lnTo>
                <a:lnTo>
                  <a:pt x="5533527" y="3061423"/>
                </a:lnTo>
                <a:cubicBezTo>
                  <a:pt x="5589146" y="3035119"/>
                  <a:pt x="5640234" y="3001143"/>
                  <a:pt x="5685424" y="2960864"/>
                </a:cubicBezTo>
                <a:lnTo>
                  <a:pt x="5706951" y="2938730"/>
                </a:lnTo>
                <a:lnTo>
                  <a:pt x="5712029" y="2934541"/>
                </a:lnTo>
                <a:lnTo>
                  <a:pt x="5717639" y="2927741"/>
                </a:lnTo>
                <a:lnTo>
                  <a:pt x="5748615" y="2895892"/>
                </a:lnTo>
                <a:lnTo>
                  <a:pt x="5783216" y="2848261"/>
                </a:lnTo>
                <a:lnTo>
                  <a:pt x="5788816" y="2841474"/>
                </a:lnTo>
                <a:lnTo>
                  <a:pt x="5790795" y="2837828"/>
                </a:lnTo>
                <a:lnTo>
                  <a:pt x="5801934" y="2822494"/>
                </a:lnTo>
                <a:lnTo>
                  <a:pt x="5813190" y="2796568"/>
                </a:lnTo>
                <a:lnTo>
                  <a:pt x="5846795" y="2734655"/>
                </a:lnTo>
                <a:lnTo>
                  <a:pt x="5863667" y="2680303"/>
                </a:lnTo>
                <a:lnTo>
                  <a:pt x="5874856" y="2654532"/>
                </a:lnTo>
                <a:lnTo>
                  <a:pt x="5876646" y="2638492"/>
                </a:lnTo>
                <a:lnTo>
                  <a:pt x="5883437" y="2616615"/>
                </a:lnTo>
                <a:cubicBezTo>
                  <a:pt x="5891814" y="2575678"/>
                  <a:pt x="5896213" y="2533293"/>
                  <a:pt x="5896213" y="2489880"/>
                </a:cubicBezTo>
                <a:lnTo>
                  <a:pt x="5894798" y="2475845"/>
                </a:lnTo>
                <a:lnTo>
                  <a:pt x="5895987" y="2465197"/>
                </a:lnTo>
                <a:lnTo>
                  <a:pt x="5889818" y="2426447"/>
                </a:lnTo>
                <a:lnTo>
                  <a:pt x="5883437" y="2363146"/>
                </a:lnTo>
                <a:lnTo>
                  <a:pt x="5875854" y="2338715"/>
                </a:lnTo>
                <a:lnTo>
                  <a:pt x="5870989" y="2308157"/>
                </a:lnTo>
                <a:lnTo>
                  <a:pt x="5854340" y="2269411"/>
                </a:lnTo>
                <a:lnTo>
                  <a:pt x="5846795" y="2245105"/>
                </a:lnTo>
                <a:lnTo>
                  <a:pt x="5832879" y="2219466"/>
                </a:lnTo>
                <a:lnTo>
                  <a:pt x="5810371" y="2167086"/>
                </a:lnTo>
                <a:lnTo>
                  <a:pt x="5789673" y="2139864"/>
                </a:lnTo>
                <a:lnTo>
                  <a:pt x="5788816" y="2138287"/>
                </a:lnTo>
                <a:lnTo>
                  <a:pt x="5784439" y="2132981"/>
                </a:lnTo>
                <a:lnTo>
                  <a:pt x="5718819" y="2046682"/>
                </a:lnTo>
                <a:cubicBezTo>
                  <a:pt x="5683666" y="2010514"/>
                  <a:pt x="5644139" y="1978573"/>
                  <a:pt x="5601019" y="1951643"/>
                </a:cubicBezTo>
                <a:cubicBezTo>
                  <a:pt x="5498531" y="1886509"/>
                  <a:pt x="5376044" y="1851438"/>
                  <a:pt x="5246059" y="1856447"/>
                </a:cubicBezTo>
                <a:cubicBezTo>
                  <a:pt x="5161067" y="1858953"/>
                  <a:pt x="5078577" y="1878994"/>
                  <a:pt x="5003585" y="1914066"/>
                </a:cubicBezTo>
                <a:lnTo>
                  <a:pt x="4953591" y="1944127"/>
                </a:lnTo>
                <a:lnTo>
                  <a:pt x="4888597" y="1941623"/>
                </a:lnTo>
                <a:cubicBezTo>
                  <a:pt x="4798607" y="1926592"/>
                  <a:pt x="4718617" y="1884004"/>
                  <a:pt x="4663623" y="1816365"/>
                </a:cubicBezTo>
                <a:cubicBezTo>
                  <a:pt x="4621127" y="1763757"/>
                  <a:pt x="4596130" y="1703634"/>
                  <a:pt x="4588631" y="1638499"/>
                </a:cubicBezTo>
                <a:lnTo>
                  <a:pt x="4586131" y="1580881"/>
                </a:lnTo>
                <a:lnTo>
                  <a:pt x="4603629" y="1550820"/>
                </a:lnTo>
                <a:cubicBezTo>
                  <a:pt x="4643625" y="1473160"/>
                  <a:pt x="4663623" y="1390490"/>
                  <a:pt x="4668622" y="1310325"/>
                </a:cubicBezTo>
                <a:lnTo>
                  <a:pt x="4666122" y="1250203"/>
                </a:lnTo>
                <a:lnTo>
                  <a:pt x="4698619" y="1195089"/>
                </a:lnTo>
                <a:cubicBezTo>
                  <a:pt x="4753613" y="1122440"/>
                  <a:pt x="4828605" y="1069832"/>
                  <a:pt x="4913595" y="1052296"/>
                </a:cubicBezTo>
                <a:cubicBezTo>
                  <a:pt x="5001085" y="1037264"/>
                  <a:pt x="5088575" y="1054801"/>
                  <a:pt x="5166067" y="1099894"/>
                </a:cubicBezTo>
                <a:lnTo>
                  <a:pt x="5188565" y="1117429"/>
                </a:lnTo>
                <a:lnTo>
                  <a:pt x="5221061" y="1162522"/>
                </a:lnTo>
                <a:cubicBezTo>
                  <a:pt x="5273555" y="1225151"/>
                  <a:pt x="5341048" y="1277759"/>
                  <a:pt x="5418539" y="1315336"/>
                </a:cubicBezTo>
                <a:cubicBezTo>
                  <a:pt x="5731004" y="1468150"/>
                  <a:pt x="6108463" y="1337882"/>
                  <a:pt x="6260947" y="1024739"/>
                </a:cubicBezTo>
                <a:cubicBezTo>
                  <a:pt x="6403431" y="731637"/>
                  <a:pt x="6298443" y="380916"/>
                  <a:pt x="6028473" y="213072"/>
                </a:cubicBezTo>
                <a:cubicBezTo>
                  <a:pt x="6010973" y="200546"/>
                  <a:pt x="5990977" y="190525"/>
                  <a:pt x="5970979" y="180505"/>
                </a:cubicBezTo>
                <a:cubicBezTo>
                  <a:pt x="5893487" y="142927"/>
                  <a:pt x="5810996" y="122887"/>
                  <a:pt x="5731004" y="117876"/>
                </a:cubicBezTo>
                <a:cubicBezTo>
                  <a:pt x="5486032" y="102846"/>
                  <a:pt x="5246059" y="235618"/>
                  <a:pt x="5131071" y="471102"/>
                </a:cubicBezTo>
                <a:cubicBezTo>
                  <a:pt x="5093575" y="548762"/>
                  <a:pt x="5071077" y="631431"/>
                  <a:pt x="5068578" y="714101"/>
                </a:cubicBezTo>
                <a:lnTo>
                  <a:pt x="5068578" y="726627"/>
                </a:lnTo>
                <a:lnTo>
                  <a:pt x="5058579" y="751679"/>
                </a:lnTo>
                <a:cubicBezTo>
                  <a:pt x="5001085" y="866915"/>
                  <a:pt x="4911095" y="949585"/>
                  <a:pt x="4793608" y="972131"/>
                </a:cubicBezTo>
                <a:cubicBezTo>
                  <a:pt x="4728615" y="984657"/>
                  <a:pt x="4663623" y="977142"/>
                  <a:pt x="4601129" y="954595"/>
                </a:cubicBezTo>
                <a:lnTo>
                  <a:pt x="4571133" y="939564"/>
                </a:lnTo>
                <a:lnTo>
                  <a:pt x="4513639" y="859399"/>
                </a:lnTo>
                <a:cubicBezTo>
                  <a:pt x="4461145" y="796771"/>
                  <a:pt x="4393653" y="744163"/>
                  <a:pt x="4316161" y="706586"/>
                </a:cubicBezTo>
                <a:cubicBezTo>
                  <a:pt x="4003696" y="553772"/>
                  <a:pt x="3628738" y="684040"/>
                  <a:pt x="3476254" y="997183"/>
                </a:cubicBezTo>
                <a:cubicBezTo>
                  <a:pt x="3418761" y="1114925"/>
                  <a:pt x="3401263" y="1240182"/>
                  <a:pt x="3416261" y="1360429"/>
                </a:cubicBezTo>
                <a:lnTo>
                  <a:pt x="3428760" y="1410532"/>
                </a:lnTo>
                <a:lnTo>
                  <a:pt x="3438758" y="1463140"/>
                </a:lnTo>
                <a:lnTo>
                  <a:pt x="3443758" y="1475666"/>
                </a:lnTo>
                <a:lnTo>
                  <a:pt x="3443758" y="1503222"/>
                </a:lnTo>
                <a:cubicBezTo>
                  <a:pt x="3431259" y="1630984"/>
                  <a:pt x="3373766" y="1741210"/>
                  <a:pt x="3273776" y="1803840"/>
                </a:cubicBezTo>
                <a:cubicBezTo>
                  <a:pt x="3216283" y="1836406"/>
                  <a:pt x="3153790" y="1853942"/>
                  <a:pt x="3086297" y="1853942"/>
                </a:cubicBezTo>
                <a:lnTo>
                  <a:pt x="3061300" y="1851438"/>
                </a:lnTo>
                <a:lnTo>
                  <a:pt x="3016305" y="1813860"/>
                </a:lnTo>
                <a:cubicBezTo>
                  <a:pt x="2943813" y="1768767"/>
                  <a:pt x="2866321" y="1738706"/>
                  <a:pt x="2783830" y="1723675"/>
                </a:cubicBezTo>
                <a:lnTo>
                  <a:pt x="2726337" y="1718664"/>
                </a:lnTo>
                <a:lnTo>
                  <a:pt x="2673842" y="1678582"/>
                </a:lnTo>
                <a:cubicBezTo>
                  <a:pt x="2608850" y="1615953"/>
                  <a:pt x="2568854" y="1535789"/>
                  <a:pt x="2561355" y="1448109"/>
                </a:cubicBezTo>
                <a:cubicBezTo>
                  <a:pt x="2553856" y="1357923"/>
                  <a:pt x="2581353" y="1272749"/>
                  <a:pt x="2636347" y="1200099"/>
                </a:cubicBezTo>
                <a:lnTo>
                  <a:pt x="2653845" y="1180058"/>
                </a:lnTo>
                <a:lnTo>
                  <a:pt x="2703839" y="1155007"/>
                </a:lnTo>
                <a:cubicBezTo>
                  <a:pt x="2771332" y="1107409"/>
                  <a:pt x="2831325" y="1047286"/>
                  <a:pt x="2878820" y="974636"/>
                </a:cubicBezTo>
                <a:cubicBezTo>
                  <a:pt x="3066299" y="681534"/>
                  <a:pt x="2981309" y="290731"/>
                  <a:pt x="2691341" y="100340"/>
                </a:cubicBezTo>
                <a:cubicBezTo>
                  <a:pt x="2581353" y="30196"/>
                  <a:pt x="2458866" y="-2371"/>
                  <a:pt x="2336380" y="135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ID">
              <a:cs typeface="+mn-ea"/>
              <a:sym typeface="+mn-lt"/>
            </a:endParaRP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D61DB5CD-3EFB-4E64-BCF7-23113C46A7ED}"/>
              </a:ext>
            </a:extLst>
          </p:cNvPr>
          <p:cNvSpPr/>
          <p:nvPr/>
        </p:nvSpPr>
        <p:spPr>
          <a:xfrm>
            <a:off x="3078163" y="2747810"/>
            <a:ext cx="949422" cy="949422"/>
          </a:xfrm>
          <a:prstGeom prst="ellipse">
            <a:avLst/>
          </a:prstGeom>
          <a:solidFill>
            <a:srgbClr val="97CC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9" name="Oval 22">
            <a:extLst>
              <a:ext uri="{FF2B5EF4-FFF2-40B4-BE49-F238E27FC236}">
                <a16:creationId xmlns:a16="http://schemas.microsoft.com/office/drawing/2014/main" id="{40FC8DFC-1F40-46FD-92DF-0464F43D968E}"/>
              </a:ext>
            </a:extLst>
          </p:cNvPr>
          <p:cNvSpPr/>
          <p:nvPr/>
        </p:nvSpPr>
        <p:spPr>
          <a:xfrm>
            <a:off x="3416029" y="3028558"/>
            <a:ext cx="273689" cy="387926"/>
          </a:xfrm>
          <a:custGeom>
            <a:avLst/>
            <a:gdLst>
              <a:gd name="connsiteX0" fmla="*/ 213778 w 427556"/>
              <a:gd name="connsiteY0" fmla="*/ 182841 h 606016"/>
              <a:gd name="connsiteX1" fmla="*/ 164894 w 427556"/>
              <a:gd name="connsiteY1" fmla="*/ 231666 h 606016"/>
              <a:gd name="connsiteX2" fmla="*/ 213778 w 427556"/>
              <a:gd name="connsiteY2" fmla="*/ 280492 h 606016"/>
              <a:gd name="connsiteX3" fmla="*/ 262662 w 427556"/>
              <a:gd name="connsiteY3" fmla="*/ 231666 h 606016"/>
              <a:gd name="connsiteX4" fmla="*/ 213778 w 427556"/>
              <a:gd name="connsiteY4" fmla="*/ 182841 h 606016"/>
              <a:gd name="connsiteX5" fmla="*/ 213778 w 427556"/>
              <a:gd name="connsiteY5" fmla="*/ 144024 h 606016"/>
              <a:gd name="connsiteX6" fmla="*/ 301526 w 427556"/>
              <a:gd name="connsiteY6" fmla="*/ 231666 h 606016"/>
              <a:gd name="connsiteX7" fmla="*/ 213778 w 427556"/>
              <a:gd name="connsiteY7" fmla="*/ 319309 h 606016"/>
              <a:gd name="connsiteX8" fmla="*/ 126030 w 427556"/>
              <a:gd name="connsiteY8" fmla="*/ 231666 h 606016"/>
              <a:gd name="connsiteX9" fmla="*/ 213778 w 427556"/>
              <a:gd name="connsiteY9" fmla="*/ 144024 h 606016"/>
              <a:gd name="connsiteX10" fmla="*/ 213778 w 427556"/>
              <a:gd name="connsiteY10" fmla="*/ 47911 h 606016"/>
              <a:gd name="connsiteX11" fmla="*/ 47979 w 427556"/>
              <a:gd name="connsiteY11" fmla="*/ 213478 h 606016"/>
              <a:gd name="connsiteX12" fmla="*/ 213778 w 427556"/>
              <a:gd name="connsiteY12" fmla="*/ 534604 h 606016"/>
              <a:gd name="connsiteX13" fmla="*/ 379577 w 427556"/>
              <a:gd name="connsiteY13" fmla="*/ 213478 h 606016"/>
              <a:gd name="connsiteX14" fmla="*/ 213778 w 427556"/>
              <a:gd name="connsiteY14" fmla="*/ 47911 h 606016"/>
              <a:gd name="connsiteX15" fmla="*/ 213778 w 427556"/>
              <a:gd name="connsiteY15" fmla="*/ 0 h 606016"/>
              <a:gd name="connsiteX16" fmla="*/ 427556 w 427556"/>
              <a:gd name="connsiteY16" fmla="*/ 213478 h 606016"/>
              <a:gd name="connsiteX17" fmla="*/ 233061 w 427556"/>
              <a:gd name="connsiteY17" fmla="*/ 590096 h 606016"/>
              <a:gd name="connsiteX18" fmla="*/ 225773 w 427556"/>
              <a:gd name="connsiteY18" fmla="*/ 599951 h 606016"/>
              <a:gd name="connsiteX19" fmla="*/ 213778 w 427556"/>
              <a:gd name="connsiteY19" fmla="*/ 606016 h 606016"/>
              <a:gd name="connsiteX20" fmla="*/ 201783 w 427556"/>
              <a:gd name="connsiteY20" fmla="*/ 599951 h 606016"/>
              <a:gd name="connsiteX21" fmla="*/ 194344 w 427556"/>
              <a:gd name="connsiteY21" fmla="*/ 590096 h 606016"/>
              <a:gd name="connsiteX22" fmla="*/ 0 w 427556"/>
              <a:gd name="connsiteY22" fmla="*/ 213478 h 606016"/>
              <a:gd name="connsiteX23" fmla="*/ 213778 w 427556"/>
              <a:gd name="connsiteY23" fmla="*/ 0 h 606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27556" h="606016">
                <a:moveTo>
                  <a:pt x="213778" y="182841"/>
                </a:moveTo>
                <a:cubicBezTo>
                  <a:pt x="186755" y="182841"/>
                  <a:pt x="164894" y="204828"/>
                  <a:pt x="164894" y="231666"/>
                </a:cubicBezTo>
                <a:cubicBezTo>
                  <a:pt x="164894" y="258657"/>
                  <a:pt x="186755" y="280492"/>
                  <a:pt x="213778" y="280492"/>
                </a:cubicBezTo>
                <a:cubicBezTo>
                  <a:pt x="240649" y="280492"/>
                  <a:pt x="262662" y="258657"/>
                  <a:pt x="262662" y="231666"/>
                </a:cubicBezTo>
                <a:cubicBezTo>
                  <a:pt x="262662" y="204828"/>
                  <a:pt x="240649" y="182841"/>
                  <a:pt x="213778" y="182841"/>
                </a:cubicBezTo>
                <a:close/>
                <a:moveTo>
                  <a:pt x="213778" y="144024"/>
                </a:moveTo>
                <a:cubicBezTo>
                  <a:pt x="262055" y="144024"/>
                  <a:pt x="301526" y="183296"/>
                  <a:pt x="301526" y="231666"/>
                </a:cubicBezTo>
                <a:cubicBezTo>
                  <a:pt x="301526" y="280037"/>
                  <a:pt x="262055" y="319309"/>
                  <a:pt x="213778" y="319309"/>
                </a:cubicBezTo>
                <a:cubicBezTo>
                  <a:pt x="165350" y="319309"/>
                  <a:pt x="126030" y="280037"/>
                  <a:pt x="126030" y="231666"/>
                </a:cubicBezTo>
                <a:cubicBezTo>
                  <a:pt x="126030" y="183296"/>
                  <a:pt x="165350" y="144024"/>
                  <a:pt x="213778" y="144024"/>
                </a:cubicBezTo>
                <a:close/>
                <a:moveTo>
                  <a:pt x="213778" y="47911"/>
                </a:moveTo>
                <a:cubicBezTo>
                  <a:pt x="122376" y="47911"/>
                  <a:pt x="47979" y="122204"/>
                  <a:pt x="47979" y="213478"/>
                </a:cubicBezTo>
                <a:cubicBezTo>
                  <a:pt x="47979" y="275944"/>
                  <a:pt x="132093" y="418010"/>
                  <a:pt x="213778" y="534604"/>
                </a:cubicBezTo>
                <a:cubicBezTo>
                  <a:pt x="295463" y="418010"/>
                  <a:pt x="379577" y="275944"/>
                  <a:pt x="379577" y="213478"/>
                </a:cubicBezTo>
                <a:cubicBezTo>
                  <a:pt x="379577" y="122204"/>
                  <a:pt x="305180" y="47911"/>
                  <a:pt x="213778" y="47911"/>
                </a:cubicBezTo>
                <a:close/>
                <a:moveTo>
                  <a:pt x="213778" y="0"/>
                </a:moveTo>
                <a:cubicBezTo>
                  <a:pt x="331599" y="0"/>
                  <a:pt x="427556" y="95822"/>
                  <a:pt x="427556" y="213478"/>
                </a:cubicBezTo>
                <a:cubicBezTo>
                  <a:pt x="427556" y="322794"/>
                  <a:pt x="252950" y="562957"/>
                  <a:pt x="233061" y="590096"/>
                </a:cubicBezTo>
                <a:lnTo>
                  <a:pt x="225773" y="599951"/>
                </a:lnTo>
                <a:cubicBezTo>
                  <a:pt x="222888" y="603742"/>
                  <a:pt x="218485" y="606016"/>
                  <a:pt x="213778" y="606016"/>
                </a:cubicBezTo>
                <a:cubicBezTo>
                  <a:pt x="209071" y="606016"/>
                  <a:pt x="204516" y="603742"/>
                  <a:pt x="201783" y="599951"/>
                </a:cubicBezTo>
                <a:lnTo>
                  <a:pt x="194344" y="590096"/>
                </a:lnTo>
                <a:cubicBezTo>
                  <a:pt x="174454" y="562957"/>
                  <a:pt x="0" y="322794"/>
                  <a:pt x="0" y="213478"/>
                </a:cubicBezTo>
                <a:cubicBezTo>
                  <a:pt x="0" y="95822"/>
                  <a:pt x="95805" y="0"/>
                  <a:pt x="21377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16B52AD3-2444-4FC6-8F04-7A522A015B1A}"/>
              </a:ext>
            </a:extLst>
          </p:cNvPr>
          <p:cNvSpPr/>
          <p:nvPr/>
        </p:nvSpPr>
        <p:spPr>
          <a:xfrm>
            <a:off x="3523818" y="4478474"/>
            <a:ext cx="949422" cy="949422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0" name="Oval 26">
            <a:extLst>
              <a:ext uri="{FF2B5EF4-FFF2-40B4-BE49-F238E27FC236}">
                <a16:creationId xmlns:a16="http://schemas.microsoft.com/office/drawing/2014/main" id="{1D00E891-2859-413D-B142-54AF73A9389E}"/>
              </a:ext>
            </a:extLst>
          </p:cNvPr>
          <p:cNvSpPr/>
          <p:nvPr/>
        </p:nvSpPr>
        <p:spPr>
          <a:xfrm>
            <a:off x="3890063" y="4759222"/>
            <a:ext cx="216932" cy="387926"/>
          </a:xfrm>
          <a:custGeom>
            <a:avLst/>
            <a:gdLst>
              <a:gd name="connsiteX0" fmla="*/ 168920 w 337966"/>
              <a:gd name="connsiteY0" fmla="*/ 358540 h 604363"/>
              <a:gd name="connsiteX1" fmla="*/ 100839 w 337966"/>
              <a:gd name="connsiteY1" fmla="*/ 369869 h 604363"/>
              <a:gd name="connsiteX2" fmla="*/ 63111 w 337966"/>
              <a:gd name="connsiteY2" fmla="*/ 485700 h 604363"/>
              <a:gd name="connsiteX3" fmla="*/ 168920 w 337966"/>
              <a:gd name="connsiteY3" fmla="*/ 462194 h 604363"/>
              <a:gd name="connsiteX4" fmla="*/ 274728 w 337966"/>
              <a:gd name="connsiteY4" fmla="*/ 485700 h 604363"/>
              <a:gd name="connsiteX5" fmla="*/ 237142 w 337966"/>
              <a:gd name="connsiteY5" fmla="*/ 369869 h 604363"/>
              <a:gd name="connsiteX6" fmla="*/ 168920 w 337966"/>
              <a:gd name="connsiteY6" fmla="*/ 358540 h 604363"/>
              <a:gd name="connsiteX7" fmla="*/ 168920 w 337966"/>
              <a:gd name="connsiteY7" fmla="*/ 160580 h 604363"/>
              <a:gd name="connsiteX8" fmla="*/ 111477 w 337966"/>
              <a:gd name="connsiteY8" fmla="*/ 337017 h 604363"/>
              <a:gd name="connsiteX9" fmla="*/ 168920 w 337966"/>
              <a:gd name="connsiteY9" fmla="*/ 330220 h 604363"/>
              <a:gd name="connsiteX10" fmla="*/ 226363 w 337966"/>
              <a:gd name="connsiteY10" fmla="*/ 337017 h 604363"/>
              <a:gd name="connsiteX11" fmla="*/ 168920 w 337966"/>
              <a:gd name="connsiteY11" fmla="*/ 62591 h 604363"/>
              <a:gd name="connsiteX12" fmla="*/ 147219 w 337966"/>
              <a:gd name="connsiteY12" fmla="*/ 84256 h 604363"/>
              <a:gd name="connsiteX13" fmla="*/ 168920 w 337966"/>
              <a:gd name="connsiteY13" fmla="*/ 105779 h 604363"/>
              <a:gd name="connsiteX14" fmla="*/ 190620 w 337966"/>
              <a:gd name="connsiteY14" fmla="*/ 84256 h 604363"/>
              <a:gd name="connsiteX15" fmla="*/ 168920 w 337966"/>
              <a:gd name="connsiteY15" fmla="*/ 62591 h 604363"/>
              <a:gd name="connsiteX16" fmla="*/ 168920 w 337966"/>
              <a:gd name="connsiteY16" fmla="*/ 34270 h 604363"/>
              <a:gd name="connsiteX17" fmla="*/ 218987 w 337966"/>
              <a:gd name="connsiteY17" fmla="*/ 84256 h 604363"/>
              <a:gd name="connsiteX18" fmla="*/ 188777 w 337966"/>
              <a:gd name="connsiteY18" fmla="*/ 129993 h 604363"/>
              <a:gd name="connsiteX19" fmla="*/ 313874 w 337966"/>
              <a:gd name="connsiteY19" fmla="*/ 514162 h 604363"/>
              <a:gd name="connsiteX20" fmla="*/ 314442 w 337966"/>
              <a:gd name="connsiteY20" fmla="*/ 515861 h 604363"/>
              <a:gd name="connsiteX21" fmla="*/ 337277 w 337966"/>
              <a:gd name="connsiteY21" fmla="*/ 585813 h 604363"/>
              <a:gd name="connsiteX22" fmla="*/ 328058 w 337966"/>
              <a:gd name="connsiteY22" fmla="*/ 603655 h 604363"/>
              <a:gd name="connsiteX23" fmla="*/ 323661 w 337966"/>
              <a:gd name="connsiteY23" fmla="*/ 604363 h 604363"/>
              <a:gd name="connsiteX24" fmla="*/ 310187 w 337966"/>
              <a:gd name="connsiteY24" fmla="*/ 594592 h 604363"/>
              <a:gd name="connsiteX25" fmla="*/ 288486 w 337966"/>
              <a:gd name="connsiteY25" fmla="*/ 527756 h 604363"/>
              <a:gd name="connsiteX26" fmla="*/ 168920 w 337966"/>
              <a:gd name="connsiteY26" fmla="*/ 490514 h 604363"/>
              <a:gd name="connsiteX27" fmla="*/ 49353 w 337966"/>
              <a:gd name="connsiteY27" fmla="*/ 527756 h 604363"/>
              <a:gd name="connsiteX28" fmla="*/ 27653 w 337966"/>
              <a:gd name="connsiteY28" fmla="*/ 594592 h 604363"/>
              <a:gd name="connsiteX29" fmla="*/ 9782 w 337966"/>
              <a:gd name="connsiteY29" fmla="*/ 603655 h 604363"/>
              <a:gd name="connsiteX30" fmla="*/ 704 w 337966"/>
              <a:gd name="connsiteY30" fmla="*/ 585813 h 604363"/>
              <a:gd name="connsiteX31" fmla="*/ 23398 w 337966"/>
              <a:gd name="connsiteY31" fmla="*/ 516003 h 604363"/>
              <a:gd name="connsiteX32" fmla="*/ 23965 w 337966"/>
              <a:gd name="connsiteY32" fmla="*/ 514020 h 604363"/>
              <a:gd name="connsiteX33" fmla="*/ 149063 w 337966"/>
              <a:gd name="connsiteY33" fmla="*/ 129993 h 604363"/>
              <a:gd name="connsiteX34" fmla="*/ 118852 w 337966"/>
              <a:gd name="connsiteY34" fmla="*/ 84256 h 604363"/>
              <a:gd name="connsiteX35" fmla="*/ 168920 w 337966"/>
              <a:gd name="connsiteY35" fmla="*/ 34270 h 604363"/>
              <a:gd name="connsiteX36" fmla="*/ 94727 w 337966"/>
              <a:gd name="connsiteY36" fmla="*/ 28009 h 604363"/>
              <a:gd name="connsiteX37" fmla="*/ 95578 w 337966"/>
              <a:gd name="connsiteY37" fmla="*/ 47981 h 604363"/>
              <a:gd name="connsiteX38" fmla="*/ 83809 w 337966"/>
              <a:gd name="connsiteY38" fmla="*/ 82117 h 604363"/>
              <a:gd name="connsiteX39" fmla="*/ 95436 w 337966"/>
              <a:gd name="connsiteY39" fmla="*/ 116111 h 604363"/>
              <a:gd name="connsiteX40" fmla="*/ 94444 w 337966"/>
              <a:gd name="connsiteY40" fmla="*/ 136083 h 604363"/>
              <a:gd name="connsiteX41" fmla="*/ 84944 w 337966"/>
              <a:gd name="connsiteY41" fmla="*/ 139624 h 604363"/>
              <a:gd name="connsiteX42" fmla="*/ 74309 w 337966"/>
              <a:gd name="connsiteY42" fmla="*/ 134950 h 604363"/>
              <a:gd name="connsiteX43" fmla="*/ 55451 w 337966"/>
              <a:gd name="connsiteY43" fmla="*/ 82117 h 604363"/>
              <a:gd name="connsiteX44" fmla="*/ 74735 w 337966"/>
              <a:gd name="connsiteY44" fmla="*/ 28859 h 604363"/>
              <a:gd name="connsiteX45" fmla="*/ 94727 w 337966"/>
              <a:gd name="connsiteY45" fmla="*/ 28009 h 604363"/>
              <a:gd name="connsiteX46" fmla="*/ 241562 w 337966"/>
              <a:gd name="connsiteY46" fmla="*/ 27868 h 604363"/>
              <a:gd name="connsiteX47" fmla="*/ 261555 w 337966"/>
              <a:gd name="connsiteY47" fmla="*/ 29001 h 604363"/>
              <a:gd name="connsiteX48" fmla="*/ 280413 w 337966"/>
              <a:gd name="connsiteY48" fmla="*/ 81834 h 604363"/>
              <a:gd name="connsiteX49" fmla="*/ 261130 w 337966"/>
              <a:gd name="connsiteY49" fmla="*/ 135091 h 604363"/>
              <a:gd name="connsiteX50" fmla="*/ 250779 w 337966"/>
              <a:gd name="connsiteY50" fmla="*/ 139624 h 604363"/>
              <a:gd name="connsiteX51" fmla="*/ 241137 w 337966"/>
              <a:gd name="connsiteY51" fmla="*/ 135941 h 604363"/>
              <a:gd name="connsiteX52" fmla="*/ 240286 w 337966"/>
              <a:gd name="connsiteY52" fmla="*/ 115970 h 604363"/>
              <a:gd name="connsiteX53" fmla="*/ 252055 w 337966"/>
              <a:gd name="connsiteY53" fmla="*/ 81834 h 604363"/>
              <a:gd name="connsiteX54" fmla="*/ 240428 w 337966"/>
              <a:gd name="connsiteY54" fmla="*/ 47839 h 604363"/>
              <a:gd name="connsiteX55" fmla="*/ 241562 w 337966"/>
              <a:gd name="connsiteY55" fmla="*/ 27868 h 604363"/>
              <a:gd name="connsiteX56" fmla="*/ 284673 w 337966"/>
              <a:gd name="connsiteY56" fmla="*/ 3663 h 604363"/>
              <a:gd name="connsiteX57" fmla="*/ 304649 w 337966"/>
              <a:gd name="connsiteY57" fmla="*/ 4654 h 604363"/>
              <a:gd name="connsiteX58" fmla="*/ 333126 w 337966"/>
              <a:gd name="connsiteY58" fmla="*/ 81692 h 604363"/>
              <a:gd name="connsiteX59" fmla="*/ 304224 w 337966"/>
              <a:gd name="connsiteY59" fmla="*/ 159297 h 604363"/>
              <a:gd name="connsiteX60" fmla="*/ 293740 w 337966"/>
              <a:gd name="connsiteY60" fmla="*/ 163970 h 604363"/>
              <a:gd name="connsiteX61" fmla="*/ 284106 w 337966"/>
              <a:gd name="connsiteY61" fmla="*/ 160288 h 604363"/>
              <a:gd name="connsiteX62" fmla="*/ 283256 w 337966"/>
              <a:gd name="connsiteY62" fmla="*/ 140320 h 604363"/>
              <a:gd name="connsiteX63" fmla="*/ 304791 w 337966"/>
              <a:gd name="connsiteY63" fmla="*/ 81692 h 604363"/>
              <a:gd name="connsiteX64" fmla="*/ 283681 w 337966"/>
              <a:gd name="connsiteY64" fmla="*/ 23630 h 604363"/>
              <a:gd name="connsiteX65" fmla="*/ 284673 w 337966"/>
              <a:gd name="connsiteY65" fmla="*/ 3663 h 604363"/>
              <a:gd name="connsiteX66" fmla="*/ 51750 w 337966"/>
              <a:gd name="connsiteY66" fmla="*/ 3663 h 604363"/>
              <a:gd name="connsiteX67" fmla="*/ 52601 w 337966"/>
              <a:gd name="connsiteY67" fmla="*/ 23630 h 604363"/>
              <a:gd name="connsiteX68" fmla="*/ 31039 w 337966"/>
              <a:gd name="connsiteY68" fmla="*/ 82259 h 604363"/>
              <a:gd name="connsiteX69" fmla="*/ 52176 w 337966"/>
              <a:gd name="connsiteY69" fmla="*/ 140320 h 604363"/>
              <a:gd name="connsiteX70" fmla="*/ 51183 w 337966"/>
              <a:gd name="connsiteY70" fmla="*/ 160288 h 604363"/>
              <a:gd name="connsiteX71" fmla="*/ 41679 w 337966"/>
              <a:gd name="connsiteY71" fmla="*/ 163970 h 604363"/>
              <a:gd name="connsiteX72" fmla="*/ 31181 w 337966"/>
              <a:gd name="connsiteY72" fmla="*/ 159297 h 604363"/>
              <a:gd name="connsiteX73" fmla="*/ 2668 w 337966"/>
              <a:gd name="connsiteY73" fmla="*/ 82259 h 604363"/>
              <a:gd name="connsiteX74" fmla="*/ 31607 w 337966"/>
              <a:gd name="connsiteY74" fmla="*/ 4654 h 604363"/>
              <a:gd name="connsiteX75" fmla="*/ 51750 w 337966"/>
              <a:gd name="connsiteY75" fmla="*/ 3663 h 604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</a:cxnLst>
            <a:rect l="l" t="t" r="r" b="b"/>
            <a:pathLst>
              <a:path w="337966" h="604363">
                <a:moveTo>
                  <a:pt x="168920" y="358540"/>
                </a:moveTo>
                <a:cubicBezTo>
                  <a:pt x="145092" y="358540"/>
                  <a:pt x="121689" y="362505"/>
                  <a:pt x="100839" y="369869"/>
                </a:cubicBezTo>
                <a:lnTo>
                  <a:pt x="63111" y="485700"/>
                </a:lnTo>
                <a:cubicBezTo>
                  <a:pt x="93606" y="470548"/>
                  <a:pt x="130341" y="462194"/>
                  <a:pt x="168920" y="462194"/>
                </a:cubicBezTo>
                <a:cubicBezTo>
                  <a:pt x="207499" y="462194"/>
                  <a:pt x="244376" y="470548"/>
                  <a:pt x="274728" y="485700"/>
                </a:cubicBezTo>
                <a:lnTo>
                  <a:pt x="237142" y="369869"/>
                </a:lnTo>
                <a:cubicBezTo>
                  <a:pt x="216292" y="362505"/>
                  <a:pt x="192890" y="358540"/>
                  <a:pt x="168920" y="358540"/>
                </a:cubicBezTo>
                <a:close/>
                <a:moveTo>
                  <a:pt x="168920" y="160580"/>
                </a:moveTo>
                <a:lnTo>
                  <a:pt x="111477" y="337017"/>
                </a:lnTo>
                <a:cubicBezTo>
                  <a:pt x="129773" y="332485"/>
                  <a:pt x="149347" y="330220"/>
                  <a:pt x="168920" y="330220"/>
                </a:cubicBezTo>
                <a:cubicBezTo>
                  <a:pt x="188635" y="330220"/>
                  <a:pt x="208066" y="332485"/>
                  <a:pt x="226363" y="337017"/>
                </a:cubicBezTo>
                <a:close/>
                <a:moveTo>
                  <a:pt x="168920" y="62591"/>
                </a:moveTo>
                <a:cubicBezTo>
                  <a:pt x="157006" y="62591"/>
                  <a:pt x="147219" y="72220"/>
                  <a:pt x="147219" y="84256"/>
                </a:cubicBezTo>
                <a:cubicBezTo>
                  <a:pt x="147219" y="96150"/>
                  <a:pt x="157006" y="105779"/>
                  <a:pt x="168920" y="105779"/>
                </a:cubicBezTo>
                <a:cubicBezTo>
                  <a:pt x="180834" y="105779"/>
                  <a:pt x="190620" y="96150"/>
                  <a:pt x="190620" y="84256"/>
                </a:cubicBezTo>
                <a:cubicBezTo>
                  <a:pt x="190620" y="72220"/>
                  <a:pt x="180834" y="62591"/>
                  <a:pt x="168920" y="62591"/>
                </a:cubicBezTo>
                <a:close/>
                <a:moveTo>
                  <a:pt x="168920" y="34270"/>
                </a:moveTo>
                <a:cubicBezTo>
                  <a:pt x="196577" y="34270"/>
                  <a:pt x="218987" y="56643"/>
                  <a:pt x="218987" y="84256"/>
                </a:cubicBezTo>
                <a:cubicBezTo>
                  <a:pt x="218987" y="104647"/>
                  <a:pt x="206506" y="122347"/>
                  <a:pt x="188777" y="129993"/>
                </a:cubicBezTo>
                <a:lnTo>
                  <a:pt x="313874" y="514162"/>
                </a:lnTo>
                <a:cubicBezTo>
                  <a:pt x="314158" y="514728"/>
                  <a:pt x="314300" y="515295"/>
                  <a:pt x="314442" y="515861"/>
                </a:cubicBezTo>
                <a:lnTo>
                  <a:pt x="337277" y="585813"/>
                </a:lnTo>
                <a:cubicBezTo>
                  <a:pt x="339688" y="593318"/>
                  <a:pt x="335575" y="601248"/>
                  <a:pt x="328058" y="603655"/>
                </a:cubicBezTo>
                <a:cubicBezTo>
                  <a:pt x="326639" y="604221"/>
                  <a:pt x="325221" y="604363"/>
                  <a:pt x="323661" y="604363"/>
                </a:cubicBezTo>
                <a:cubicBezTo>
                  <a:pt x="317704" y="604363"/>
                  <a:pt x="312172" y="600540"/>
                  <a:pt x="310187" y="594592"/>
                </a:cubicBezTo>
                <a:lnTo>
                  <a:pt x="288486" y="527756"/>
                </a:lnTo>
                <a:cubicBezTo>
                  <a:pt x="258984" y="503966"/>
                  <a:pt x="215725" y="490514"/>
                  <a:pt x="168920" y="490514"/>
                </a:cubicBezTo>
                <a:cubicBezTo>
                  <a:pt x="122114" y="490514"/>
                  <a:pt x="78855" y="504108"/>
                  <a:pt x="49353" y="527756"/>
                </a:cubicBezTo>
                <a:lnTo>
                  <a:pt x="27653" y="594592"/>
                </a:lnTo>
                <a:cubicBezTo>
                  <a:pt x="25242" y="602097"/>
                  <a:pt x="17157" y="606062"/>
                  <a:pt x="9782" y="603655"/>
                </a:cubicBezTo>
                <a:cubicBezTo>
                  <a:pt x="2264" y="601248"/>
                  <a:pt x="-1707" y="593318"/>
                  <a:pt x="704" y="585813"/>
                </a:cubicBezTo>
                <a:lnTo>
                  <a:pt x="23398" y="516003"/>
                </a:lnTo>
                <a:cubicBezTo>
                  <a:pt x="23540" y="515295"/>
                  <a:pt x="23823" y="514728"/>
                  <a:pt x="23965" y="514020"/>
                </a:cubicBezTo>
                <a:lnTo>
                  <a:pt x="149063" y="129993"/>
                </a:lnTo>
                <a:cubicBezTo>
                  <a:pt x="131334" y="122347"/>
                  <a:pt x="118852" y="104647"/>
                  <a:pt x="118852" y="84256"/>
                </a:cubicBezTo>
                <a:cubicBezTo>
                  <a:pt x="118852" y="56643"/>
                  <a:pt x="141404" y="34270"/>
                  <a:pt x="168920" y="34270"/>
                </a:cubicBezTo>
                <a:close/>
                <a:moveTo>
                  <a:pt x="94727" y="28009"/>
                </a:moveTo>
                <a:cubicBezTo>
                  <a:pt x="100541" y="33250"/>
                  <a:pt x="100966" y="42174"/>
                  <a:pt x="95578" y="47981"/>
                </a:cubicBezTo>
                <a:cubicBezTo>
                  <a:pt x="88914" y="55346"/>
                  <a:pt x="83809" y="70077"/>
                  <a:pt x="83809" y="82117"/>
                </a:cubicBezTo>
                <a:cubicBezTo>
                  <a:pt x="83809" y="94157"/>
                  <a:pt x="88772" y="108746"/>
                  <a:pt x="95436" y="116111"/>
                </a:cubicBezTo>
                <a:cubicBezTo>
                  <a:pt x="100683" y="121919"/>
                  <a:pt x="100257" y="130842"/>
                  <a:pt x="94444" y="136083"/>
                </a:cubicBezTo>
                <a:cubicBezTo>
                  <a:pt x="91608" y="138491"/>
                  <a:pt x="88205" y="139624"/>
                  <a:pt x="84944" y="139624"/>
                </a:cubicBezTo>
                <a:cubicBezTo>
                  <a:pt x="80974" y="139624"/>
                  <a:pt x="77145" y="138066"/>
                  <a:pt x="74309" y="134950"/>
                </a:cubicBezTo>
                <a:cubicBezTo>
                  <a:pt x="61265" y="120502"/>
                  <a:pt x="55451" y="97981"/>
                  <a:pt x="55451" y="82117"/>
                </a:cubicBezTo>
                <a:cubicBezTo>
                  <a:pt x="55451" y="66111"/>
                  <a:pt x="61406" y="43448"/>
                  <a:pt x="74735" y="28859"/>
                </a:cubicBezTo>
                <a:cubicBezTo>
                  <a:pt x="79981" y="23052"/>
                  <a:pt x="88914" y="22627"/>
                  <a:pt x="94727" y="28009"/>
                </a:cubicBezTo>
                <a:close/>
                <a:moveTo>
                  <a:pt x="241562" y="27868"/>
                </a:moveTo>
                <a:cubicBezTo>
                  <a:pt x="247376" y="22627"/>
                  <a:pt x="256309" y="23194"/>
                  <a:pt x="261555" y="29001"/>
                </a:cubicBezTo>
                <a:cubicBezTo>
                  <a:pt x="274600" y="43448"/>
                  <a:pt x="280413" y="65970"/>
                  <a:pt x="280413" y="81834"/>
                </a:cubicBezTo>
                <a:cubicBezTo>
                  <a:pt x="280413" y="97839"/>
                  <a:pt x="274458" y="120502"/>
                  <a:pt x="261130" y="135091"/>
                </a:cubicBezTo>
                <a:cubicBezTo>
                  <a:pt x="258436" y="138066"/>
                  <a:pt x="254607" y="139624"/>
                  <a:pt x="250779" y="139624"/>
                </a:cubicBezTo>
                <a:cubicBezTo>
                  <a:pt x="247376" y="139624"/>
                  <a:pt x="243831" y="138491"/>
                  <a:pt x="241137" y="135941"/>
                </a:cubicBezTo>
                <a:cubicBezTo>
                  <a:pt x="235324" y="130700"/>
                  <a:pt x="235040" y="121777"/>
                  <a:pt x="240286" y="115970"/>
                </a:cubicBezTo>
                <a:cubicBezTo>
                  <a:pt x="246951" y="108604"/>
                  <a:pt x="252055" y="93873"/>
                  <a:pt x="252055" y="81834"/>
                </a:cubicBezTo>
                <a:cubicBezTo>
                  <a:pt x="252055" y="69794"/>
                  <a:pt x="247092" y="55205"/>
                  <a:pt x="240428" y="47839"/>
                </a:cubicBezTo>
                <a:cubicBezTo>
                  <a:pt x="235182" y="42032"/>
                  <a:pt x="235749" y="33109"/>
                  <a:pt x="241562" y="27868"/>
                </a:cubicBezTo>
                <a:close/>
                <a:moveTo>
                  <a:pt x="284673" y="3663"/>
                </a:moveTo>
                <a:cubicBezTo>
                  <a:pt x="290482" y="-1577"/>
                  <a:pt x="299407" y="-1152"/>
                  <a:pt x="304649" y="4654"/>
                </a:cubicBezTo>
                <a:cubicBezTo>
                  <a:pt x="322217" y="24197"/>
                  <a:pt x="333126" y="53653"/>
                  <a:pt x="333126" y="81692"/>
                </a:cubicBezTo>
                <a:cubicBezTo>
                  <a:pt x="333126" y="110015"/>
                  <a:pt x="322075" y="139754"/>
                  <a:pt x="304224" y="159297"/>
                </a:cubicBezTo>
                <a:cubicBezTo>
                  <a:pt x="301391" y="162412"/>
                  <a:pt x="297565" y="163970"/>
                  <a:pt x="293740" y="163970"/>
                </a:cubicBezTo>
                <a:cubicBezTo>
                  <a:pt x="290340" y="163970"/>
                  <a:pt x="286940" y="162695"/>
                  <a:pt x="284106" y="160288"/>
                </a:cubicBezTo>
                <a:cubicBezTo>
                  <a:pt x="278439" y="155048"/>
                  <a:pt x="278014" y="145985"/>
                  <a:pt x="283256" y="140320"/>
                </a:cubicBezTo>
                <a:cubicBezTo>
                  <a:pt x="296432" y="125876"/>
                  <a:pt x="304791" y="102934"/>
                  <a:pt x="304791" y="81692"/>
                </a:cubicBezTo>
                <a:cubicBezTo>
                  <a:pt x="304791" y="60733"/>
                  <a:pt x="296574" y="37933"/>
                  <a:pt x="283681" y="23630"/>
                </a:cubicBezTo>
                <a:cubicBezTo>
                  <a:pt x="278439" y="17824"/>
                  <a:pt x="278864" y="8902"/>
                  <a:pt x="284673" y="3663"/>
                </a:cubicBezTo>
                <a:close/>
                <a:moveTo>
                  <a:pt x="51750" y="3663"/>
                </a:moveTo>
                <a:cubicBezTo>
                  <a:pt x="57425" y="8902"/>
                  <a:pt x="57850" y="17966"/>
                  <a:pt x="52601" y="23630"/>
                </a:cubicBezTo>
                <a:cubicBezTo>
                  <a:pt x="39551" y="38075"/>
                  <a:pt x="31039" y="61016"/>
                  <a:pt x="31039" y="82259"/>
                </a:cubicBezTo>
                <a:cubicBezTo>
                  <a:pt x="31039" y="103218"/>
                  <a:pt x="39267" y="126017"/>
                  <a:pt x="52176" y="140320"/>
                </a:cubicBezTo>
                <a:cubicBezTo>
                  <a:pt x="57425" y="146127"/>
                  <a:pt x="56999" y="155048"/>
                  <a:pt x="51183" y="160288"/>
                </a:cubicBezTo>
                <a:cubicBezTo>
                  <a:pt x="48488" y="162695"/>
                  <a:pt x="45083" y="163970"/>
                  <a:pt x="41679" y="163970"/>
                </a:cubicBezTo>
                <a:cubicBezTo>
                  <a:pt x="37848" y="163970"/>
                  <a:pt x="34018" y="162412"/>
                  <a:pt x="31181" y="159297"/>
                </a:cubicBezTo>
                <a:cubicBezTo>
                  <a:pt x="13591" y="139754"/>
                  <a:pt x="2668" y="110298"/>
                  <a:pt x="2668" y="82259"/>
                </a:cubicBezTo>
                <a:cubicBezTo>
                  <a:pt x="2668" y="53936"/>
                  <a:pt x="13733" y="24197"/>
                  <a:pt x="31607" y="4654"/>
                </a:cubicBezTo>
                <a:cubicBezTo>
                  <a:pt x="36997" y="-1152"/>
                  <a:pt x="45934" y="-1577"/>
                  <a:pt x="51750" y="366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2A42BB62-DB09-42EE-B1F7-470124ED1243}"/>
              </a:ext>
            </a:extLst>
          </p:cNvPr>
          <p:cNvSpPr/>
          <p:nvPr/>
        </p:nvSpPr>
        <p:spPr>
          <a:xfrm>
            <a:off x="6111240" y="4341314"/>
            <a:ext cx="949422" cy="949422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1" name="Oval 33">
            <a:extLst>
              <a:ext uri="{FF2B5EF4-FFF2-40B4-BE49-F238E27FC236}">
                <a16:creationId xmlns:a16="http://schemas.microsoft.com/office/drawing/2014/main" id="{B0AAE58B-EBFC-4457-92DB-6E967663B54B}"/>
              </a:ext>
            </a:extLst>
          </p:cNvPr>
          <p:cNvSpPr/>
          <p:nvPr/>
        </p:nvSpPr>
        <p:spPr>
          <a:xfrm>
            <a:off x="6391989" y="4622378"/>
            <a:ext cx="387925" cy="387294"/>
          </a:xfrm>
          <a:custGeom>
            <a:avLst/>
            <a:gdLst>
              <a:gd name="connsiteX0" fmla="*/ 279086 w 606580"/>
              <a:gd name="connsiteY0" fmla="*/ 279044 h 605592"/>
              <a:gd name="connsiteX1" fmla="*/ 279086 w 606580"/>
              <a:gd name="connsiteY1" fmla="*/ 338184 h 605592"/>
              <a:gd name="connsiteX2" fmla="*/ 297654 w 606580"/>
              <a:gd name="connsiteY2" fmla="*/ 327710 h 605592"/>
              <a:gd name="connsiteX3" fmla="*/ 304802 w 606580"/>
              <a:gd name="connsiteY3" fmla="*/ 307873 h 605592"/>
              <a:gd name="connsiteX4" fmla="*/ 298768 w 606580"/>
              <a:gd name="connsiteY4" fmla="*/ 290353 h 605592"/>
              <a:gd name="connsiteX5" fmla="*/ 279086 w 606580"/>
              <a:gd name="connsiteY5" fmla="*/ 279044 h 605592"/>
              <a:gd name="connsiteX6" fmla="*/ 257084 w 606580"/>
              <a:gd name="connsiteY6" fmla="*/ 176799 h 605592"/>
              <a:gd name="connsiteX7" fmla="*/ 242880 w 606580"/>
              <a:gd name="connsiteY7" fmla="*/ 187181 h 605592"/>
              <a:gd name="connsiteX8" fmla="*/ 237495 w 606580"/>
              <a:gd name="connsiteY8" fmla="*/ 203218 h 605592"/>
              <a:gd name="connsiteX9" fmla="*/ 242323 w 606580"/>
              <a:gd name="connsiteY9" fmla="*/ 218142 h 605592"/>
              <a:gd name="connsiteX10" fmla="*/ 257084 w 606580"/>
              <a:gd name="connsiteY10" fmla="*/ 229266 h 605592"/>
              <a:gd name="connsiteX11" fmla="*/ 257084 w 606580"/>
              <a:gd name="connsiteY11" fmla="*/ 128782 h 605592"/>
              <a:gd name="connsiteX12" fmla="*/ 279086 w 606580"/>
              <a:gd name="connsiteY12" fmla="*/ 128782 h 605592"/>
              <a:gd name="connsiteX13" fmla="*/ 279086 w 606580"/>
              <a:gd name="connsiteY13" fmla="*/ 143799 h 605592"/>
              <a:gd name="connsiteX14" fmla="*/ 317521 w 606580"/>
              <a:gd name="connsiteY14" fmla="*/ 160206 h 605592"/>
              <a:gd name="connsiteX15" fmla="*/ 335810 w 606580"/>
              <a:gd name="connsiteY15" fmla="*/ 196543 h 605592"/>
              <a:gd name="connsiteX16" fmla="*/ 297375 w 606580"/>
              <a:gd name="connsiteY16" fmla="*/ 201549 h 605592"/>
              <a:gd name="connsiteX17" fmla="*/ 279086 w 606580"/>
              <a:gd name="connsiteY17" fmla="*/ 177263 h 605592"/>
              <a:gd name="connsiteX18" fmla="*/ 279086 w 606580"/>
              <a:gd name="connsiteY18" fmla="*/ 236589 h 605592"/>
              <a:gd name="connsiteX19" fmla="*/ 328754 w 606580"/>
              <a:gd name="connsiteY19" fmla="*/ 262173 h 605592"/>
              <a:gd name="connsiteX20" fmla="*/ 342030 w 606580"/>
              <a:gd name="connsiteY20" fmla="*/ 302403 h 605592"/>
              <a:gd name="connsiteX21" fmla="*/ 325412 w 606580"/>
              <a:gd name="connsiteY21" fmla="*/ 348659 h 605592"/>
              <a:gd name="connsiteX22" fmla="*/ 279086 w 606580"/>
              <a:gd name="connsiteY22" fmla="*/ 371741 h 605592"/>
              <a:gd name="connsiteX23" fmla="*/ 279086 w 606580"/>
              <a:gd name="connsiteY23" fmla="*/ 400106 h 605592"/>
              <a:gd name="connsiteX24" fmla="*/ 257084 w 606580"/>
              <a:gd name="connsiteY24" fmla="*/ 400106 h 605592"/>
              <a:gd name="connsiteX25" fmla="*/ 257084 w 606580"/>
              <a:gd name="connsiteY25" fmla="*/ 372482 h 605592"/>
              <a:gd name="connsiteX26" fmla="*/ 214471 w 606580"/>
              <a:gd name="connsiteY26" fmla="*/ 352923 h 605592"/>
              <a:gd name="connsiteX27" fmla="*/ 193490 w 606580"/>
              <a:gd name="connsiteY27" fmla="*/ 306667 h 605592"/>
              <a:gd name="connsiteX28" fmla="*/ 233132 w 606580"/>
              <a:gd name="connsiteY28" fmla="*/ 302403 h 605592"/>
              <a:gd name="connsiteX29" fmla="*/ 242230 w 606580"/>
              <a:gd name="connsiteY29" fmla="*/ 323353 h 605592"/>
              <a:gd name="connsiteX30" fmla="*/ 257084 w 606580"/>
              <a:gd name="connsiteY30" fmla="*/ 336052 h 605592"/>
              <a:gd name="connsiteX31" fmla="*/ 257084 w 606580"/>
              <a:gd name="connsiteY31" fmla="*/ 272555 h 605592"/>
              <a:gd name="connsiteX32" fmla="*/ 213450 w 606580"/>
              <a:gd name="connsiteY32" fmla="*/ 246878 h 605592"/>
              <a:gd name="connsiteX33" fmla="*/ 199525 w 606580"/>
              <a:gd name="connsiteY33" fmla="*/ 205072 h 605592"/>
              <a:gd name="connsiteX34" fmla="*/ 215307 w 606580"/>
              <a:gd name="connsiteY34" fmla="*/ 163265 h 605592"/>
              <a:gd name="connsiteX35" fmla="*/ 257084 w 606580"/>
              <a:gd name="connsiteY35" fmla="*/ 143799 h 605592"/>
              <a:gd name="connsiteX36" fmla="*/ 265083 w 606580"/>
              <a:gd name="connsiteY36" fmla="*/ 37821 h 605592"/>
              <a:gd name="connsiteX37" fmla="*/ 37882 w 606580"/>
              <a:gd name="connsiteY37" fmla="*/ 264651 h 605592"/>
              <a:gd name="connsiteX38" fmla="*/ 265083 w 606580"/>
              <a:gd name="connsiteY38" fmla="*/ 491574 h 605592"/>
              <a:gd name="connsiteX39" fmla="*/ 492376 w 606580"/>
              <a:gd name="connsiteY39" fmla="*/ 264651 h 605592"/>
              <a:gd name="connsiteX40" fmla="*/ 265083 w 606580"/>
              <a:gd name="connsiteY40" fmla="*/ 37821 h 605592"/>
              <a:gd name="connsiteX41" fmla="*/ 265083 w 606580"/>
              <a:gd name="connsiteY41" fmla="*/ 0 h 605592"/>
              <a:gd name="connsiteX42" fmla="*/ 530259 w 606580"/>
              <a:gd name="connsiteY42" fmla="*/ 264651 h 605592"/>
              <a:gd name="connsiteX43" fmla="*/ 465357 w 606580"/>
              <a:gd name="connsiteY43" fmla="*/ 437810 h 605592"/>
              <a:gd name="connsiteX44" fmla="*/ 606580 w 606580"/>
              <a:gd name="connsiteY44" fmla="*/ 578895 h 605592"/>
              <a:gd name="connsiteX45" fmla="*/ 579840 w 606580"/>
              <a:gd name="connsiteY45" fmla="*/ 605592 h 605592"/>
              <a:gd name="connsiteX46" fmla="*/ 438524 w 606580"/>
              <a:gd name="connsiteY46" fmla="*/ 464599 h 605592"/>
              <a:gd name="connsiteX47" fmla="*/ 265083 w 606580"/>
              <a:gd name="connsiteY47" fmla="*/ 529395 h 605592"/>
              <a:gd name="connsiteX48" fmla="*/ 0 w 606580"/>
              <a:gd name="connsiteY48" fmla="*/ 264651 h 605592"/>
              <a:gd name="connsiteX49" fmla="*/ 265083 w 606580"/>
              <a:gd name="connsiteY49" fmla="*/ 0 h 605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606580" h="605592">
                <a:moveTo>
                  <a:pt x="279086" y="279044"/>
                </a:moveTo>
                <a:lnTo>
                  <a:pt x="279086" y="338184"/>
                </a:lnTo>
                <a:cubicBezTo>
                  <a:pt x="286699" y="336794"/>
                  <a:pt x="292919" y="333271"/>
                  <a:pt x="297654" y="327710"/>
                </a:cubicBezTo>
                <a:cubicBezTo>
                  <a:pt x="302388" y="322055"/>
                  <a:pt x="304802" y="315474"/>
                  <a:pt x="304802" y="307873"/>
                </a:cubicBezTo>
                <a:cubicBezTo>
                  <a:pt x="304802" y="301106"/>
                  <a:pt x="302760" y="295266"/>
                  <a:pt x="298768" y="290353"/>
                </a:cubicBezTo>
                <a:cubicBezTo>
                  <a:pt x="294776" y="285440"/>
                  <a:pt x="288277" y="281732"/>
                  <a:pt x="279086" y="279044"/>
                </a:cubicBezTo>
                <a:close/>
                <a:moveTo>
                  <a:pt x="257084" y="176799"/>
                </a:moveTo>
                <a:cubicBezTo>
                  <a:pt x="251142" y="178838"/>
                  <a:pt x="246407" y="182268"/>
                  <a:pt x="242880" y="187181"/>
                </a:cubicBezTo>
                <a:cubicBezTo>
                  <a:pt x="239259" y="192001"/>
                  <a:pt x="237495" y="197378"/>
                  <a:pt x="237495" y="203218"/>
                </a:cubicBezTo>
                <a:cubicBezTo>
                  <a:pt x="237495" y="208594"/>
                  <a:pt x="239166" y="213600"/>
                  <a:pt x="242323" y="218142"/>
                </a:cubicBezTo>
                <a:cubicBezTo>
                  <a:pt x="245572" y="222777"/>
                  <a:pt x="250492" y="226485"/>
                  <a:pt x="257084" y="229266"/>
                </a:cubicBezTo>
                <a:close/>
                <a:moveTo>
                  <a:pt x="257084" y="128782"/>
                </a:moveTo>
                <a:lnTo>
                  <a:pt x="279086" y="128782"/>
                </a:lnTo>
                <a:lnTo>
                  <a:pt x="279086" y="143799"/>
                </a:lnTo>
                <a:cubicBezTo>
                  <a:pt x="295240" y="145653"/>
                  <a:pt x="308052" y="151215"/>
                  <a:pt x="317521" y="160206"/>
                </a:cubicBezTo>
                <a:cubicBezTo>
                  <a:pt x="327083" y="169291"/>
                  <a:pt x="333118" y="181434"/>
                  <a:pt x="335810" y="196543"/>
                </a:cubicBezTo>
                <a:lnTo>
                  <a:pt x="297375" y="201549"/>
                </a:lnTo>
                <a:cubicBezTo>
                  <a:pt x="295054" y="189684"/>
                  <a:pt x="288927" y="181527"/>
                  <a:pt x="279086" y="177263"/>
                </a:cubicBezTo>
                <a:lnTo>
                  <a:pt x="279086" y="236589"/>
                </a:lnTo>
                <a:cubicBezTo>
                  <a:pt x="303410" y="243170"/>
                  <a:pt x="320028" y="251698"/>
                  <a:pt x="328754" y="262173"/>
                </a:cubicBezTo>
                <a:cubicBezTo>
                  <a:pt x="337574" y="272648"/>
                  <a:pt x="342030" y="285996"/>
                  <a:pt x="342030" y="302403"/>
                </a:cubicBezTo>
                <a:cubicBezTo>
                  <a:pt x="342030" y="320757"/>
                  <a:pt x="336460" y="336145"/>
                  <a:pt x="325412" y="348659"/>
                </a:cubicBezTo>
                <a:cubicBezTo>
                  <a:pt x="314272" y="361266"/>
                  <a:pt x="298861" y="368867"/>
                  <a:pt x="279086" y="371741"/>
                </a:cubicBezTo>
                <a:lnTo>
                  <a:pt x="279086" y="400106"/>
                </a:lnTo>
                <a:lnTo>
                  <a:pt x="257084" y="400106"/>
                </a:lnTo>
                <a:lnTo>
                  <a:pt x="257084" y="372482"/>
                </a:lnTo>
                <a:cubicBezTo>
                  <a:pt x="239630" y="370350"/>
                  <a:pt x="225333" y="363861"/>
                  <a:pt x="214471" y="352923"/>
                </a:cubicBezTo>
                <a:cubicBezTo>
                  <a:pt x="203517" y="341985"/>
                  <a:pt x="196554" y="326597"/>
                  <a:pt x="193490" y="306667"/>
                </a:cubicBezTo>
                <a:lnTo>
                  <a:pt x="233132" y="302403"/>
                </a:lnTo>
                <a:cubicBezTo>
                  <a:pt x="234710" y="310561"/>
                  <a:pt x="237774" y="317513"/>
                  <a:pt x="242230" y="323353"/>
                </a:cubicBezTo>
                <a:cubicBezTo>
                  <a:pt x="246686" y="329193"/>
                  <a:pt x="251606" y="333457"/>
                  <a:pt x="257084" y="336052"/>
                </a:cubicBezTo>
                <a:lnTo>
                  <a:pt x="257084" y="272555"/>
                </a:lnTo>
                <a:cubicBezTo>
                  <a:pt x="237217" y="266900"/>
                  <a:pt x="222734" y="258280"/>
                  <a:pt x="213450" y="246878"/>
                </a:cubicBezTo>
                <a:cubicBezTo>
                  <a:pt x="204166" y="235383"/>
                  <a:pt x="199525" y="221479"/>
                  <a:pt x="199525" y="205072"/>
                </a:cubicBezTo>
                <a:cubicBezTo>
                  <a:pt x="199525" y="188479"/>
                  <a:pt x="204816" y="174574"/>
                  <a:pt x="215307" y="163265"/>
                </a:cubicBezTo>
                <a:cubicBezTo>
                  <a:pt x="225705" y="151956"/>
                  <a:pt x="239723" y="145467"/>
                  <a:pt x="257084" y="143799"/>
                </a:cubicBezTo>
                <a:close/>
                <a:moveTo>
                  <a:pt x="265083" y="37821"/>
                </a:moveTo>
                <a:cubicBezTo>
                  <a:pt x="139830" y="37821"/>
                  <a:pt x="37882" y="139602"/>
                  <a:pt x="37882" y="264651"/>
                </a:cubicBezTo>
                <a:cubicBezTo>
                  <a:pt x="37882" y="389793"/>
                  <a:pt x="139830" y="491574"/>
                  <a:pt x="265083" y="491574"/>
                </a:cubicBezTo>
                <a:cubicBezTo>
                  <a:pt x="390429" y="491574"/>
                  <a:pt x="492376" y="389793"/>
                  <a:pt x="492376" y="264651"/>
                </a:cubicBezTo>
                <a:cubicBezTo>
                  <a:pt x="492376" y="139602"/>
                  <a:pt x="390429" y="37821"/>
                  <a:pt x="265083" y="37821"/>
                </a:cubicBezTo>
                <a:close/>
                <a:moveTo>
                  <a:pt x="265083" y="0"/>
                </a:moveTo>
                <a:cubicBezTo>
                  <a:pt x="411505" y="0"/>
                  <a:pt x="530259" y="118467"/>
                  <a:pt x="530259" y="264651"/>
                </a:cubicBezTo>
                <a:cubicBezTo>
                  <a:pt x="530259" y="330930"/>
                  <a:pt x="505654" y="391368"/>
                  <a:pt x="465357" y="437810"/>
                </a:cubicBezTo>
                <a:lnTo>
                  <a:pt x="606580" y="578895"/>
                </a:lnTo>
                <a:lnTo>
                  <a:pt x="579840" y="605592"/>
                </a:lnTo>
                <a:lnTo>
                  <a:pt x="438524" y="464599"/>
                </a:lnTo>
                <a:cubicBezTo>
                  <a:pt x="392007" y="504830"/>
                  <a:pt x="331470" y="529395"/>
                  <a:pt x="265083" y="529395"/>
                </a:cubicBezTo>
                <a:cubicBezTo>
                  <a:pt x="118661" y="529395"/>
                  <a:pt x="0" y="410835"/>
                  <a:pt x="0" y="264651"/>
                </a:cubicBezTo>
                <a:cubicBezTo>
                  <a:pt x="0" y="118467"/>
                  <a:pt x="118753" y="0"/>
                  <a:pt x="26508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02C5F24A-095B-4EFF-8C4D-4E312CA0F316}"/>
              </a:ext>
            </a:extLst>
          </p:cNvPr>
          <p:cNvSpPr/>
          <p:nvPr/>
        </p:nvSpPr>
        <p:spPr>
          <a:xfrm>
            <a:off x="4762500" y="3284443"/>
            <a:ext cx="949422" cy="949422"/>
          </a:xfrm>
          <a:prstGeom prst="ellipse">
            <a:avLst/>
          </a:prstGeom>
          <a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46172183-13E7-4A48-9A13-C9BDC5389D12}"/>
              </a:ext>
            </a:extLst>
          </p:cNvPr>
          <p:cNvSpPr/>
          <p:nvPr/>
        </p:nvSpPr>
        <p:spPr>
          <a:xfrm>
            <a:off x="6446520" y="2632798"/>
            <a:ext cx="949422" cy="949422"/>
          </a:xfrm>
          <a:prstGeom prst="ellipse">
            <a:avLst/>
          </a:prstGeom>
          <a:solidFill>
            <a:srgbClr val="97CC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2" name="Oval 39">
            <a:extLst>
              <a:ext uri="{FF2B5EF4-FFF2-40B4-BE49-F238E27FC236}">
                <a16:creationId xmlns:a16="http://schemas.microsoft.com/office/drawing/2014/main" id="{A2BF5668-940E-464A-A563-F071B22332C1}"/>
              </a:ext>
            </a:extLst>
          </p:cNvPr>
          <p:cNvSpPr/>
          <p:nvPr/>
        </p:nvSpPr>
        <p:spPr>
          <a:xfrm>
            <a:off x="6747968" y="2913546"/>
            <a:ext cx="346526" cy="387926"/>
          </a:xfrm>
          <a:custGeom>
            <a:avLst/>
            <a:gdLst>
              <a:gd name="connsiteX0" fmla="*/ 238516 w 512285"/>
              <a:gd name="connsiteY0" fmla="*/ 414332 h 573488"/>
              <a:gd name="connsiteX1" fmla="*/ 273800 w 512285"/>
              <a:gd name="connsiteY1" fmla="*/ 414332 h 573488"/>
              <a:gd name="connsiteX2" fmla="*/ 273800 w 512285"/>
              <a:gd name="connsiteY2" fmla="*/ 485737 h 573488"/>
              <a:gd name="connsiteX3" fmla="*/ 368464 w 512285"/>
              <a:gd name="connsiteY3" fmla="*/ 573488 h 573488"/>
              <a:gd name="connsiteX4" fmla="*/ 333180 w 512285"/>
              <a:gd name="connsiteY4" fmla="*/ 573488 h 573488"/>
              <a:gd name="connsiteX5" fmla="*/ 273800 w 512285"/>
              <a:gd name="connsiteY5" fmla="*/ 521870 h 573488"/>
              <a:gd name="connsiteX6" fmla="*/ 273800 w 512285"/>
              <a:gd name="connsiteY6" fmla="*/ 573488 h 573488"/>
              <a:gd name="connsiteX7" fmla="*/ 238516 w 512285"/>
              <a:gd name="connsiteY7" fmla="*/ 573488 h 573488"/>
              <a:gd name="connsiteX8" fmla="*/ 238516 w 512285"/>
              <a:gd name="connsiteY8" fmla="*/ 521870 h 573488"/>
              <a:gd name="connsiteX9" fmla="*/ 179136 w 512285"/>
              <a:gd name="connsiteY9" fmla="*/ 573488 h 573488"/>
              <a:gd name="connsiteX10" fmla="*/ 142992 w 512285"/>
              <a:gd name="connsiteY10" fmla="*/ 573488 h 573488"/>
              <a:gd name="connsiteX11" fmla="*/ 238516 w 512285"/>
              <a:gd name="connsiteY11" fmla="*/ 485737 h 573488"/>
              <a:gd name="connsiteX12" fmla="*/ 36197 w 512285"/>
              <a:gd name="connsiteY12" fmla="*/ 103203 h 573488"/>
              <a:gd name="connsiteX13" fmla="*/ 72352 w 512285"/>
              <a:gd name="connsiteY13" fmla="*/ 103203 h 573488"/>
              <a:gd name="connsiteX14" fmla="*/ 72352 w 512285"/>
              <a:gd name="connsiteY14" fmla="*/ 365380 h 573488"/>
              <a:gd name="connsiteX15" fmla="*/ 439933 w 512285"/>
              <a:gd name="connsiteY15" fmla="*/ 365380 h 573488"/>
              <a:gd name="connsiteX16" fmla="*/ 439933 w 512285"/>
              <a:gd name="connsiteY16" fmla="*/ 103203 h 573488"/>
              <a:gd name="connsiteX17" fmla="*/ 476088 w 512285"/>
              <a:gd name="connsiteY17" fmla="*/ 103203 h 573488"/>
              <a:gd name="connsiteX18" fmla="*/ 476088 w 512285"/>
              <a:gd name="connsiteY18" fmla="*/ 401483 h 573488"/>
              <a:gd name="connsiteX19" fmla="*/ 36197 w 512285"/>
              <a:gd name="connsiteY19" fmla="*/ 401483 h 573488"/>
              <a:gd name="connsiteX20" fmla="*/ 253990 w 512285"/>
              <a:gd name="connsiteY20" fmla="*/ 24091 h 573488"/>
              <a:gd name="connsiteX21" fmla="*/ 233326 w 512285"/>
              <a:gd name="connsiteY21" fmla="*/ 38718 h 573488"/>
              <a:gd name="connsiteX22" fmla="*/ 274654 w 512285"/>
              <a:gd name="connsiteY22" fmla="*/ 38718 h 573488"/>
              <a:gd name="connsiteX23" fmla="*/ 253990 w 512285"/>
              <a:gd name="connsiteY23" fmla="*/ 24091 h 573488"/>
              <a:gd name="connsiteX24" fmla="*/ 253990 w 512285"/>
              <a:gd name="connsiteY24" fmla="*/ 0 h 573488"/>
              <a:gd name="connsiteX25" fmla="*/ 298761 w 512285"/>
              <a:gd name="connsiteY25" fmla="*/ 38718 h 573488"/>
              <a:gd name="connsiteX26" fmla="*/ 493343 w 512285"/>
              <a:gd name="connsiteY26" fmla="*/ 38718 h 573488"/>
              <a:gd name="connsiteX27" fmla="*/ 512285 w 512285"/>
              <a:gd name="connsiteY27" fmla="*/ 62809 h 573488"/>
              <a:gd name="connsiteX28" fmla="*/ 493343 w 512285"/>
              <a:gd name="connsiteY28" fmla="*/ 86900 h 573488"/>
              <a:gd name="connsiteX29" fmla="*/ 18081 w 512285"/>
              <a:gd name="connsiteY29" fmla="*/ 86900 h 573488"/>
              <a:gd name="connsiteX30" fmla="*/ 0 w 512285"/>
              <a:gd name="connsiteY30" fmla="*/ 62809 h 573488"/>
              <a:gd name="connsiteX31" fmla="*/ 18081 w 512285"/>
              <a:gd name="connsiteY31" fmla="*/ 38718 h 573488"/>
              <a:gd name="connsiteX32" fmla="*/ 209219 w 512285"/>
              <a:gd name="connsiteY32" fmla="*/ 38718 h 573488"/>
              <a:gd name="connsiteX33" fmla="*/ 253990 w 512285"/>
              <a:gd name="connsiteY33" fmla="*/ 0 h 573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512285" h="573488">
                <a:moveTo>
                  <a:pt x="238516" y="414332"/>
                </a:moveTo>
                <a:lnTo>
                  <a:pt x="273800" y="414332"/>
                </a:lnTo>
                <a:lnTo>
                  <a:pt x="273800" y="485737"/>
                </a:lnTo>
                <a:cubicBezTo>
                  <a:pt x="327156" y="492620"/>
                  <a:pt x="368464" y="528752"/>
                  <a:pt x="368464" y="573488"/>
                </a:cubicBezTo>
                <a:lnTo>
                  <a:pt x="333180" y="573488"/>
                </a:lnTo>
                <a:cubicBezTo>
                  <a:pt x="333180" y="548539"/>
                  <a:pt x="307363" y="527032"/>
                  <a:pt x="273800" y="521870"/>
                </a:cubicBezTo>
                <a:lnTo>
                  <a:pt x="273800" y="573488"/>
                </a:lnTo>
                <a:lnTo>
                  <a:pt x="238516" y="573488"/>
                </a:lnTo>
                <a:lnTo>
                  <a:pt x="238516" y="521870"/>
                </a:lnTo>
                <a:cubicBezTo>
                  <a:pt x="204954" y="527032"/>
                  <a:pt x="179136" y="548539"/>
                  <a:pt x="179136" y="573488"/>
                </a:cubicBezTo>
                <a:lnTo>
                  <a:pt x="142992" y="573488"/>
                </a:lnTo>
                <a:cubicBezTo>
                  <a:pt x="142992" y="528752"/>
                  <a:pt x="184300" y="492620"/>
                  <a:pt x="238516" y="485737"/>
                </a:cubicBezTo>
                <a:close/>
                <a:moveTo>
                  <a:pt x="36197" y="103203"/>
                </a:moveTo>
                <a:lnTo>
                  <a:pt x="72352" y="103203"/>
                </a:lnTo>
                <a:lnTo>
                  <a:pt x="72352" y="365380"/>
                </a:lnTo>
                <a:lnTo>
                  <a:pt x="439933" y="365380"/>
                </a:lnTo>
                <a:lnTo>
                  <a:pt x="439933" y="103203"/>
                </a:lnTo>
                <a:lnTo>
                  <a:pt x="476088" y="103203"/>
                </a:lnTo>
                <a:lnTo>
                  <a:pt x="476088" y="401483"/>
                </a:lnTo>
                <a:lnTo>
                  <a:pt x="36197" y="401483"/>
                </a:lnTo>
                <a:close/>
                <a:moveTo>
                  <a:pt x="253990" y="24091"/>
                </a:moveTo>
                <a:cubicBezTo>
                  <a:pt x="244519" y="24091"/>
                  <a:pt x="236770" y="30114"/>
                  <a:pt x="233326" y="38718"/>
                </a:cubicBezTo>
                <a:lnTo>
                  <a:pt x="274654" y="38718"/>
                </a:lnTo>
                <a:cubicBezTo>
                  <a:pt x="272071" y="30114"/>
                  <a:pt x="263461" y="24091"/>
                  <a:pt x="253990" y="24091"/>
                </a:cubicBezTo>
                <a:close/>
                <a:moveTo>
                  <a:pt x="253990" y="0"/>
                </a:moveTo>
                <a:cubicBezTo>
                  <a:pt x="277237" y="0"/>
                  <a:pt x="295317" y="17208"/>
                  <a:pt x="298761" y="38718"/>
                </a:cubicBezTo>
                <a:lnTo>
                  <a:pt x="493343" y="38718"/>
                </a:lnTo>
                <a:cubicBezTo>
                  <a:pt x="503675" y="38718"/>
                  <a:pt x="512285" y="49903"/>
                  <a:pt x="512285" y="62809"/>
                </a:cubicBezTo>
                <a:cubicBezTo>
                  <a:pt x="512285" y="75715"/>
                  <a:pt x="503675" y="86900"/>
                  <a:pt x="493343" y="86900"/>
                </a:cubicBezTo>
                <a:lnTo>
                  <a:pt x="18081" y="86900"/>
                </a:lnTo>
                <a:cubicBezTo>
                  <a:pt x="7749" y="86900"/>
                  <a:pt x="0" y="75715"/>
                  <a:pt x="0" y="62809"/>
                </a:cubicBezTo>
                <a:cubicBezTo>
                  <a:pt x="0" y="49903"/>
                  <a:pt x="7749" y="38718"/>
                  <a:pt x="18081" y="38718"/>
                </a:cubicBezTo>
                <a:lnTo>
                  <a:pt x="209219" y="38718"/>
                </a:lnTo>
                <a:cubicBezTo>
                  <a:pt x="212663" y="17208"/>
                  <a:pt x="230743" y="0"/>
                  <a:pt x="25399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08691372-398D-416F-BB9F-EF8D9E15D6B6}"/>
              </a:ext>
            </a:extLst>
          </p:cNvPr>
          <p:cNvSpPr/>
          <p:nvPr/>
        </p:nvSpPr>
        <p:spPr>
          <a:xfrm>
            <a:off x="8179657" y="2623389"/>
            <a:ext cx="949422" cy="949422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3" name="Oval 42">
            <a:extLst>
              <a:ext uri="{FF2B5EF4-FFF2-40B4-BE49-F238E27FC236}">
                <a16:creationId xmlns:a16="http://schemas.microsoft.com/office/drawing/2014/main" id="{36C1CD4A-4C9C-48CA-815B-2BE59796F78C}"/>
              </a:ext>
            </a:extLst>
          </p:cNvPr>
          <p:cNvSpPr/>
          <p:nvPr/>
        </p:nvSpPr>
        <p:spPr>
          <a:xfrm>
            <a:off x="8466545" y="2904137"/>
            <a:ext cx="375647" cy="387926"/>
          </a:xfrm>
          <a:custGeom>
            <a:avLst/>
            <a:gdLst>
              <a:gd name="connsiteX0" fmla="*/ 291443 w 582734"/>
              <a:gd name="connsiteY0" fmla="*/ 254983 h 601782"/>
              <a:gd name="connsiteX1" fmla="*/ 245350 w 582734"/>
              <a:gd name="connsiteY1" fmla="*/ 300966 h 601782"/>
              <a:gd name="connsiteX2" fmla="*/ 291443 w 582734"/>
              <a:gd name="connsiteY2" fmla="*/ 346800 h 601782"/>
              <a:gd name="connsiteX3" fmla="*/ 337385 w 582734"/>
              <a:gd name="connsiteY3" fmla="*/ 300966 h 601782"/>
              <a:gd name="connsiteX4" fmla="*/ 291443 w 582734"/>
              <a:gd name="connsiteY4" fmla="*/ 254983 h 601782"/>
              <a:gd name="connsiteX5" fmla="*/ 291443 w 582734"/>
              <a:gd name="connsiteY5" fmla="*/ 226374 h 601782"/>
              <a:gd name="connsiteX6" fmla="*/ 366061 w 582734"/>
              <a:gd name="connsiteY6" fmla="*/ 300966 h 601782"/>
              <a:gd name="connsiteX7" fmla="*/ 291443 w 582734"/>
              <a:gd name="connsiteY7" fmla="*/ 375408 h 601782"/>
              <a:gd name="connsiteX8" fmla="*/ 216674 w 582734"/>
              <a:gd name="connsiteY8" fmla="*/ 300966 h 601782"/>
              <a:gd name="connsiteX9" fmla="*/ 291443 w 582734"/>
              <a:gd name="connsiteY9" fmla="*/ 226374 h 601782"/>
              <a:gd name="connsiteX10" fmla="*/ 248975 w 582734"/>
              <a:gd name="connsiteY10" fmla="*/ 28613 h 601782"/>
              <a:gd name="connsiteX11" fmla="*/ 248975 w 582734"/>
              <a:gd name="connsiteY11" fmla="*/ 78050 h 601782"/>
              <a:gd name="connsiteX12" fmla="*/ 238170 w 582734"/>
              <a:gd name="connsiteY12" fmla="*/ 91982 h 601782"/>
              <a:gd name="connsiteX13" fmla="*/ 136728 w 582734"/>
              <a:gd name="connsiteY13" fmla="*/ 150408 h 601782"/>
              <a:gd name="connsiteX14" fmla="*/ 119321 w 582734"/>
              <a:gd name="connsiteY14" fmla="*/ 152805 h 601782"/>
              <a:gd name="connsiteX15" fmla="*/ 76403 w 582734"/>
              <a:gd name="connsiteY15" fmla="*/ 128086 h 601782"/>
              <a:gd name="connsiteX16" fmla="*/ 33936 w 582734"/>
              <a:gd name="connsiteY16" fmla="*/ 201493 h 601782"/>
              <a:gd name="connsiteX17" fmla="*/ 76854 w 582734"/>
              <a:gd name="connsiteY17" fmla="*/ 226211 h 601782"/>
              <a:gd name="connsiteX18" fmla="*/ 83456 w 582734"/>
              <a:gd name="connsiteY18" fmla="*/ 242541 h 601782"/>
              <a:gd name="connsiteX19" fmla="*/ 75503 w 582734"/>
              <a:gd name="connsiteY19" fmla="*/ 300966 h 601782"/>
              <a:gd name="connsiteX20" fmla="*/ 83456 w 582734"/>
              <a:gd name="connsiteY20" fmla="*/ 359392 h 601782"/>
              <a:gd name="connsiteX21" fmla="*/ 76854 w 582734"/>
              <a:gd name="connsiteY21" fmla="*/ 375571 h 601782"/>
              <a:gd name="connsiteX22" fmla="*/ 33936 w 582734"/>
              <a:gd name="connsiteY22" fmla="*/ 400289 h 601782"/>
              <a:gd name="connsiteX23" fmla="*/ 76403 w 582734"/>
              <a:gd name="connsiteY23" fmla="*/ 473696 h 601782"/>
              <a:gd name="connsiteX24" fmla="*/ 116770 w 582734"/>
              <a:gd name="connsiteY24" fmla="*/ 450475 h 601782"/>
              <a:gd name="connsiteX25" fmla="*/ 186699 w 582734"/>
              <a:gd name="connsiteY25" fmla="*/ 380814 h 601782"/>
              <a:gd name="connsiteX26" fmla="*/ 206957 w 582734"/>
              <a:gd name="connsiteY26" fmla="*/ 380814 h 601782"/>
              <a:gd name="connsiteX27" fmla="*/ 206957 w 582734"/>
              <a:gd name="connsiteY27" fmla="*/ 401038 h 601782"/>
              <a:gd name="connsiteX28" fmla="*/ 146782 w 582734"/>
              <a:gd name="connsiteY28" fmla="*/ 460962 h 601782"/>
              <a:gd name="connsiteX29" fmla="*/ 231717 w 582734"/>
              <a:gd name="connsiteY29" fmla="*/ 508152 h 601782"/>
              <a:gd name="connsiteX30" fmla="*/ 296544 w 582734"/>
              <a:gd name="connsiteY30" fmla="*/ 443434 h 601782"/>
              <a:gd name="connsiteX31" fmla="*/ 316803 w 582734"/>
              <a:gd name="connsiteY31" fmla="*/ 443434 h 601782"/>
              <a:gd name="connsiteX32" fmla="*/ 316803 w 582734"/>
              <a:gd name="connsiteY32" fmla="*/ 463659 h 601782"/>
              <a:gd name="connsiteX33" fmla="*/ 248975 w 582734"/>
              <a:gd name="connsiteY33" fmla="*/ 531372 h 601782"/>
              <a:gd name="connsiteX34" fmla="*/ 248975 w 582734"/>
              <a:gd name="connsiteY34" fmla="*/ 573169 h 601782"/>
              <a:gd name="connsiteX35" fmla="*/ 333910 w 582734"/>
              <a:gd name="connsiteY35" fmla="*/ 573169 h 601782"/>
              <a:gd name="connsiteX36" fmla="*/ 333910 w 582734"/>
              <a:gd name="connsiteY36" fmla="*/ 523732 h 601782"/>
              <a:gd name="connsiteX37" fmla="*/ 344714 w 582734"/>
              <a:gd name="connsiteY37" fmla="*/ 509800 h 601782"/>
              <a:gd name="connsiteX38" fmla="*/ 446006 w 582734"/>
              <a:gd name="connsiteY38" fmla="*/ 451374 h 601782"/>
              <a:gd name="connsiteX39" fmla="*/ 463413 w 582734"/>
              <a:gd name="connsiteY39" fmla="*/ 448977 h 601782"/>
              <a:gd name="connsiteX40" fmla="*/ 506331 w 582734"/>
              <a:gd name="connsiteY40" fmla="*/ 473696 h 601782"/>
              <a:gd name="connsiteX41" fmla="*/ 548798 w 582734"/>
              <a:gd name="connsiteY41" fmla="*/ 400289 h 601782"/>
              <a:gd name="connsiteX42" fmla="*/ 505880 w 582734"/>
              <a:gd name="connsiteY42" fmla="*/ 375571 h 601782"/>
              <a:gd name="connsiteX43" fmla="*/ 499278 w 582734"/>
              <a:gd name="connsiteY43" fmla="*/ 359392 h 601782"/>
              <a:gd name="connsiteX44" fmla="*/ 507381 w 582734"/>
              <a:gd name="connsiteY44" fmla="*/ 300966 h 601782"/>
              <a:gd name="connsiteX45" fmla="*/ 499278 w 582734"/>
              <a:gd name="connsiteY45" fmla="*/ 242391 h 601782"/>
              <a:gd name="connsiteX46" fmla="*/ 505880 w 582734"/>
              <a:gd name="connsiteY46" fmla="*/ 226211 h 601782"/>
              <a:gd name="connsiteX47" fmla="*/ 548798 w 582734"/>
              <a:gd name="connsiteY47" fmla="*/ 201493 h 601782"/>
              <a:gd name="connsiteX48" fmla="*/ 506331 w 582734"/>
              <a:gd name="connsiteY48" fmla="*/ 128086 h 601782"/>
              <a:gd name="connsiteX49" fmla="*/ 463413 w 582734"/>
              <a:gd name="connsiteY49" fmla="*/ 152805 h 601782"/>
              <a:gd name="connsiteX50" fmla="*/ 446006 w 582734"/>
              <a:gd name="connsiteY50" fmla="*/ 150408 h 601782"/>
              <a:gd name="connsiteX51" fmla="*/ 344714 w 582734"/>
              <a:gd name="connsiteY51" fmla="*/ 91982 h 601782"/>
              <a:gd name="connsiteX52" fmla="*/ 333910 w 582734"/>
              <a:gd name="connsiteY52" fmla="*/ 78050 h 601782"/>
              <a:gd name="connsiteX53" fmla="*/ 333910 w 582734"/>
              <a:gd name="connsiteY53" fmla="*/ 28613 h 601782"/>
              <a:gd name="connsiteX54" fmla="*/ 234569 w 582734"/>
              <a:gd name="connsiteY54" fmla="*/ 0 h 601782"/>
              <a:gd name="connsiteX55" fmla="*/ 348165 w 582734"/>
              <a:gd name="connsiteY55" fmla="*/ 0 h 601782"/>
              <a:gd name="connsiteX56" fmla="*/ 362571 w 582734"/>
              <a:gd name="connsiteY56" fmla="*/ 14381 h 601782"/>
              <a:gd name="connsiteX57" fmla="*/ 362571 w 582734"/>
              <a:gd name="connsiteY57" fmla="*/ 67264 h 601782"/>
              <a:gd name="connsiteX58" fmla="*/ 458461 w 582734"/>
              <a:gd name="connsiteY58" fmla="*/ 122543 h 601782"/>
              <a:gd name="connsiteX59" fmla="*/ 504380 w 582734"/>
              <a:gd name="connsiteY59" fmla="*/ 96177 h 601782"/>
              <a:gd name="connsiteX60" fmla="*/ 515334 w 582734"/>
              <a:gd name="connsiteY60" fmla="*/ 94679 h 601782"/>
              <a:gd name="connsiteX61" fmla="*/ 524038 w 582734"/>
              <a:gd name="connsiteY61" fmla="*/ 101420 h 601782"/>
              <a:gd name="connsiteX62" fmla="*/ 580761 w 582734"/>
              <a:gd name="connsiteY62" fmla="*/ 199545 h 601782"/>
              <a:gd name="connsiteX63" fmla="*/ 575509 w 582734"/>
              <a:gd name="connsiteY63" fmla="*/ 219170 h 601782"/>
              <a:gd name="connsiteX64" fmla="*/ 529740 w 582734"/>
              <a:gd name="connsiteY64" fmla="*/ 245537 h 601782"/>
              <a:gd name="connsiteX65" fmla="*/ 536043 w 582734"/>
              <a:gd name="connsiteY65" fmla="*/ 300966 h 601782"/>
              <a:gd name="connsiteX66" fmla="*/ 529740 w 582734"/>
              <a:gd name="connsiteY66" fmla="*/ 356246 h 601782"/>
              <a:gd name="connsiteX67" fmla="*/ 575509 w 582734"/>
              <a:gd name="connsiteY67" fmla="*/ 382762 h 601782"/>
              <a:gd name="connsiteX68" fmla="*/ 580761 w 582734"/>
              <a:gd name="connsiteY68" fmla="*/ 402237 h 601782"/>
              <a:gd name="connsiteX69" fmla="*/ 524038 w 582734"/>
              <a:gd name="connsiteY69" fmla="*/ 500511 h 601782"/>
              <a:gd name="connsiteX70" fmla="*/ 515334 w 582734"/>
              <a:gd name="connsiteY70" fmla="*/ 507103 h 601782"/>
              <a:gd name="connsiteX71" fmla="*/ 504380 w 582734"/>
              <a:gd name="connsiteY71" fmla="*/ 505755 h 601782"/>
              <a:gd name="connsiteX72" fmla="*/ 458461 w 582734"/>
              <a:gd name="connsiteY72" fmla="*/ 479239 h 601782"/>
              <a:gd name="connsiteX73" fmla="*/ 362571 w 582734"/>
              <a:gd name="connsiteY73" fmla="*/ 534668 h 601782"/>
              <a:gd name="connsiteX74" fmla="*/ 362571 w 582734"/>
              <a:gd name="connsiteY74" fmla="*/ 587550 h 601782"/>
              <a:gd name="connsiteX75" fmla="*/ 348165 w 582734"/>
              <a:gd name="connsiteY75" fmla="*/ 601782 h 601782"/>
              <a:gd name="connsiteX76" fmla="*/ 234569 w 582734"/>
              <a:gd name="connsiteY76" fmla="*/ 601782 h 601782"/>
              <a:gd name="connsiteX77" fmla="*/ 220313 w 582734"/>
              <a:gd name="connsiteY77" fmla="*/ 587550 h 601782"/>
              <a:gd name="connsiteX78" fmla="*/ 220313 w 582734"/>
              <a:gd name="connsiteY78" fmla="*/ 534668 h 601782"/>
              <a:gd name="connsiteX79" fmla="*/ 124273 w 582734"/>
              <a:gd name="connsiteY79" fmla="*/ 479239 h 601782"/>
              <a:gd name="connsiteX80" fmla="*/ 78354 w 582734"/>
              <a:gd name="connsiteY80" fmla="*/ 505755 h 601782"/>
              <a:gd name="connsiteX81" fmla="*/ 67400 w 582734"/>
              <a:gd name="connsiteY81" fmla="*/ 507103 h 601782"/>
              <a:gd name="connsiteX82" fmla="*/ 58696 w 582734"/>
              <a:gd name="connsiteY82" fmla="*/ 500511 h 601782"/>
              <a:gd name="connsiteX83" fmla="*/ 1973 w 582734"/>
              <a:gd name="connsiteY83" fmla="*/ 402237 h 601782"/>
              <a:gd name="connsiteX84" fmla="*/ 7225 w 582734"/>
              <a:gd name="connsiteY84" fmla="*/ 382762 h 601782"/>
              <a:gd name="connsiteX85" fmla="*/ 53144 w 582734"/>
              <a:gd name="connsiteY85" fmla="*/ 356246 h 601782"/>
              <a:gd name="connsiteX86" fmla="*/ 46691 w 582734"/>
              <a:gd name="connsiteY86" fmla="*/ 300966 h 601782"/>
              <a:gd name="connsiteX87" fmla="*/ 53144 w 582734"/>
              <a:gd name="connsiteY87" fmla="*/ 245537 h 601782"/>
              <a:gd name="connsiteX88" fmla="*/ 7225 w 582734"/>
              <a:gd name="connsiteY88" fmla="*/ 219170 h 601782"/>
              <a:gd name="connsiteX89" fmla="*/ 1973 w 582734"/>
              <a:gd name="connsiteY89" fmla="*/ 199545 h 601782"/>
              <a:gd name="connsiteX90" fmla="*/ 58696 w 582734"/>
              <a:gd name="connsiteY90" fmla="*/ 101420 h 601782"/>
              <a:gd name="connsiteX91" fmla="*/ 67400 w 582734"/>
              <a:gd name="connsiteY91" fmla="*/ 94679 h 601782"/>
              <a:gd name="connsiteX92" fmla="*/ 78354 w 582734"/>
              <a:gd name="connsiteY92" fmla="*/ 96177 h 601782"/>
              <a:gd name="connsiteX93" fmla="*/ 124273 w 582734"/>
              <a:gd name="connsiteY93" fmla="*/ 122543 h 601782"/>
              <a:gd name="connsiteX94" fmla="*/ 220313 w 582734"/>
              <a:gd name="connsiteY94" fmla="*/ 67264 h 601782"/>
              <a:gd name="connsiteX95" fmla="*/ 220313 w 582734"/>
              <a:gd name="connsiteY95" fmla="*/ 14381 h 601782"/>
              <a:gd name="connsiteX96" fmla="*/ 234569 w 582734"/>
              <a:gd name="connsiteY96" fmla="*/ 0 h 601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</a:cxnLst>
            <a:rect l="l" t="t" r="r" b="b"/>
            <a:pathLst>
              <a:path w="582734" h="601782">
                <a:moveTo>
                  <a:pt x="291443" y="254983"/>
                </a:moveTo>
                <a:cubicBezTo>
                  <a:pt x="266069" y="254983"/>
                  <a:pt x="245350" y="275653"/>
                  <a:pt x="245350" y="300966"/>
                </a:cubicBezTo>
                <a:cubicBezTo>
                  <a:pt x="245350" y="326279"/>
                  <a:pt x="266069" y="346800"/>
                  <a:pt x="291443" y="346800"/>
                </a:cubicBezTo>
                <a:cubicBezTo>
                  <a:pt x="316816" y="346800"/>
                  <a:pt x="337385" y="326279"/>
                  <a:pt x="337385" y="300966"/>
                </a:cubicBezTo>
                <a:cubicBezTo>
                  <a:pt x="337385" y="275653"/>
                  <a:pt x="316816" y="254983"/>
                  <a:pt x="291443" y="254983"/>
                </a:cubicBezTo>
                <a:close/>
                <a:moveTo>
                  <a:pt x="291443" y="226374"/>
                </a:moveTo>
                <a:cubicBezTo>
                  <a:pt x="332580" y="226374"/>
                  <a:pt x="366061" y="259776"/>
                  <a:pt x="366061" y="300966"/>
                </a:cubicBezTo>
                <a:cubicBezTo>
                  <a:pt x="366061" y="342007"/>
                  <a:pt x="332580" y="375408"/>
                  <a:pt x="291443" y="375408"/>
                </a:cubicBezTo>
                <a:cubicBezTo>
                  <a:pt x="250155" y="375408"/>
                  <a:pt x="216674" y="342007"/>
                  <a:pt x="216674" y="300966"/>
                </a:cubicBezTo>
                <a:cubicBezTo>
                  <a:pt x="216674" y="259776"/>
                  <a:pt x="250155" y="226374"/>
                  <a:pt x="291443" y="226374"/>
                </a:cubicBezTo>
                <a:close/>
                <a:moveTo>
                  <a:pt x="248975" y="28613"/>
                </a:moveTo>
                <a:lnTo>
                  <a:pt x="248975" y="78050"/>
                </a:lnTo>
                <a:cubicBezTo>
                  <a:pt x="248975" y="84642"/>
                  <a:pt x="244473" y="90334"/>
                  <a:pt x="238170" y="91982"/>
                </a:cubicBezTo>
                <a:cubicBezTo>
                  <a:pt x="199754" y="101720"/>
                  <a:pt x="164640" y="121944"/>
                  <a:pt x="136728" y="150408"/>
                </a:cubicBezTo>
                <a:cubicBezTo>
                  <a:pt x="132226" y="155052"/>
                  <a:pt x="125023" y="156101"/>
                  <a:pt x="119321" y="152805"/>
                </a:cubicBezTo>
                <a:lnTo>
                  <a:pt x="76403" y="128086"/>
                </a:lnTo>
                <a:lnTo>
                  <a:pt x="33936" y="201493"/>
                </a:lnTo>
                <a:lnTo>
                  <a:pt x="76854" y="226211"/>
                </a:lnTo>
                <a:cubicBezTo>
                  <a:pt x="82556" y="229507"/>
                  <a:pt x="85257" y="236099"/>
                  <a:pt x="83456" y="242541"/>
                </a:cubicBezTo>
                <a:cubicBezTo>
                  <a:pt x="78204" y="261417"/>
                  <a:pt x="75503" y="281042"/>
                  <a:pt x="75503" y="300966"/>
                </a:cubicBezTo>
                <a:cubicBezTo>
                  <a:pt x="75503" y="320741"/>
                  <a:pt x="78204" y="340366"/>
                  <a:pt x="83456" y="359392"/>
                </a:cubicBezTo>
                <a:cubicBezTo>
                  <a:pt x="85257" y="365684"/>
                  <a:pt x="82556" y="372425"/>
                  <a:pt x="76854" y="375571"/>
                </a:cubicBezTo>
                <a:lnTo>
                  <a:pt x="33936" y="400289"/>
                </a:lnTo>
                <a:lnTo>
                  <a:pt x="76403" y="473696"/>
                </a:lnTo>
                <a:lnTo>
                  <a:pt x="116770" y="450475"/>
                </a:lnTo>
                <a:lnTo>
                  <a:pt x="186699" y="380814"/>
                </a:lnTo>
                <a:cubicBezTo>
                  <a:pt x="192251" y="375122"/>
                  <a:pt x="201405" y="375122"/>
                  <a:pt x="206957" y="380814"/>
                </a:cubicBezTo>
                <a:cubicBezTo>
                  <a:pt x="212509" y="386357"/>
                  <a:pt x="212509" y="395346"/>
                  <a:pt x="206957" y="401038"/>
                </a:cubicBezTo>
                <a:lnTo>
                  <a:pt x="146782" y="460962"/>
                </a:lnTo>
                <a:cubicBezTo>
                  <a:pt x="171242" y="482984"/>
                  <a:pt x="200204" y="499163"/>
                  <a:pt x="231717" y="508152"/>
                </a:cubicBezTo>
                <a:lnTo>
                  <a:pt x="296544" y="443434"/>
                </a:lnTo>
                <a:cubicBezTo>
                  <a:pt x="302096" y="437891"/>
                  <a:pt x="311250" y="437891"/>
                  <a:pt x="316803" y="443434"/>
                </a:cubicBezTo>
                <a:cubicBezTo>
                  <a:pt x="322355" y="448977"/>
                  <a:pt x="322355" y="458116"/>
                  <a:pt x="316803" y="463659"/>
                </a:cubicBezTo>
                <a:lnTo>
                  <a:pt x="248975" y="531372"/>
                </a:lnTo>
                <a:lnTo>
                  <a:pt x="248975" y="573169"/>
                </a:lnTo>
                <a:lnTo>
                  <a:pt x="333910" y="573169"/>
                </a:lnTo>
                <a:lnTo>
                  <a:pt x="333910" y="523732"/>
                </a:lnTo>
                <a:cubicBezTo>
                  <a:pt x="333910" y="517140"/>
                  <a:pt x="338261" y="511448"/>
                  <a:pt x="344714" y="509800"/>
                </a:cubicBezTo>
                <a:cubicBezTo>
                  <a:pt x="383130" y="500212"/>
                  <a:pt x="418094" y="479988"/>
                  <a:pt x="446006" y="451374"/>
                </a:cubicBezTo>
                <a:cubicBezTo>
                  <a:pt x="450508" y="446730"/>
                  <a:pt x="457711" y="445681"/>
                  <a:pt x="463413" y="448977"/>
                </a:cubicBezTo>
                <a:lnTo>
                  <a:pt x="506331" y="473696"/>
                </a:lnTo>
                <a:lnTo>
                  <a:pt x="548798" y="400289"/>
                </a:lnTo>
                <a:lnTo>
                  <a:pt x="505880" y="375571"/>
                </a:lnTo>
                <a:cubicBezTo>
                  <a:pt x="500178" y="372425"/>
                  <a:pt x="497477" y="365684"/>
                  <a:pt x="499278" y="359392"/>
                </a:cubicBezTo>
                <a:cubicBezTo>
                  <a:pt x="504680" y="340366"/>
                  <a:pt x="507381" y="320741"/>
                  <a:pt x="507381" y="300966"/>
                </a:cubicBezTo>
                <a:cubicBezTo>
                  <a:pt x="507381" y="281042"/>
                  <a:pt x="504680" y="261417"/>
                  <a:pt x="499278" y="242391"/>
                </a:cubicBezTo>
                <a:cubicBezTo>
                  <a:pt x="497477" y="236099"/>
                  <a:pt x="500178" y="229507"/>
                  <a:pt x="505880" y="226211"/>
                </a:cubicBezTo>
                <a:lnTo>
                  <a:pt x="548798" y="201493"/>
                </a:lnTo>
                <a:lnTo>
                  <a:pt x="506331" y="128086"/>
                </a:lnTo>
                <a:lnTo>
                  <a:pt x="463413" y="152805"/>
                </a:lnTo>
                <a:cubicBezTo>
                  <a:pt x="457711" y="156101"/>
                  <a:pt x="450508" y="155052"/>
                  <a:pt x="446006" y="150408"/>
                </a:cubicBezTo>
                <a:cubicBezTo>
                  <a:pt x="418094" y="121944"/>
                  <a:pt x="383130" y="101720"/>
                  <a:pt x="344714" y="91982"/>
                </a:cubicBezTo>
                <a:cubicBezTo>
                  <a:pt x="338261" y="90334"/>
                  <a:pt x="333910" y="84642"/>
                  <a:pt x="333910" y="78050"/>
                </a:cubicBezTo>
                <a:lnTo>
                  <a:pt x="333910" y="28613"/>
                </a:lnTo>
                <a:close/>
                <a:moveTo>
                  <a:pt x="234569" y="0"/>
                </a:moveTo>
                <a:lnTo>
                  <a:pt x="348165" y="0"/>
                </a:lnTo>
                <a:cubicBezTo>
                  <a:pt x="356119" y="0"/>
                  <a:pt x="362571" y="6442"/>
                  <a:pt x="362571" y="14381"/>
                </a:cubicBezTo>
                <a:lnTo>
                  <a:pt x="362571" y="67264"/>
                </a:lnTo>
                <a:cubicBezTo>
                  <a:pt x="398286" y="78050"/>
                  <a:pt x="431150" y="96926"/>
                  <a:pt x="458461" y="122543"/>
                </a:cubicBezTo>
                <a:lnTo>
                  <a:pt x="504380" y="96177"/>
                </a:lnTo>
                <a:cubicBezTo>
                  <a:pt x="507681" y="94229"/>
                  <a:pt x="511583" y="93630"/>
                  <a:pt x="515334" y="94679"/>
                </a:cubicBezTo>
                <a:cubicBezTo>
                  <a:pt x="518936" y="95728"/>
                  <a:pt x="522087" y="98125"/>
                  <a:pt x="524038" y="101420"/>
                </a:cubicBezTo>
                <a:lnTo>
                  <a:pt x="580761" y="199545"/>
                </a:lnTo>
                <a:cubicBezTo>
                  <a:pt x="584813" y="206436"/>
                  <a:pt x="582412" y="215125"/>
                  <a:pt x="575509" y="219170"/>
                </a:cubicBezTo>
                <a:lnTo>
                  <a:pt x="529740" y="245537"/>
                </a:lnTo>
                <a:cubicBezTo>
                  <a:pt x="533942" y="263664"/>
                  <a:pt x="536043" y="282240"/>
                  <a:pt x="536043" y="300966"/>
                </a:cubicBezTo>
                <a:cubicBezTo>
                  <a:pt x="536043" y="319542"/>
                  <a:pt x="533942" y="338119"/>
                  <a:pt x="529740" y="356246"/>
                </a:cubicBezTo>
                <a:lnTo>
                  <a:pt x="575509" y="382762"/>
                </a:lnTo>
                <a:cubicBezTo>
                  <a:pt x="582412" y="386657"/>
                  <a:pt x="584813" y="395346"/>
                  <a:pt x="580761" y="402237"/>
                </a:cubicBezTo>
                <a:lnTo>
                  <a:pt x="524038" y="500511"/>
                </a:lnTo>
                <a:cubicBezTo>
                  <a:pt x="522087" y="503807"/>
                  <a:pt x="518936" y="506204"/>
                  <a:pt x="515334" y="507103"/>
                </a:cubicBezTo>
                <a:cubicBezTo>
                  <a:pt x="511583" y="508152"/>
                  <a:pt x="507681" y="507552"/>
                  <a:pt x="504380" y="505755"/>
                </a:cubicBezTo>
                <a:lnTo>
                  <a:pt x="458461" y="479239"/>
                </a:lnTo>
                <a:cubicBezTo>
                  <a:pt x="431150" y="504856"/>
                  <a:pt x="398286" y="523732"/>
                  <a:pt x="362571" y="534668"/>
                </a:cubicBezTo>
                <a:lnTo>
                  <a:pt x="362571" y="587550"/>
                </a:lnTo>
                <a:cubicBezTo>
                  <a:pt x="362571" y="595340"/>
                  <a:pt x="356119" y="601782"/>
                  <a:pt x="348165" y="601782"/>
                </a:cubicBezTo>
                <a:lnTo>
                  <a:pt x="234569" y="601782"/>
                </a:lnTo>
                <a:cubicBezTo>
                  <a:pt x="226615" y="601782"/>
                  <a:pt x="220313" y="595340"/>
                  <a:pt x="220313" y="587550"/>
                </a:cubicBezTo>
                <a:lnTo>
                  <a:pt x="220313" y="534668"/>
                </a:lnTo>
                <a:cubicBezTo>
                  <a:pt x="184448" y="523732"/>
                  <a:pt x="151734" y="504856"/>
                  <a:pt x="124273" y="479239"/>
                </a:cubicBezTo>
                <a:lnTo>
                  <a:pt x="78354" y="505755"/>
                </a:lnTo>
                <a:cubicBezTo>
                  <a:pt x="75053" y="507552"/>
                  <a:pt x="71151" y="508152"/>
                  <a:pt x="67400" y="507103"/>
                </a:cubicBezTo>
                <a:cubicBezTo>
                  <a:pt x="63798" y="506204"/>
                  <a:pt x="60647" y="503807"/>
                  <a:pt x="58696" y="500511"/>
                </a:cubicBezTo>
                <a:lnTo>
                  <a:pt x="1973" y="402237"/>
                </a:lnTo>
                <a:cubicBezTo>
                  <a:pt x="-2079" y="395346"/>
                  <a:pt x="322" y="386657"/>
                  <a:pt x="7225" y="382762"/>
                </a:cubicBezTo>
                <a:lnTo>
                  <a:pt x="53144" y="356246"/>
                </a:lnTo>
                <a:cubicBezTo>
                  <a:pt x="48942" y="338119"/>
                  <a:pt x="46691" y="319542"/>
                  <a:pt x="46691" y="300966"/>
                </a:cubicBezTo>
                <a:cubicBezTo>
                  <a:pt x="46691" y="282240"/>
                  <a:pt x="48942" y="263664"/>
                  <a:pt x="53144" y="245537"/>
                </a:cubicBezTo>
                <a:lnTo>
                  <a:pt x="7225" y="219170"/>
                </a:lnTo>
                <a:cubicBezTo>
                  <a:pt x="322" y="215125"/>
                  <a:pt x="-2079" y="206436"/>
                  <a:pt x="1973" y="199545"/>
                </a:cubicBezTo>
                <a:lnTo>
                  <a:pt x="58696" y="101420"/>
                </a:lnTo>
                <a:cubicBezTo>
                  <a:pt x="60647" y="98125"/>
                  <a:pt x="63798" y="95728"/>
                  <a:pt x="67400" y="94679"/>
                </a:cubicBezTo>
                <a:cubicBezTo>
                  <a:pt x="71151" y="93630"/>
                  <a:pt x="75053" y="94229"/>
                  <a:pt x="78354" y="96177"/>
                </a:cubicBezTo>
                <a:lnTo>
                  <a:pt x="124273" y="122543"/>
                </a:lnTo>
                <a:cubicBezTo>
                  <a:pt x="151734" y="96926"/>
                  <a:pt x="184448" y="78050"/>
                  <a:pt x="220313" y="67264"/>
                </a:cubicBezTo>
                <a:lnTo>
                  <a:pt x="220313" y="14381"/>
                </a:lnTo>
                <a:cubicBezTo>
                  <a:pt x="220313" y="6442"/>
                  <a:pt x="226615" y="0"/>
                  <a:pt x="23456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AC62E9A0-D6B5-4059-8AEB-CCB321992791}"/>
              </a:ext>
            </a:extLst>
          </p:cNvPr>
          <p:cNvGrpSpPr/>
          <p:nvPr/>
        </p:nvGrpSpPr>
        <p:grpSpPr>
          <a:xfrm>
            <a:off x="8643363" y="3823940"/>
            <a:ext cx="2649458" cy="966093"/>
            <a:chOff x="4302204" y="3594428"/>
            <a:chExt cx="2649458" cy="966093"/>
          </a:xfrm>
        </p:grpSpPr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712F6158-C022-446E-BDBA-293220BB8128}"/>
                </a:ext>
              </a:extLst>
            </p:cNvPr>
            <p:cNvSpPr txBox="1"/>
            <p:nvPr/>
          </p:nvSpPr>
          <p:spPr>
            <a:xfrm>
              <a:off x="4302204" y="4006523"/>
              <a:ext cx="264945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5000"/>
                </a:lnSpc>
              </a:pP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For the benefit of you, 1PPT Network and the original creator</a:t>
              </a:r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FAE2D61A-EAC1-40A1-B914-AEC1B0E8567E}"/>
                </a:ext>
              </a:extLst>
            </p:cNvPr>
            <p:cNvSpPr txBox="1"/>
            <p:nvPr/>
          </p:nvSpPr>
          <p:spPr>
            <a:xfrm>
              <a:off x="4302204" y="3594428"/>
              <a:ext cx="17235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400" spc="600" dirty="0">
                  <a:cs typeface="+mn-ea"/>
                  <a:sym typeface="+mn-lt"/>
                </a:rPr>
                <a:t>標題添加</a:t>
              </a:r>
            </a:p>
          </p:txBody>
        </p:sp>
      </p:grp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B6F67B60-634A-4857-8F06-016F18FFE614}"/>
              </a:ext>
            </a:extLst>
          </p:cNvPr>
          <p:cNvGrpSpPr/>
          <p:nvPr/>
        </p:nvGrpSpPr>
        <p:grpSpPr>
          <a:xfrm>
            <a:off x="6136243" y="1346458"/>
            <a:ext cx="2649458" cy="966093"/>
            <a:chOff x="4302204" y="3594428"/>
            <a:chExt cx="2649458" cy="966093"/>
          </a:xfrm>
        </p:grpSpPr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8AF75FD4-4B19-43BE-9D79-5B20BD72ADE2}"/>
                </a:ext>
              </a:extLst>
            </p:cNvPr>
            <p:cNvSpPr txBox="1"/>
            <p:nvPr/>
          </p:nvSpPr>
          <p:spPr>
            <a:xfrm>
              <a:off x="4302204" y="4006523"/>
              <a:ext cx="264945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5000"/>
                </a:lnSpc>
              </a:pP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For the benefit of you, 1PPT Network and the original creator</a:t>
              </a:r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F4D006EF-F510-44B1-A49B-E1EE555986B1}"/>
                </a:ext>
              </a:extLst>
            </p:cNvPr>
            <p:cNvSpPr txBox="1"/>
            <p:nvPr/>
          </p:nvSpPr>
          <p:spPr>
            <a:xfrm>
              <a:off x="4302204" y="3594428"/>
              <a:ext cx="17235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400" spc="600" dirty="0">
                  <a:cs typeface="+mn-ea"/>
                  <a:sym typeface="+mn-lt"/>
                </a:rPr>
                <a:t>標題添加</a:t>
              </a:r>
            </a:p>
          </p:txBody>
        </p:sp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D8F341F0-DBB3-4C54-B044-6D4F412547B1}"/>
              </a:ext>
            </a:extLst>
          </p:cNvPr>
          <p:cNvGrpSpPr/>
          <p:nvPr/>
        </p:nvGrpSpPr>
        <p:grpSpPr>
          <a:xfrm>
            <a:off x="7198959" y="5231381"/>
            <a:ext cx="2649458" cy="966093"/>
            <a:chOff x="4302204" y="3594428"/>
            <a:chExt cx="2649458" cy="966093"/>
          </a:xfrm>
        </p:grpSpPr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B0B340A5-5FAB-46EB-9111-C1EF5739A2B4}"/>
                </a:ext>
              </a:extLst>
            </p:cNvPr>
            <p:cNvSpPr txBox="1"/>
            <p:nvPr/>
          </p:nvSpPr>
          <p:spPr>
            <a:xfrm>
              <a:off x="4302204" y="4006523"/>
              <a:ext cx="264945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5000"/>
                </a:lnSpc>
              </a:pP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For the benefit of you, 1PPT Network and the original creator</a:t>
              </a:r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2B22E5D8-2566-495C-B0F9-AFFF1134E8C9}"/>
                </a:ext>
              </a:extLst>
            </p:cNvPr>
            <p:cNvSpPr txBox="1"/>
            <p:nvPr/>
          </p:nvSpPr>
          <p:spPr>
            <a:xfrm>
              <a:off x="4302204" y="3594428"/>
              <a:ext cx="17235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400" spc="600" dirty="0">
                  <a:cs typeface="+mn-ea"/>
                  <a:sym typeface="+mn-lt"/>
                </a:rPr>
                <a:t>標題添加</a:t>
              </a:r>
            </a:p>
          </p:txBody>
        </p:sp>
      </p:grp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D94FC41C-17D0-403F-B12B-76F9431982E2}"/>
              </a:ext>
            </a:extLst>
          </p:cNvPr>
          <p:cNvGrpSpPr/>
          <p:nvPr/>
        </p:nvGrpSpPr>
        <p:grpSpPr>
          <a:xfrm>
            <a:off x="1516420" y="5231381"/>
            <a:ext cx="2649458" cy="966093"/>
            <a:chOff x="4302204" y="3594428"/>
            <a:chExt cx="2649458" cy="966093"/>
          </a:xfrm>
        </p:grpSpPr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70C57DAD-6D6A-4BC3-A502-3FA9DB13282C}"/>
                </a:ext>
              </a:extLst>
            </p:cNvPr>
            <p:cNvSpPr txBox="1"/>
            <p:nvPr/>
          </p:nvSpPr>
          <p:spPr>
            <a:xfrm>
              <a:off x="4302204" y="4006523"/>
              <a:ext cx="264945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5000"/>
                </a:lnSpc>
              </a:pP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For the benefit of you, 1PPT Network and the original creator</a:t>
              </a:r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262BE2B4-DFFC-4940-95A3-58F180074BA2}"/>
                </a:ext>
              </a:extLst>
            </p:cNvPr>
            <p:cNvSpPr txBox="1"/>
            <p:nvPr/>
          </p:nvSpPr>
          <p:spPr>
            <a:xfrm>
              <a:off x="4302204" y="3594428"/>
              <a:ext cx="17235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400" spc="600" dirty="0">
                  <a:cs typeface="+mn-ea"/>
                  <a:sym typeface="+mn-lt"/>
                </a:rPr>
                <a:t>標題添加</a:t>
              </a:r>
            </a:p>
          </p:txBody>
        </p:sp>
      </p:grp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228CE88C-9A7F-453F-AA4A-D956A7062782}"/>
              </a:ext>
            </a:extLst>
          </p:cNvPr>
          <p:cNvGrpSpPr/>
          <p:nvPr/>
        </p:nvGrpSpPr>
        <p:grpSpPr>
          <a:xfrm>
            <a:off x="923561" y="1849543"/>
            <a:ext cx="2649458" cy="966093"/>
            <a:chOff x="4302204" y="3594428"/>
            <a:chExt cx="2649458" cy="966093"/>
          </a:xfrm>
        </p:grpSpPr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FDC83907-C1C3-4D79-88B9-6F125268D5B9}"/>
                </a:ext>
              </a:extLst>
            </p:cNvPr>
            <p:cNvSpPr txBox="1"/>
            <p:nvPr/>
          </p:nvSpPr>
          <p:spPr>
            <a:xfrm>
              <a:off x="4302204" y="4006523"/>
              <a:ext cx="264945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5000"/>
                </a:lnSpc>
              </a:pP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For the benefit of you, 1PPT Network and the original creator</a:t>
              </a:r>
            </a:p>
          </p:txBody>
        </p: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B27C2A12-3C55-47E7-9B73-1061A0F9EF89}"/>
                </a:ext>
              </a:extLst>
            </p:cNvPr>
            <p:cNvSpPr txBox="1"/>
            <p:nvPr/>
          </p:nvSpPr>
          <p:spPr>
            <a:xfrm>
              <a:off x="4302204" y="3594428"/>
              <a:ext cx="17235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400" spc="600" dirty="0">
                  <a:cs typeface="+mn-ea"/>
                  <a:sym typeface="+mn-lt"/>
                </a:rPr>
                <a:t>標題添加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05451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500"/>
                            </p:stCondLst>
                            <p:childTnLst>
                              <p:par>
                                <p:cTn id="7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000"/>
                            </p:stCondLst>
                            <p:childTnLst>
                              <p:par>
                                <p:cTn id="76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500"/>
                            </p:stCondLst>
                            <p:childTnLst>
                              <p:par>
                                <p:cTn id="8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3000"/>
                            </p:stCondLst>
                            <p:childTnLst>
                              <p:par>
                                <p:cTn id="86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22" grpId="0" animBg="1"/>
      <p:bldP spid="59" grpId="0" animBg="1"/>
      <p:bldP spid="26" grpId="0" animBg="1"/>
      <p:bldP spid="60" grpId="0" animBg="1"/>
      <p:bldP spid="33" grpId="0" animBg="1"/>
      <p:bldP spid="61" grpId="0" animBg="1"/>
      <p:bldP spid="36" grpId="0" animBg="1"/>
      <p:bldP spid="39" grpId="0" animBg="1"/>
      <p:bldP spid="62" grpId="0" animBg="1"/>
      <p:bldP spid="42" grpId="0" animBg="1"/>
      <p:bldP spid="6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6A435CD-2053-4391-BEC9-34B10068A8F3}"/>
              </a:ext>
            </a:extLst>
          </p:cNvPr>
          <p:cNvSpPr txBox="1"/>
          <p:nvPr/>
        </p:nvSpPr>
        <p:spPr>
          <a:xfrm>
            <a:off x="9143999" y="517159"/>
            <a:ext cx="2676525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For the benefit of you, 1PPT Network and the original creator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C5C7E46-0184-4BE5-AFE3-A89CBB0B7F11}"/>
              </a:ext>
            </a:extLst>
          </p:cNvPr>
          <p:cNvSpPr txBox="1"/>
          <p:nvPr/>
        </p:nvSpPr>
        <p:spPr>
          <a:xfrm>
            <a:off x="904875" y="455604"/>
            <a:ext cx="2133918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3200" spc="600" dirty="0">
                <a:cs typeface="+mn-ea"/>
                <a:sym typeface="+mn-lt"/>
              </a:rPr>
              <a:t>工作概述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4CB5A41-4659-4881-9304-D94482E2EBC4}"/>
              </a:ext>
            </a:extLst>
          </p:cNvPr>
          <p:cNvSpPr/>
          <p:nvPr/>
        </p:nvSpPr>
        <p:spPr>
          <a:xfrm>
            <a:off x="3073400" y="693991"/>
            <a:ext cx="5112000" cy="108000"/>
          </a:xfrm>
          <a:prstGeom prst="rect">
            <a:avLst/>
          </a:prstGeom>
          <a:solidFill>
            <a:srgbClr val="97CC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80D3808-0282-41CE-9CA6-F97030353123}"/>
              </a:ext>
            </a:extLst>
          </p:cNvPr>
          <p:cNvSpPr/>
          <p:nvPr/>
        </p:nvSpPr>
        <p:spPr>
          <a:xfrm>
            <a:off x="8296207" y="693991"/>
            <a:ext cx="756000" cy="10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7" name="îṣḻiḋé">
            <a:extLst>
              <a:ext uri="{FF2B5EF4-FFF2-40B4-BE49-F238E27FC236}">
                <a16:creationId xmlns:a16="http://schemas.microsoft.com/office/drawing/2014/main" id="{919EE1FF-ACF5-4980-AC77-DB9B9D13DCBB}"/>
              </a:ext>
            </a:extLst>
          </p:cNvPr>
          <p:cNvGrpSpPr/>
          <p:nvPr/>
        </p:nvGrpSpPr>
        <p:grpSpPr>
          <a:xfrm>
            <a:off x="4294525" y="2261282"/>
            <a:ext cx="3621986" cy="3743424"/>
            <a:chOff x="849666" y="1269514"/>
            <a:chExt cx="4597624" cy="4751774"/>
          </a:xfrm>
        </p:grpSpPr>
        <p:sp>
          <p:nvSpPr>
            <p:cNvPr id="26" name="ï$ļídé">
              <a:extLst>
                <a:ext uri="{FF2B5EF4-FFF2-40B4-BE49-F238E27FC236}">
                  <a16:creationId xmlns:a16="http://schemas.microsoft.com/office/drawing/2014/main" id="{58AA32B8-BB4B-4FA4-8232-58009A988E7E}"/>
                </a:ext>
              </a:extLst>
            </p:cNvPr>
            <p:cNvSpPr/>
            <p:nvPr/>
          </p:nvSpPr>
          <p:spPr>
            <a:xfrm>
              <a:off x="849666" y="1433423"/>
              <a:ext cx="4587864" cy="4587865"/>
            </a:xfrm>
            <a:prstGeom prst="arc">
              <a:avLst>
                <a:gd name="adj1" fmla="val 20230496"/>
                <a:gd name="adj2" fmla="val 21370915"/>
              </a:avLst>
            </a:prstGeom>
            <a:noFill/>
            <a:ln w="28575" cap="rnd">
              <a:solidFill>
                <a:schemeClr val="tx2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7" name="îṧļîḑe">
              <a:extLst>
                <a:ext uri="{FF2B5EF4-FFF2-40B4-BE49-F238E27FC236}">
                  <a16:creationId xmlns:a16="http://schemas.microsoft.com/office/drawing/2014/main" id="{BE8B4873-E77A-49C5-B1F5-34DB8849A9F5}"/>
                </a:ext>
              </a:extLst>
            </p:cNvPr>
            <p:cNvSpPr/>
            <p:nvPr/>
          </p:nvSpPr>
          <p:spPr>
            <a:xfrm>
              <a:off x="859426" y="1433424"/>
              <a:ext cx="4587864" cy="4587864"/>
            </a:xfrm>
            <a:prstGeom prst="arc">
              <a:avLst>
                <a:gd name="adj1" fmla="val 43325"/>
                <a:gd name="adj2" fmla="val 3696807"/>
              </a:avLst>
            </a:prstGeom>
            <a:noFill/>
            <a:ln w="28575" cap="rnd">
              <a:solidFill>
                <a:srgbClr val="97CCD4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8" name="iṡļiḋê">
              <a:extLst>
                <a:ext uri="{FF2B5EF4-FFF2-40B4-BE49-F238E27FC236}">
                  <a16:creationId xmlns:a16="http://schemas.microsoft.com/office/drawing/2014/main" id="{EB347960-6EF3-45DC-B6EC-A49F5A1E3E2D}"/>
                </a:ext>
              </a:extLst>
            </p:cNvPr>
            <p:cNvSpPr/>
            <p:nvPr/>
          </p:nvSpPr>
          <p:spPr>
            <a:xfrm>
              <a:off x="1155689" y="1729688"/>
              <a:ext cx="3995334" cy="399533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9" name="ísḷiďê">
              <a:extLst>
                <a:ext uri="{FF2B5EF4-FFF2-40B4-BE49-F238E27FC236}">
                  <a16:creationId xmlns:a16="http://schemas.microsoft.com/office/drawing/2014/main" id="{1F51AF7C-D0AE-4B6A-8260-ACE3EEA624A7}"/>
                </a:ext>
              </a:extLst>
            </p:cNvPr>
            <p:cNvSpPr/>
            <p:nvPr/>
          </p:nvSpPr>
          <p:spPr>
            <a:xfrm>
              <a:off x="1511761" y="2085760"/>
              <a:ext cx="3283189" cy="328318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0" name="ísľïḑe">
              <a:extLst>
                <a:ext uri="{FF2B5EF4-FFF2-40B4-BE49-F238E27FC236}">
                  <a16:creationId xmlns:a16="http://schemas.microsoft.com/office/drawing/2014/main" id="{15F4E198-34BF-4271-8E95-D18BF92936A7}"/>
                </a:ext>
              </a:extLst>
            </p:cNvPr>
            <p:cNvSpPr/>
            <p:nvPr/>
          </p:nvSpPr>
          <p:spPr>
            <a:xfrm>
              <a:off x="1871473" y="2445471"/>
              <a:ext cx="2563766" cy="256376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1" name="iślíḑè">
              <a:extLst>
                <a:ext uri="{FF2B5EF4-FFF2-40B4-BE49-F238E27FC236}">
                  <a16:creationId xmlns:a16="http://schemas.microsoft.com/office/drawing/2014/main" id="{0C8F437D-B2FE-4890-914F-73E8BF975F2F}"/>
                </a:ext>
              </a:extLst>
            </p:cNvPr>
            <p:cNvSpPr/>
            <p:nvPr/>
          </p:nvSpPr>
          <p:spPr>
            <a:xfrm>
              <a:off x="2172453" y="2759926"/>
              <a:ext cx="1934857" cy="1934857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2" name="iṡḷídê">
              <a:extLst>
                <a:ext uri="{FF2B5EF4-FFF2-40B4-BE49-F238E27FC236}">
                  <a16:creationId xmlns:a16="http://schemas.microsoft.com/office/drawing/2014/main" id="{148783AD-A9AE-4EAE-ABDB-DDE6A552EF28}"/>
                </a:ext>
              </a:extLst>
            </p:cNvPr>
            <p:cNvSpPr/>
            <p:nvPr/>
          </p:nvSpPr>
          <p:spPr>
            <a:xfrm>
              <a:off x="2437092" y="3024566"/>
              <a:ext cx="1405578" cy="140557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3" name="işļíďè">
              <a:extLst>
                <a:ext uri="{FF2B5EF4-FFF2-40B4-BE49-F238E27FC236}">
                  <a16:creationId xmlns:a16="http://schemas.microsoft.com/office/drawing/2014/main" id="{CD7BCEF3-DE3C-4AE5-92E5-87B3034DFA7F}"/>
                </a:ext>
              </a:extLst>
            </p:cNvPr>
            <p:cNvSpPr/>
            <p:nvPr/>
          </p:nvSpPr>
          <p:spPr>
            <a:xfrm>
              <a:off x="2665468" y="3252941"/>
              <a:ext cx="948827" cy="948827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4" name="íŝḷîḓé">
              <a:extLst>
                <a:ext uri="{FF2B5EF4-FFF2-40B4-BE49-F238E27FC236}">
                  <a16:creationId xmlns:a16="http://schemas.microsoft.com/office/drawing/2014/main" id="{55CBBD53-4F5B-41DE-9B99-A86923D8E75F}"/>
                </a:ext>
              </a:extLst>
            </p:cNvPr>
            <p:cNvSpPr/>
            <p:nvPr/>
          </p:nvSpPr>
          <p:spPr>
            <a:xfrm>
              <a:off x="2899637" y="3487111"/>
              <a:ext cx="480488" cy="480488"/>
            </a:xfrm>
            <a:prstGeom prst="ellipse">
              <a:avLst/>
            </a:prstGeom>
            <a:solidFill>
              <a:srgbClr val="97CC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 fontScale="77500" lnSpcReduction="20000"/>
            </a:bodyPr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grpSp>
          <p:nvGrpSpPr>
            <p:cNvPr id="35" name="íSľïḓé">
              <a:extLst>
                <a:ext uri="{FF2B5EF4-FFF2-40B4-BE49-F238E27FC236}">
                  <a16:creationId xmlns:a16="http://schemas.microsoft.com/office/drawing/2014/main" id="{7E3663A7-2064-4A2D-8A8D-34F669346B36}"/>
                </a:ext>
              </a:extLst>
            </p:cNvPr>
            <p:cNvGrpSpPr/>
            <p:nvPr/>
          </p:nvGrpSpPr>
          <p:grpSpPr>
            <a:xfrm rot="18972328" flipH="1">
              <a:off x="1710885" y="1269514"/>
              <a:ext cx="907690" cy="2899258"/>
              <a:chOff x="943993" y="1899821"/>
              <a:chExt cx="584445" cy="1866782"/>
            </a:xfrm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grpSpPr>
          <p:sp>
            <p:nvSpPr>
              <p:cNvPr id="37" name="iṧlïdê">
                <a:extLst>
                  <a:ext uri="{FF2B5EF4-FFF2-40B4-BE49-F238E27FC236}">
                    <a16:creationId xmlns:a16="http://schemas.microsoft.com/office/drawing/2014/main" id="{1DCD59F7-29D5-4AFC-ACFE-9AA77C5F326A}"/>
                  </a:ext>
                </a:extLst>
              </p:cNvPr>
              <p:cNvSpPr/>
              <p:nvPr/>
            </p:nvSpPr>
            <p:spPr>
              <a:xfrm>
                <a:off x="1186649" y="1973314"/>
                <a:ext cx="44388" cy="1793289"/>
              </a:xfrm>
              <a:custGeom>
                <a:avLst/>
                <a:gdLst>
                  <a:gd name="connsiteX0" fmla="*/ 44388 w 44388"/>
                  <a:gd name="connsiteY0" fmla="*/ 0 h 1793289"/>
                  <a:gd name="connsiteX1" fmla="*/ 44388 w 44388"/>
                  <a:gd name="connsiteY1" fmla="*/ 1793289 h 1793289"/>
                  <a:gd name="connsiteX2" fmla="*/ 0 w 44388"/>
                  <a:gd name="connsiteY2" fmla="*/ 1748901 h 1793289"/>
                  <a:gd name="connsiteX3" fmla="*/ 0 w 44388"/>
                  <a:gd name="connsiteY3" fmla="*/ 44388 h 1793289"/>
                  <a:gd name="connsiteX4" fmla="*/ 44388 w 44388"/>
                  <a:gd name="connsiteY4" fmla="*/ 0 h 17932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4388" h="1793289">
                    <a:moveTo>
                      <a:pt x="44388" y="0"/>
                    </a:moveTo>
                    <a:lnTo>
                      <a:pt x="44388" y="1793289"/>
                    </a:lnTo>
                    <a:cubicBezTo>
                      <a:pt x="19873" y="1793289"/>
                      <a:pt x="0" y="1773416"/>
                      <a:pt x="0" y="1748901"/>
                    </a:cubicBezTo>
                    <a:lnTo>
                      <a:pt x="0" y="44388"/>
                    </a:lnTo>
                    <a:cubicBezTo>
                      <a:pt x="0" y="19873"/>
                      <a:pt x="19873" y="0"/>
                      <a:pt x="44388" y="0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8" name="iŝlîḍè">
                <a:extLst>
                  <a:ext uri="{FF2B5EF4-FFF2-40B4-BE49-F238E27FC236}">
                    <a16:creationId xmlns:a16="http://schemas.microsoft.com/office/drawing/2014/main" id="{6347F914-9B4B-469C-8FFF-3028B4E26429}"/>
                  </a:ext>
                </a:extLst>
              </p:cNvPr>
              <p:cNvSpPr/>
              <p:nvPr/>
            </p:nvSpPr>
            <p:spPr>
              <a:xfrm flipH="1">
                <a:off x="1231038" y="1973313"/>
                <a:ext cx="44388" cy="1793289"/>
              </a:xfrm>
              <a:custGeom>
                <a:avLst/>
                <a:gdLst>
                  <a:gd name="connsiteX0" fmla="*/ 44388 w 44388"/>
                  <a:gd name="connsiteY0" fmla="*/ 0 h 1793289"/>
                  <a:gd name="connsiteX1" fmla="*/ 44388 w 44388"/>
                  <a:gd name="connsiteY1" fmla="*/ 1793289 h 1793289"/>
                  <a:gd name="connsiteX2" fmla="*/ 0 w 44388"/>
                  <a:gd name="connsiteY2" fmla="*/ 1748901 h 1793289"/>
                  <a:gd name="connsiteX3" fmla="*/ 0 w 44388"/>
                  <a:gd name="connsiteY3" fmla="*/ 44388 h 1793289"/>
                  <a:gd name="connsiteX4" fmla="*/ 44388 w 44388"/>
                  <a:gd name="connsiteY4" fmla="*/ 0 h 17932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4388" h="1793289">
                    <a:moveTo>
                      <a:pt x="44388" y="0"/>
                    </a:moveTo>
                    <a:lnTo>
                      <a:pt x="44388" y="1793289"/>
                    </a:lnTo>
                    <a:cubicBezTo>
                      <a:pt x="19873" y="1793289"/>
                      <a:pt x="0" y="1773416"/>
                      <a:pt x="0" y="1748901"/>
                    </a:cubicBezTo>
                    <a:lnTo>
                      <a:pt x="0" y="44388"/>
                    </a:lnTo>
                    <a:cubicBezTo>
                      <a:pt x="0" y="19873"/>
                      <a:pt x="19873" y="0"/>
                      <a:pt x="44388" y="0"/>
                    </a:cubicBezTo>
                    <a:close/>
                  </a:path>
                </a:pathLst>
              </a:cu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9" name="ïŝḷídê">
                <a:extLst>
                  <a:ext uri="{FF2B5EF4-FFF2-40B4-BE49-F238E27FC236}">
                    <a16:creationId xmlns:a16="http://schemas.microsoft.com/office/drawing/2014/main" id="{47618177-834E-4B09-A885-5CD52962B9F6}"/>
                  </a:ext>
                </a:extLst>
              </p:cNvPr>
              <p:cNvSpPr/>
              <p:nvPr/>
            </p:nvSpPr>
            <p:spPr>
              <a:xfrm rot="16200000" flipV="1">
                <a:off x="1159899" y="1993153"/>
                <a:ext cx="461872" cy="275207"/>
              </a:xfrm>
              <a:prstGeom prst="parallelogram">
                <a:avLst>
                  <a:gd name="adj" fmla="val 57754"/>
                </a:avLst>
              </a:pr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 fontScale="40000" lnSpcReduction="20000"/>
              </a:bodyPr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0" name="íš1îḓê">
                <a:extLst>
                  <a:ext uri="{FF2B5EF4-FFF2-40B4-BE49-F238E27FC236}">
                    <a16:creationId xmlns:a16="http://schemas.microsoft.com/office/drawing/2014/main" id="{AA25A579-DD0D-4A41-BFEA-2332B444496B}"/>
                  </a:ext>
                </a:extLst>
              </p:cNvPr>
              <p:cNvSpPr/>
              <p:nvPr/>
            </p:nvSpPr>
            <p:spPr>
              <a:xfrm rot="5400000" flipH="1" flipV="1">
                <a:off x="834385" y="2009429"/>
                <a:ext cx="461872" cy="242655"/>
              </a:xfrm>
              <a:prstGeom prst="parallelogram">
                <a:avLst>
                  <a:gd name="adj" fmla="val 65071"/>
                </a:avLst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sp>
          <p:nvSpPr>
            <p:cNvPr id="36" name="işlïḑê">
              <a:extLst>
                <a:ext uri="{FF2B5EF4-FFF2-40B4-BE49-F238E27FC236}">
                  <a16:creationId xmlns:a16="http://schemas.microsoft.com/office/drawing/2014/main" id="{48C7E16A-2A74-4D62-A62B-A675EDCE3675}"/>
                </a:ext>
              </a:extLst>
            </p:cNvPr>
            <p:cNvSpPr/>
            <p:nvPr/>
          </p:nvSpPr>
          <p:spPr>
            <a:xfrm>
              <a:off x="849666" y="1433423"/>
              <a:ext cx="4587864" cy="4587865"/>
            </a:xfrm>
            <a:prstGeom prst="arc">
              <a:avLst>
                <a:gd name="adj1" fmla="val 19067119"/>
                <a:gd name="adj2" fmla="val 19881577"/>
              </a:avLst>
            </a:prstGeom>
            <a:noFill/>
            <a:ln w="28575" cap="rnd">
              <a:solidFill>
                <a:schemeClr val="tx2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 lnSpcReduction="10000"/>
            </a:bodyPr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65F32154-D591-475C-93A3-C2580C08D338}"/>
              </a:ext>
            </a:extLst>
          </p:cNvPr>
          <p:cNvGrpSpPr/>
          <p:nvPr/>
        </p:nvGrpSpPr>
        <p:grpSpPr>
          <a:xfrm>
            <a:off x="1115853" y="2191944"/>
            <a:ext cx="2738358" cy="1427758"/>
            <a:chOff x="4213304" y="3594428"/>
            <a:chExt cx="2738358" cy="1427758"/>
          </a:xfrm>
        </p:grpSpPr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E4C6E429-B841-4807-B0F6-CC41BFFDC179}"/>
                </a:ext>
              </a:extLst>
            </p:cNvPr>
            <p:cNvSpPr txBox="1"/>
            <p:nvPr/>
          </p:nvSpPr>
          <p:spPr>
            <a:xfrm>
              <a:off x="4213304" y="4006523"/>
              <a:ext cx="264945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lnSpc>
                  <a:spcPct val="125000"/>
                </a:lnSpc>
              </a:pP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For the benefit of you, 1PPT Network and the original creator, please do not </a:t>
              </a:r>
              <a:r>
                <a:rPr lang="en-US" altLang="zh-CN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copy,disseminate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 and sell</a:t>
              </a:r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E99E82B7-A998-4308-AE92-27D084C3E2B9}"/>
                </a:ext>
              </a:extLst>
            </p:cNvPr>
            <p:cNvSpPr txBox="1"/>
            <p:nvPr/>
          </p:nvSpPr>
          <p:spPr>
            <a:xfrm>
              <a:off x="5228113" y="3594428"/>
              <a:ext cx="17235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400" spc="600" dirty="0">
                  <a:cs typeface="+mn-ea"/>
                  <a:sym typeface="+mn-lt"/>
                </a:rPr>
                <a:t>標題添加</a:t>
              </a:r>
            </a:p>
          </p:txBody>
        </p: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E15234A7-D9F1-4D15-B4B5-531AE70FBF57}"/>
              </a:ext>
            </a:extLst>
          </p:cNvPr>
          <p:cNvGrpSpPr/>
          <p:nvPr/>
        </p:nvGrpSpPr>
        <p:grpSpPr>
          <a:xfrm>
            <a:off x="1115853" y="4702004"/>
            <a:ext cx="2738358" cy="1427758"/>
            <a:chOff x="4213304" y="3594428"/>
            <a:chExt cx="2738358" cy="1427758"/>
          </a:xfrm>
        </p:grpSpPr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4275189B-9439-43C9-B992-6B933E97CEC2}"/>
                </a:ext>
              </a:extLst>
            </p:cNvPr>
            <p:cNvSpPr txBox="1"/>
            <p:nvPr/>
          </p:nvSpPr>
          <p:spPr>
            <a:xfrm>
              <a:off x="4213304" y="4006523"/>
              <a:ext cx="264945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lnSpc>
                  <a:spcPct val="125000"/>
                </a:lnSpc>
              </a:pP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For the benefit of you, 1PPT Network and the original creator, please do not </a:t>
              </a:r>
              <a:r>
                <a:rPr lang="en-US" altLang="zh-CN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copy,disseminate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 and sell</a:t>
              </a:r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10CAAFBB-1523-4584-B2DE-F2FE62DC3C1A}"/>
                </a:ext>
              </a:extLst>
            </p:cNvPr>
            <p:cNvSpPr txBox="1"/>
            <p:nvPr/>
          </p:nvSpPr>
          <p:spPr>
            <a:xfrm>
              <a:off x="5228113" y="3594428"/>
              <a:ext cx="17235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400" spc="600" dirty="0">
                  <a:cs typeface="+mn-ea"/>
                  <a:sym typeface="+mn-lt"/>
                </a:rPr>
                <a:t>標題添加</a:t>
              </a:r>
            </a:p>
          </p:txBody>
        </p:sp>
      </p:grp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1642BCE9-2A78-4822-AE0A-69518F80FC61}"/>
              </a:ext>
            </a:extLst>
          </p:cNvPr>
          <p:cNvGrpSpPr/>
          <p:nvPr/>
        </p:nvGrpSpPr>
        <p:grpSpPr>
          <a:xfrm>
            <a:off x="8356825" y="2191944"/>
            <a:ext cx="2649458" cy="1427758"/>
            <a:chOff x="4213304" y="3594428"/>
            <a:chExt cx="2649458" cy="1427758"/>
          </a:xfrm>
        </p:grpSpPr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224013C7-12E2-4608-B56D-D830E5584E06}"/>
                </a:ext>
              </a:extLst>
            </p:cNvPr>
            <p:cNvSpPr txBox="1"/>
            <p:nvPr/>
          </p:nvSpPr>
          <p:spPr>
            <a:xfrm>
              <a:off x="4213304" y="4006523"/>
              <a:ext cx="264945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5000"/>
                </a:lnSpc>
              </a:pP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For the benefit of you, 1PPT Network and the original creator, please do not </a:t>
              </a:r>
              <a:r>
                <a:rPr lang="en-US" altLang="zh-CN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copy,disseminate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 and sell</a:t>
              </a:r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783FA0A5-9799-46E7-8C17-B19DFB6ED784}"/>
                </a:ext>
              </a:extLst>
            </p:cNvPr>
            <p:cNvSpPr txBox="1"/>
            <p:nvPr/>
          </p:nvSpPr>
          <p:spPr>
            <a:xfrm>
              <a:off x="4213304" y="3594428"/>
              <a:ext cx="17235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400" spc="600" dirty="0">
                  <a:cs typeface="+mn-ea"/>
                  <a:sym typeface="+mn-lt"/>
                </a:rPr>
                <a:t>標題添加</a:t>
              </a:r>
            </a:p>
          </p:txBody>
        </p:sp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9A5FC9B9-A586-47AC-BAB8-86D952C29168}"/>
              </a:ext>
            </a:extLst>
          </p:cNvPr>
          <p:cNvGrpSpPr/>
          <p:nvPr/>
        </p:nvGrpSpPr>
        <p:grpSpPr>
          <a:xfrm>
            <a:off x="8356825" y="4702004"/>
            <a:ext cx="2649458" cy="1427758"/>
            <a:chOff x="4213304" y="3594428"/>
            <a:chExt cx="2649458" cy="1427758"/>
          </a:xfrm>
        </p:grpSpPr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AF9B222D-69C0-4530-8F28-5911FCD13B85}"/>
                </a:ext>
              </a:extLst>
            </p:cNvPr>
            <p:cNvSpPr txBox="1"/>
            <p:nvPr/>
          </p:nvSpPr>
          <p:spPr>
            <a:xfrm>
              <a:off x="4213304" y="4006523"/>
              <a:ext cx="264945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5000"/>
                </a:lnSpc>
              </a:pP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For the benefit of you, 1PPT Network and the original creator, please do not </a:t>
              </a:r>
              <a:r>
                <a:rPr lang="en-US" altLang="zh-CN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copy,disseminate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 and sell</a:t>
              </a:r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879B3602-5317-40FB-887E-C77452A105AE}"/>
                </a:ext>
              </a:extLst>
            </p:cNvPr>
            <p:cNvSpPr txBox="1"/>
            <p:nvPr/>
          </p:nvSpPr>
          <p:spPr>
            <a:xfrm>
              <a:off x="4213304" y="3594428"/>
              <a:ext cx="17235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400" spc="600" dirty="0">
                  <a:cs typeface="+mn-ea"/>
                  <a:sym typeface="+mn-lt"/>
                </a:rPr>
                <a:t>標題添加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34257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图文框 9">
            <a:extLst>
              <a:ext uri="{FF2B5EF4-FFF2-40B4-BE49-F238E27FC236}">
                <a16:creationId xmlns:a16="http://schemas.microsoft.com/office/drawing/2014/main" id="{175ED1EB-595C-4BDE-889B-87155D70C6CF}"/>
              </a:ext>
            </a:extLst>
          </p:cNvPr>
          <p:cNvSpPr/>
          <p:nvPr/>
        </p:nvSpPr>
        <p:spPr>
          <a:xfrm>
            <a:off x="1019175" y="899669"/>
            <a:ext cx="6867525" cy="2208956"/>
          </a:xfrm>
          <a:prstGeom prst="frame">
            <a:avLst>
              <a:gd name="adj1" fmla="val 2949"/>
            </a:avLst>
          </a:prstGeom>
          <a:solidFill>
            <a:srgbClr val="97CC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05C3C11-0F51-4FB9-8391-2B0D13FA0982}"/>
              </a:ext>
            </a:extLst>
          </p:cNvPr>
          <p:cNvSpPr/>
          <p:nvPr/>
        </p:nvSpPr>
        <p:spPr>
          <a:xfrm>
            <a:off x="0" y="3749375"/>
            <a:ext cx="12192000" cy="310862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A7172A7-7BA5-42BB-B3BC-4BDD5029C853}"/>
              </a:ext>
            </a:extLst>
          </p:cNvPr>
          <p:cNvSpPr/>
          <p:nvPr/>
        </p:nvSpPr>
        <p:spPr>
          <a:xfrm>
            <a:off x="7202714" y="0"/>
            <a:ext cx="3438971" cy="4581525"/>
          </a:xfrm>
          <a:prstGeom prst="rect">
            <a:avLst/>
          </a:prstGeom>
          <a:solidFill>
            <a:srgbClr val="97CC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BEA9B1F-CED9-4269-9028-92B80DBE5A6D}"/>
              </a:ext>
            </a:extLst>
          </p:cNvPr>
          <p:cNvSpPr txBox="1"/>
          <p:nvPr/>
        </p:nvSpPr>
        <p:spPr>
          <a:xfrm>
            <a:off x="7568054" y="717250"/>
            <a:ext cx="2759089" cy="3570208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6000" spc="300" dirty="0">
                <a:solidFill>
                  <a:schemeClr val="bg1"/>
                </a:solidFill>
                <a:cs typeface="+mn-ea"/>
                <a:sym typeface="+mn-lt"/>
              </a:rPr>
              <a:t>PART</a:t>
            </a:r>
          </a:p>
          <a:p>
            <a:pPr algn="ctr"/>
            <a:r>
              <a:rPr lang="en-US" altLang="zh-CN" sz="16600" spc="300" dirty="0">
                <a:solidFill>
                  <a:schemeClr val="bg1"/>
                </a:solidFill>
                <a:cs typeface="+mn-ea"/>
                <a:sym typeface="+mn-lt"/>
              </a:rPr>
              <a:t>02</a:t>
            </a:r>
            <a:endParaRPr lang="zh-CN" altLang="en-US" sz="16600" spc="3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0F81696C-7006-4A18-AB8D-ED3E731779EB}"/>
              </a:ext>
            </a:extLst>
          </p:cNvPr>
          <p:cNvGrpSpPr/>
          <p:nvPr/>
        </p:nvGrpSpPr>
        <p:grpSpPr>
          <a:xfrm>
            <a:off x="1563015" y="1319758"/>
            <a:ext cx="4803164" cy="1375425"/>
            <a:chOff x="8594870" y="1263745"/>
            <a:chExt cx="4803164" cy="1375425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51EDD624-7BDC-409E-A6E8-6D135273917E}"/>
                </a:ext>
              </a:extLst>
            </p:cNvPr>
            <p:cNvSpPr txBox="1"/>
            <p:nvPr/>
          </p:nvSpPr>
          <p:spPr>
            <a:xfrm>
              <a:off x="8604106" y="2177505"/>
              <a:ext cx="47939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For the benefit of you, 1PPT Network and the original creator, please do not </a:t>
              </a:r>
              <a:r>
                <a:rPr lang="en-US" altLang="zh-CN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copy,disseminate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 and </a:t>
              </a:r>
              <a:r>
                <a:rPr lang="en-US" altLang="zh-CN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sellFor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 the benefit of you </a:t>
              </a: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BC20420A-9F86-457E-9E8B-B3AB5D624EAD}"/>
                </a:ext>
              </a:extLst>
            </p:cNvPr>
            <p:cNvSpPr txBox="1"/>
            <p:nvPr/>
          </p:nvSpPr>
          <p:spPr>
            <a:xfrm>
              <a:off x="8594870" y="1263745"/>
              <a:ext cx="3262432" cy="92333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5400" spc="600" dirty="0">
                  <a:cs typeface="+mn-ea"/>
                  <a:sym typeface="+mn-lt"/>
                </a:rPr>
                <a:t>完成情況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66097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" grpId="0" animBg="1"/>
      <p:bldP spid="3" grpId="0" animBg="1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909F77B2-92C8-4877-B6EE-5A4E2336226F}"/>
              </a:ext>
            </a:extLst>
          </p:cNvPr>
          <p:cNvCxnSpPr/>
          <p:nvPr/>
        </p:nvCxnSpPr>
        <p:spPr>
          <a:xfrm>
            <a:off x="2711450" y="3629633"/>
            <a:ext cx="9480550" cy="0"/>
          </a:xfrm>
          <a:prstGeom prst="line">
            <a:avLst/>
          </a:prstGeom>
          <a:ln w="19050" cap="rnd">
            <a:solidFill>
              <a:schemeClr val="bg1">
                <a:lumMod val="85000"/>
              </a:schemeClr>
            </a:solidFill>
            <a:prstDash val="sys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16A435CD-2053-4391-BEC9-34B10068A8F3}"/>
              </a:ext>
            </a:extLst>
          </p:cNvPr>
          <p:cNvSpPr txBox="1"/>
          <p:nvPr/>
        </p:nvSpPr>
        <p:spPr>
          <a:xfrm>
            <a:off x="9143999" y="517159"/>
            <a:ext cx="2676525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For the benefit of you, 1PPT Network and the original creator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C5C7E46-0184-4BE5-AFE3-A89CBB0B7F11}"/>
              </a:ext>
            </a:extLst>
          </p:cNvPr>
          <p:cNvSpPr txBox="1"/>
          <p:nvPr/>
        </p:nvSpPr>
        <p:spPr>
          <a:xfrm>
            <a:off x="904875" y="455604"/>
            <a:ext cx="2133918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3200" spc="600" dirty="0">
                <a:cs typeface="+mn-ea"/>
                <a:sym typeface="+mn-lt"/>
              </a:rPr>
              <a:t>完成情況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4CB5A41-4659-4881-9304-D94482E2EBC4}"/>
              </a:ext>
            </a:extLst>
          </p:cNvPr>
          <p:cNvSpPr/>
          <p:nvPr/>
        </p:nvSpPr>
        <p:spPr>
          <a:xfrm>
            <a:off x="3073400" y="693991"/>
            <a:ext cx="5112000" cy="108000"/>
          </a:xfrm>
          <a:prstGeom prst="rect">
            <a:avLst/>
          </a:prstGeom>
          <a:solidFill>
            <a:srgbClr val="97CC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80D3808-0282-41CE-9CA6-F97030353123}"/>
              </a:ext>
            </a:extLst>
          </p:cNvPr>
          <p:cNvSpPr/>
          <p:nvPr/>
        </p:nvSpPr>
        <p:spPr>
          <a:xfrm>
            <a:off x="8296207" y="693991"/>
            <a:ext cx="756000" cy="10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28" name="Group 8">
            <a:extLst>
              <a:ext uri="{FF2B5EF4-FFF2-40B4-BE49-F238E27FC236}">
                <a16:creationId xmlns:a16="http://schemas.microsoft.com/office/drawing/2014/main" id="{32BD7CDF-C58B-4148-A155-C8F7392DED76}"/>
              </a:ext>
            </a:extLst>
          </p:cNvPr>
          <p:cNvGrpSpPr/>
          <p:nvPr/>
        </p:nvGrpSpPr>
        <p:grpSpPr>
          <a:xfrm rot="2700000">
            <a:off x="2088367" y="2993850"/>
            <a:ext cx="1271566" cy="1271566"/>
            <a:chOff x="1543050" y="3022600"/>
            <a:chExt cx="1765300" cy="1765300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3C004E2C-A7DA-4F69-8359-7A27AB67AB6C}"/>
                </a:ext>
              </a:extLst>
            </p:cNvPr>
            <p:cNvSpPr/>
            <p:nvPr/>
          </p:nvSpPr>
          <p:spPr>
            <a:xfrm>
              <a:off x="1670844" y="3150394"/>
              <a:ext cx="1509712" cy="1509712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Oval 6">
              <a:extLst>
                <a:ext uri="{FF2B5EF4-FFF2-40B4-BE49-F238E27FC236}">
                  <a16:creationId xmlns:a16="http://schemas.microsoft.com/office/drawing/2014/main" id="{149BB1A3-F7AA-4901-9721-970D760B717A}"/>
                </a:ext>
              </a:extLst>
            </p:cNvPr>
            <p:cNvSpPr/>
            <p:nvPr/>
          </p:nvSpPr>
          <p:spPr>
            <a:xfrm rot="18900000">
              <a:off x="1987383" y="3429000"/>
              <a:ext cx="876635" cy="952500"/>
            </a:xfrm>
            <a:custGeom>
              <a:avLst/>
              <a:gdLst>
                <a:gd name="connsiteX0" fmla="*/ 400482 w 560086"/>
                <a:gd name="connsiteY0" fmla="*/ 203934 h 608556"/>
                <a:gd name="connsiteX1" fmla="*/ 431714 w 560086"/>
                <a:gd name="connsiteY1" fmla="*/ 235122 h 608556"/>
                <a:gd name="connsiteX2" fmla="*/ 254767 w 560086"/>
                <a:gd name="connsiteY2" fmla="*/ 411820 h 608556"/>
                <a:gd name="connsiteX3" fmla="*/ 157356 w 560086"/>
                <a:gd name="connsiteY3" fmla="*/ 314596 h 608556"/>
                <a:gd name="connsiteX4" fmla="*/ 173022 w 560086"/>
                <a:gd name="connsiteY4" fmla="*/ 299002 h 608556"/>
                <a:gd name="connsiteX5" fmla="*/ 188638 w 560086"/>
                <a:gd name="connsiteY5" fmla="*/ 283408 h 608556"/>
                <a:gd name="connsiteX6" fmla="*/ 196521 w 560086"/>
                <a:gd name="connsiteY6" fmla="*/ 291280 h 608556"/>
                <a:gd name="connsiteX7" fmla="*/ 254767 w 560086"/>
                <a:gd name="connsiteY7" fmla="*/ 349444 h 608556"/>
                <a:gd name="connsiteX8" fmla="*/ 369652 w 560086"/>
                <a:gd name="connsiteY8" fmla="*/ 234721 h 608556"/>
                <a:gd name="connsiteX9" fmla="*/ 280059 w 560086"/>
                <a:gd name="connsiteY9" fmla="*/ 56759 h 608556"/>
                <a:gd name="connsiteX10" fmla="*/ 217645 w 560086"/>
                <a:gd name="connsiteY10" fmla="*/ 96069 h 608556"/>
                <a:gd name="connsiteX11" fmla="*/ 132685 w 560086"/>
                <a:gd name="connsiteY11" fmla="*/ 133675 h 608556"/>
                <a:gd name="connsiteX12" fmla="*/ 44412 w 560086"/>
                <a:gd name="connsiteY12" fmla="*/ 155486 h 608556"/>
                <a:gd name="connsiteX13" fmla="*/ 70874 w 560086"/>
                <a:gd name="connsiteY13" fmla="*/ 306259 h 608556"/>
                <a:gd name="connsiteX14" fmla="*/ 143330 w 560086"/>
                <a:gd name="connsiteY14" fmla="*/ 446752 h 608556"/>
                <a:gd name="connsiteX15" fmla="*/ 280059 w 560086"/>
                <a:gd name="connsiteY15" fmla="*/ 559519 h 608556"/>
                <a:gd name="connsiteX16" fmla="*/ 417290 w 560086"/>
                <a:gd name="connsiteY16" fmla="*/ 446101 h 608556"/>
                <a:gd name="connsiteX17" fmla="*/ 489646 w 560086"/>
                <a:gd name="connsiteY17" fmla="*/ 304855 h 608556"/>
                <a:gd name="connsiteX18" fmla="*/ 515656 w 560086"/>
                <a:gd name="connsiteY18" fmla="*/ 155486 h 608556"/>
                <a:gd name="connsiteX19" fmla="*/ 427383 w 560086"/>
                <a:gd name="connsiteY19" fmla="*/ 133675 h 608556"/>
                <a:gd name="connsiteX20" fmla="*/ 342423 w 560086"/>
                <a:gd name="connsiteY20" fmla="*/ 96069 h 608556"/>
                <a:gd name="connsiteX21" fmla="*/ 280059 w 560086"/>
                <a:gd name="connsiteY21" fmla="*/ 56759 h 608556"/>
                <a:gd name="connsiteX22" fmla="*/ 280059 w 560086"/>
                <a:gd name="connsiteY22" fmla="*/ 0 h 608556"/>
                <a:gd name="connsiteX23" fmla="*/ 294319 w 560086"/>
                <a:gd name="connsiteY23" fmla="*/ 12034 h 608556"/>
                <a:gd name="connsiteX24" fmla="*/ 364567 w 560086"/>
                <a:gd name="connsiteY24" fmla="*/ 57862 h 608556"/>
                <a:gd name="connsiteX25" fmla="*/ 540110 w 560086"/>
                <a:gd name="connsiteY25" fmla="*/ 114070 h 608556"/>
                <a:gd name="connsiteX26" fmla="*/ 559140 w 560086"/>
                <a:gd name="connsiteY26" fmla="*/ 116025 h 608556"/>
                <a:gd name="connsiteX27" fmla="*/ 559944 w 560086"/>
                <a:gd name="connsiteY27" fmla="*/ 135079 h 608556"/>
                <a:gd name="connsiteX28" fmla="*/ 531774 w 560086"/>
                <a:gd name="connsiteY28" fmla="*/ 318242 h 608556"/>
                <a:gd name="connsiteX29" fmla="*/ 452338 w 560086"/>
                <a:gd name="connsiteY29" fmla="*/ 472926 h 608556"/>
                <a:gd name="connsiteX30" fmla="*/ 289549 w 560086"/>
                <a:gd name="connsiteY30" fmla="*/ 604043 h 608556"/>
                <a:gd name="connsiteX31" fmla="*/ 280059 w 560086"/>
                <a:gd name="connsiteY31" fmla="*/ 608556 h 608556"/>
                <a:gd name="connsiteX32" fmla="*/ 270519 w 560086"/>
                <a:gd name="connsiteY32" fmla="*/ 604043 h 608556"/>
                <a:gd name="connsiteX33" fmla="*/ 107730 w 560086"/>
                <a:gd name="connsiteY33" fmla="*/ 472926 h 608556"/>
                <a:gd name="connsiteX34" fmla="*/ 28294 w 560086"/>
                <a:gd name="connsiteY34" fmla="*/ 318242 h 608556"/>
                <a:gd name="connsiteX35" fmla="*/ 124 w 560086"/>
                <a:gd name="connsiteY35" fmla="*/ 135079 h 608556"/>
                <a:gd name="connsiteX36" fmla="*/ 978 w 560086"/>
                <a:gd name="connsiteY36" fmla="*/ 116025 h 608556"/>
                <a:gd name="connsiteX37" fmla="*/ 19958 w 560086"/>
                <a:gd name="connsiteY37" fmla="*/ 114070 h 608556"/>
                <a:gd name="connsiteX38" fmla="*/ 195501 w 560086"/>
                <a:gd name="connsiteY38" fmla="*/ 57862 h 608556"/>
                <a:gd name="connsiteX39" fmla="*/ 265799 w 560086"/>
                <a:gd name="connsiteY39" fmla="*/ 12034 h 608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560086" h="608556">
                  <a:moveTo>
                    <a:pt x="400482" y="203934"/>
                  </a:moveTo>
                  <a:lnTo>
                    <a:pt x="431714" y="235122"/>
                  </a:lnTo>
                  <a:lnTo>
                    <a:pt x="254767" y="411820"/>
                  </a:lnTo>
                  <a:lnTo>
                    <a:pt x="157356" y="314596"/>
                  </a:lnTo>
                  <a:lnTo>
                    <a:pt x="173022" y="299002"/>
                  </a:lnTo>
                  <a:lnTo>
                    <a:pt x="188638" y="283408"/>
                  </a:lnTo>
                  <a:lnTo>
                    <a:pt x="196521" y="291280"/>
                  </a:lnTo>
                  <a:lnTo>
                    <a:pt x="254767" y="349444"/>
                  </a:lnTo>
                  <a:lnTo>
                    <a:pt x="369652" y="234721"/>
                  </a:lnTo>
                  <a:close/>
                  <a:moveTo>
                    <a:pt x="280059" y="56759"/>
                  </a:moveTo>
                  <a:cubicBezTo>
                    <a:pt x="267054" y="66286"/>
                    <a:pt x="245714" y="80827"/>
                    <a:pt x="217645" y="96069"/>
                  </a:cubicBezTo>
                  <a:cubicBezTo>
                    <a:pt x="189978" y="111111"/>
                    <a:pt x="161407" y="123747"/>
                    <a:pt x="132685" y="133675"/>
                  </a:cubicBezTo>
                  <a:cubicBezTo>
                    <a:pt x="103311" y="143803"/>
                    <a:pt x="73736" y="151124"/>
                    <a:pt x="44412" y="155486"/>
                  </a:cubicBezTo>
                  <a:cubicBezTo>
                    <a:pt x="45366" y="183815"/>
                    <a:pt x="50036" y="241527"/>
                    <a:pt x="70874" y="306259"/>
                  </a:cubicBezTo>
                  <a:cubicBezTo>
                    <a:pt x="87896" y="359207"/>
                    <a:pt x="112249" y="406490"/>
                    <a:pt x="143330" y="446752"/>
                  </a:cubicBezTo>
                  <a:cubicBezTo>
                    <a:pt x="179785" y="494085"/>
                    <a:pt x="225729" y="531991"/>
                    <a:pt x="280059" y="559519"/>
                  </a:cubicBezTo>
                  <a:cubicBezTo>
                    <a:pt x="334590" y="531841"/>
                    <a:pt x="380735" y="493734"/>
                    <a:pt x="417290" y="446101"/>
                  </a:cubicBezTo>
                  <a:cubicBezTo>
                    <a:pt x="448371" y="405587"/>
                    <a:pt x="472725" y="358054"/>
                    <a:pt x="489646" y="304855"/>
                  </a:cubicBezTo>
                  <a:cubicBezTo>
                    <a:pt x="510183" y="240424"/>
                    <a:pt x="514752" y="183514"/>
                    <a:pt x="515656" y="155486"/>
                  </a:cubicBezTo>
                  <a:cubicBezTo>
                    <a:pt x="486382" y="151124"/>
                    <a:pt x="456757" y="143803"/>
                    <a:pt x="427383" y="133675"/>
                  </a:cubicBezTo>
                  <a:cubicBezTo>
                    <a:pt x="398661" y="123747"/>
                    <a:pt x="370090" y="111111"/>
                    <a:pt x="342423" y="96069"/>
                  </a:cubicBezTo>
                  <a:cubicBezTo>
                    <a:pt x="314354" y="80827"/>
                    <a:pt x="293014" y="66286"/>
                    <a:pt x="280059" y="56759"/>
                  </a:cubicBezTo>
                  <a:close/>
                  <a:moveTo>
                    <a:pt x="280059" y="0"/>
                  </a:moveTo>
                  <a:lnTo>
                    <a:pt x="294319" y="12034"/>
                  </a:lnTo>
                  <a:cubicBezTo>
                    <a:pt x="294571" y="12234"/>
                    <a:pt x="320982" y="34346"/>
                    <a:pt x="364567" y="57862"/>
                  </a:cubicBezTo>
                  <a:cubicBezTo>
                    <a:pt x="404335" y="79373"/>
                    <a:pt x="467101" y="106599"/>
                    <a:pt x="540110" y="114070"/>
                  </a:cubicBezTo>
                  <a:lnTo>
                    <a:pt x="559140" y="116025"/>
                  </a:lnTo>
                  <a:lnTo>
                    <a:pt x="559944" y="135079"/>
                  </a:lnTo>
                  <a:cubicBezTo>
                    <a:pt x="560094" y="138488"/>
                    <a:pt x="563107" y="219766"/>
                    <a:pt x="531774" y="318242"/>
                  </a:cubicBezTo>
                  <a:cubicBezTo>
                    <a:pt x="513246" y="376305"/>
                    <a:pt x="486533" y="428351"/>
                    <a:pt x="452338" y="472926"/>
                  </a:cubicBezTo>
                  <a:cubicBezTo>
                    <a:pt x="409407" y="528883"/>
                    <a:pt x="354625" y="573006"/>
                    <a:pt x="289549" y="604043"/>
                  </a:cubicBezTo>
                  <a:lnTo>
                    <a:pt x="280059" y="608556"/>
                  </a:lnTo>
                  <a:lnTo>
                    <a:pt x="270519" y="604043"/>
                  </a:lnTo>
                  <a:cubicBezTo>
                    <a:pt x="205443" y="573006"/>
                    <a:pt x="150661" y="528883"/>
                    <a:pt x="107730" y="472926"/>
                  </a:cubicBezTo>
                  <a:cubicBezTo>
                    <a:pt x="73535" y="428351"/>
                    <a:pt x="46822" y="376305"/>
                    <a:pt x="28294" y="318242"/>
                  </a:cubicBezTo>
                  <a:cubicBezTo>
                    <a:pt x="-3039" y="219766"/>
                    <a:pt x="24" y="138488"/>
                    <a:pt x="124" y="135079"/>
                  </a:cubicBezTo>
                  <a:lnTo>
                    <a:pt x="978" y="116025"/>
                  </a:lnTo>
                  <a:lnTo>
                    <a:pt x="19958" y="114070"/>
                  </a:lnTo>
                  <a:cubicBezTo>
                    <a:pt x="92967" y="106599"/>
                    <a:pt x="155733" y="79373"/>
                    <a:pt x="195501" y="57862"/>
                  </a:cubicBezTo>
                  <a:cubicBezTo>
                    <a:pt x="239086" y="34346"/>
                    <a:pt x="265497" y="12234"/>
                    <a:pt x="265799" y="1203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图文框 30">
              <a:extLst>
                <a:ext uri="{FF2B5EF4-FFF2-40B4-BE49-F238E27FC236}">
                  <a16:creationId xmlns:a16="http://schemas.microsoft.com/office/drawing/2014/main" id="{B6971992-D837-44CC-BD46-147041BEA256}"/>
                </a:ext>
              </a:extLst>
            </p:cNvPr>
            <p:cNvSpPr/>
            <p:nvPr/>
          </p:nvSpPr>
          <p:spPr>
            <a:xfrm>
              <a:off x="1543050" y="3022600"/>
              <a:ext cx="1765300" cy="1765300"/>
            </a:xfrm>
            <a:prstGeom prst="frame">
              <a:avLst>
                <a:gd name="adj1" fmla="val 2428"/>
              </a:avLst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E34E8410-E3A8-4BF6-9FE1-EB8CB7413DB1}"/>
              </a:ext>
            </a:extLst>
          </p:cNvPr>
          <p:cNvGrpSpPr/>
          <p:nvPr/>
        </p:nvGrpSpPr>
        <p:grpSpPr>
          <a:xfrm rot="2700000">
            <a:off x="4885743" y="2419377"/>
            <a:ext cx="2420512" cy="2420512"/>
            <a:chOff x="1543050" y="3022600"/>
            <a:chExt cx="1765300" cy="1765300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8105D66D-4497-4FB3-806E-715643D6F4DB}"/>
                </a:ext>
              </a:extLst>
            </p:cNvPr>
            <p:cNvSpPr/>
            <p:nvPr/>
          </p:nvSpPr>
          <p:spPr>
            <a:xfrm>
              <a:off x="1670844" y="3150394"/>
              <a:ext cx="1509712" cy="1509712"/>
            </a:xfrm>
            <a:prstGeom prst="rect">
              <a:avLst/>
            </a:prstGeom>
            <a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图文框 12">
              <a:extLst>
                <a:ext uri="{FF2B5EF4-FFF2-40B4-BE49-F238E27FC236}">
                  <a16:creationId xmlns:a16="http://schemas.microsoft.com/office/drawing/2014/main" id="{D5790EFB-10AA-459D-9E9A-5432F5DB52C8}"/>
                </a:ext>
              </a:extLst>
            </p:cNvPr>
            <p:cNvSpPr/>
            <p:nvPr/>
          </p:nvSpPr>
          <p:spPr>
            <a:xfrm>
              <a:off x="1543050" y="3022600"/>
              <a:ext cx="1765300" cy="1765300"/>
            </a:xfrm>
            <a:prstGeom prst="frame">
              <a:avLst>
                <a:gd name="adj1" fmla="val 242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32" name="Group 13">
            <a:extLst>
              <a:ext uri="{FF2B5EF4-FFF2-40B4-BE49-F238E27FC236}">
                <a16:creationId xmlns:a16="http://schemas.microsoft.com/office/drawing/2014/main" id="{43641A1E-7F05-4801-9E2E-7AB8E658B928}"/>
              </a:ext>
            </a:extLst>
          </p:cNvPr>
          <p:cNvGrpSpPr/>
          <p:nvPr/>
        </p:nvGrpSpPr>
        <p:grpSpPr>
          <a:xfrm rot="2700000">
            <a:off x="8844767" y="2993850"/>
            <a:ext cx="1271566" cy="1271566"/>
            <a:chOff x="1543050" y="3022600"/>
            <a:chExt cx="1765300" cy="1765300"/>
          </a:xfrm>
        </p:grpSpPr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AB4A5F05-93A1-4A28-865C-6369DC12C5E7}"/>
                </a:ext>
              </a:extLst>
            </p:cNvPr>
            <p:cNvSpPr/>
            <p:nvPr/>
          </p:nvSpPr>
          <p:spPr>
            <a:xfrm>
              <a:off x="1670844" y="3150394"/>
              <a:ext cx="1509712" cy="1509712"/>
            </a:xfrm>
            <a:prstGeom prst="rect">
              <a:avLst/>
            </a:prstGeom>
            <a:solidFill>
              <a:srgbClr val="97CC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4" name="Oval 15">
              <a:extLst>
                <a:ext uri="{FF2B5EF4-FFF2-40B4-BE49-F238E27FC236}">
                  <a16:creationId xmlns:a16="http://schemas.microsoft.com/office/drawing/2014/main" id="{787D30D4-FDC0-4230-8163-620DC8EA33C7}"/>
                </a:ext>
              </a:extLst>
            </p:cNvPr>
            <p:cNvSpPr/>
            <p:nvPr/>
          </p:nvSpPr>
          <p:spPr>
            <a:xfrm rot="18900000">
              <a:off x="1949451" y="3430592"/>
              <a:ext cx="952500" cy="949315"/>
            </a:xfrm>
            <a:custGeom>
              <a:avLst/>
              <a:gdLst>
                <a:gd name="connsiteX0" fmla="*/ 81603 w 608615"/>
                <a:gd name="connsiteY0" fmla="*/ 176901 h 606580"/>
                <a:gd name="connsiteX1" fmla="*/ 42180 w 608615"/>
                <a:gd name="connsiteY1" fmla="*/ 215826 h 606580"/>
                <a:gd name="connsiteX2" fmla="*/ 25449 w 608615"/>
                <a:gd name="connsiteY2" fmla="*/ 362636 h 606580"/>
                <a:gd name="connsiteX3" fmla="*/ 29543 w 608615"/>
                <a:gd name="connsiteY3" fmla="*/ 376411 h 606580"/>
                <a:gd name="connsiteX4" fmla="*/ 38798 w 608615"/>
                <a:gd name="connsiteY4" fmla="*/ 380765 h 606580"/>
                <a:gd name="connsiteX5" fmla="*/ 48409 w 608615"/>
                <a:gd name="connsiteY5" fmla="*/ 380765 h 606580"/>
                <a:gd name="connsiteX6" fmla="*/ 61046 w 608615"/>
                <a:gd name="connsiteY6" fmla="*/ 392496 h 606580"/>
                <a:gd name="connsiteX7" fmla="*/ 75018 w 608615"/>
                <a:gd name="connsiteY7" fmla="*/ 581341 h 606580"/>
                <a:gd name="connsiteX8" fmla="*/ 152796 w 608615"/>
                <a:gd name="connsiteY8" fmla="*/ 581341 h 606580"/>
                <a:gd name="connsiteX9" fmla="*/ 166768 w 608615"/>
                <a:gd name="connsiteY9" fmla="*/ 392496 h 606580"/>
                <a:gd name="connsiteX10" fmla="*/ 179405 w 608615"/>
                <a:gd name="connsiteY10" fmla="*/ 380765 h 606580"/>
                <a:gd name="connsiteX11" fmla="*/ 189016 w 608615"/>
                <a:gd name="connsiteY11" fmla="*/ 380765 h 606580"/>
                <a:gd name="connsiteX12" fmla="*/ 198271 w 608615"/>
                <a:gd name="connsiteY12" fmla="*/ 376411 h 606580"/>
                <a:gd name="connsiteX13" fmla="*/ 202365 w 608615"/>
                <a:gd name="connsiteY13" fmla="*/ 362636 h 606580"/>
                <a:gd name="connsiteX14" fmla="*/ 185634 w 608615"/>
                <a:gd name="connsiteY14" fmla="*/ 215826 h 606580"/>
                <a:gd name="connsiteX15" fmla="*/ 146211 w 608615"/>
                <a:gd name="connsiteY15" fmla="*/ 176901 h 606580"/>
                <a:gd name="connsiteX16" fmla="*/ 329132 w 608615"/>
                <a:gd name="connsiteY16" fmla="*/ 176837 h 606580"/>
                <a:gd name="connsiteX17" fmla="*/ 455700 w 608615"/>
                <a:gd name="connsiteY17" fmla="*/ 303299 h 606580"/>
                <a:gd name="connsiteX18" fmla="*/ 329132 w 608615"/>
                <a:gd name="connsiteY18" fmla="*/ 429673 h 606580"/>
                <a:gd name="connsiteX19" fmla="*/ 252585 w 608615"/>
                <a:gd name="connsiteY19" fmla="*/ 403456 h 606580"/>
                <a:gd name="connsiteX20" fmla="*/ 250182 w 608615"/>
                <a:gd name="connsiteY20" fmla="*/ 385682 h 606580"/>
                <a:gd name="connsiteX21" fmla="*/ 267984 w 608615"/>
                <a:gd name="connsiteY21" fmla="*/ 383372 h 606580"/>
                <a:gd name="connsiteX22" fmla="*/ 329132 w 608615"/>
                <a:gd name="connsiteY22" fmla="*/ 404434 h 606580"/>
                <a:gd name="connsiteX23" fmla="*/ 430422 w 608615"/>
                <a:gd name="connsiteY23" fmla="*/ 303299 h 606580"/>
                <a:gd name="connsiteX24" fmla="*/ 329132 w 608615"/>
                <a:gd name="connsiteY24" fmla="*/ 202165 h 606580"/>
                <a:gd name="connsiteX25" fmla="*/ 258816 w 608615"/>
                <a:gd name="connsiteY25" fmla="*/ 230781 h 606580"/>
                <a:gd name="connsiteX26" fmla="*/ 240925 w 608615"/>
                <a:gd name="connsiteY26" fmla="*/ 230426 h 606580"/>
                <a:gd name="connsiteX27" fmla="*/ 241192 w 608615"/>
                <a:gd name="connsiteY27" fmla="*/ 212563 h 606580"/>
                <a:gd name="connsiteX28" fmla="*/ 329132 w 608615"/>
                <a:gd name="connsiteY28" fmla="*/ 176837 h 606580"/>
                <a:gd name="connsiteX29" fmla="*/ 81603 w 608615"/>
                <a:gd name="connsiteY29" fmla="*/ 151574 h 606580"/>
                <a:gd name="connsiteX30" fmla="*/ 146211 w 608615"/>
                <a:gd name="connsiteY30" fmla="*/ 151574 h 606580"/>
                <a:gd name="connsiteX31" fmla="*/ 210819 w 608615"/>
                <a:gd name="connsiteY31" fmla="*/ 212982 h 606580"/>
                <a:gd name="connsiteX32" fmla="*/ 227549 w 608615"/>
                <a:gd name="connsiteY32" fmla="*/ 359793 h 606580"/>
                <a:gd name="connsiteX33" fmla="*/ 217137 w 608615"/>
                <a:gd name="connsiteY33" fmla="*/ 393296 h 606580"/>
                <a:gd name="connsiteX34" fmla="*/ 191152 w 608615"/>
                <a:gd name="connsiteY34" fmla="*/ 406004 h 606580"/>
                <a:gd name="connsiteX35" fmla="*/ 177180 w 608615"/>
                <a:gd name="connsiteY35" fmla="*/ 594938 h 606580"/>
                <a:gd name="connsiteX36" fmla="*/ 164543 w 608615"/>
                <a:gd name="connsiteY36" fmla="*/ 606580 h 606580"/>
                <a:gd name="connsiteX37" fmla="*/ 63271 w 608615"/>
                <a:gd name="connsiteY37" fmla="*/ 606580 h 606580"/>
                <a:gd name="connsiteX38" fmla="*/ 50634 w 608615"/>
                <a:gd name="connsiteY38" fmla="*/ 594938 h 606580"/>
                <a:gd name="connsiteX39" fmla="*/ 36662 w 608615"/>
                <a:gd name="connsiteY39" fmla="*/ 406004 h 606580"/>
                <a:gd name="connsiteX40" fmla="*/ 10677 w 608615"/>
                <a:gd name="connsiteY40" fmla="*/ 393296 h 606580"/>
                <a:gd name="connsiteX41" fmla="*/ 265 w 608615"/>
                <a:gd name="connsiteY41" fmla="*/ 359793 h 606580"/>
                <a:gd name="connsiteX42" fmla="*/ 17084 w 608615"/>
                <a:gd name="connsiteY42" fmla="*/ 212982 h 606580"/>
                <a:gd name="connsiteX43" fmla="*/ 81603 w 608615"/>
                <a:gd name="connsiteY43" fmla="*/ 151574 h 606580"/>
                <a:gd name="connsiteX44" fmla="*/ 113916 w 608615"/>
                <a:gd name="connsiteY44" fmla="*/ 25241 h 606580"/>
                <a:gd name="connsiteX45" fmla="*/ 75923 w 608615"/>
                <a:gd name="connsiteY45" fmla="*/ 63191 h 606580"/>
                <a:gd name="connsiteX46" fmla="*/ 113916 w 608615"/>
                <a:gd name="connsiteY46" fmla="*/ 101053 h 606580"/>
                <a:gd name="connsiteX47" fmla="*/ 151909 w 608615"/>
                <a:gd name="connsiteY47" fmla="*/ 63191 h 606580"/>
                <a:gd name="connsiteX48" fmla="*/ 113916 w 608615"/>
                <a:gd name="connsiteY48" fmla="*/ 25241 h 606580"/>
                <a:gd name="connsiteX49" fmla="*/ 409385 w 608615"/>
                <a:gd name="connsiteY49" fmla="*/ 24335 h 606580"/>
                <a:gd name="connsiteX50" fmla="*/ 430612 w 608615"/>
                <a:gd name="connsiteY50" fmla="*/ 28235 h 606580"/>
                <a:gd name="connsiteX51" fmla="*/ 493358 w 608615"/>
                <a:gd name="connsiteY51" fmla="*/ 65385 h 606580"/>
                <a:gd name="connsiteX52" fmla="*/ 512404 w 608615"/>
                <a:gd name="connsiteY52" fmla="*/ 103335 h 606580"/>
                <a:gd name="connsiteX53" fmla="*/ 495227 w 608615"/>
                <a:gd name="connsiteY53" fmla="*/ 141463 h 606580"/>
                <a:gd name="connsiteX54" fmla="*/ 492023 w 608615"/>
                <a:gd name="connsiteY54" fmla="*/ 173902 h 606580"/>
                <a:gd name="connsiteX55" fmla="*/ 513650 w 608615"/>
                <a:gd name="connsiteY55" fmla="*/ 212297 h 606580"/>
                <a:gd name="connsiteX56" fmla="*/ 541864 w 608615"/>
                <a:gd name="connsiteY56" fmla="*/ 225539 h 606580"/>
                <a:gd name="connsiteX57" fmla="*/ 582894 w 608615"/>
                <a:gd name="connsiteY57" fmla="*/ 228917 h 606580"/>
                <a:gd name="connsiteX58" fmla="*/ 606212 w 608615"/>
                <a:gd name="connsiteY58" fmla="*/ 265089 h 606580"/>
                <a:gd name="connsiteX59" fmla="*/ 608615 w 608615"/>
                <a:gd name="connsiteY59" fmla="*/ 302417 h 606580"/>
                <a:gd name="connsiteX60" fmla="*/ 606212 w 608615"/>
                <a:gd name="connsiteY60" fmla="*/ 339656 h 606580"/>
                <a:gd name="connsiteX61" fmla="*/ 582894 w 608615"/>
                <a:gd name="connsiteY61" fmla="*/ 375828 h 606580"/>
                <a:gd name="connsiteX62" fmla="*/ 542131 w 608615"/>
                <a:gd name="connsiteY62" fmla="*/ 379383 h 606580"/>
                <a:gd name="connsiteX63" fmla="*/ 513650 w 608615"/>
                <a:gd name="connsiteY63" fmla="*/ 392448 h 606580"/>
                <a:gd name="connsiteX64" fmla="*/ 492023 w 608615"/>
                <a:gd name="connsiteY64" fmla="*/ 430843 h 606580"/>
                <a:gd name="connsiteX65" fmla="*/ 495227 w 608615"/>
                <a:gd name="connsiteY65" fmla="*/ 463282 h 606580"/>
                <a:gd name="connsiteX66" fmla="*/ 512404 w 608615"/>
                <a:gd name="connsiteY66" fmla="*/ 501410 h 606580"/>
                <a:gd name="connsiteX67" fmla="*/ 493358 w 608615"/>
                <a:gd name="connsiteY67" fmla="*/ 539449 h 606580"/>
                <a:gd name="connsiteX68" fmla="*/ 430612 w 608615"/>
                <a:gd name="connsiteY68" fmla="*/ 576510 h 606580"/>
                <a:gd name="connsiteX69" fmla="*/ 388692 w 608615"/>
                <a:gd name="connsiteY69" fmla="*/ 574644 h 606580"/>
                <a:gd name="connsiteX70" fmla="*/ 364483 w 608615"/>
                <a:gd name="connsiteY70" fmla="*/ 540071 h 606580"/>
                <a:gd name="connsiteX71" fmla="*/ 339029 w 608615"/>
                <a:gd name="connsiteY71" fmla="*/ 521229 h 606580"/>
                <a:gd name="connsiteX72" fmla="*/ 295952 w 608615"/>
                <a:gd name="connsiteY72" fmla="*/ 521229 h 606580"/>
                <a:gd name="connsiteX73" fmla="*/ 270497 w 608615"/>
                <a:gd name="connsiteY73" fmla="*/ 540071 h 606580"/>
                <a:gd name="connsiteX74" fmla="*/ 250917 w 608615"/>
                <a:gd name="connsiteY74" fmla="*/ 571711 h 606580"/>
                <a:gd name="connsiteX75" fmla="*/ 223504 w 608615"/>
                <a:gd name="connsiteY75" fmla="*/ 580421 h 606580"/>
                <a:gd name="connsiteX76" fmla="*/ 215138 w 608615"/>
                <a:gd name="connsiteY76" fmla="*/ 579710 h 606580"/>
                <a:gd name="connsiteX77" fmla="*/ 204903 w 608615"/>
                <a:gd name="connsiteY77" fmla="*/ 565045 h 606580"/>
                <a:gd name="connsiteX78" fmla="*/ 219499 w 608615"/>
                <a:gd name="connsiteY78" fmla="*/ 554825 h 606580"/>
                <a:gd name="connsiteX79" fmla="*/ 236232 w 608615"/>
                <a:gd name="connsiteY79" fmla="*/ 551003 h 606580"/>
                <a:gd name="connsiteX80" fmla="*/ 245488 w 608615"/>
                <a:gd name="connsiteY80" fmla="*/ 535983 h 606580"/>
                <a:gd name="connsiteX81" fmla="*/ 298533 w 608615"/>
                <a:gd name="connsiteY81" fmla="*/ 496077 h 606580"/>
                <a:gd name="connsiteX82" fmla="*/ 336359 w 608615"/>
                <a:gd name="connsiteY82" fmla="*/ 496077 h 606580"/>
                <a:gd name="connsiteX83" fmla="*/ 389404 w 608615"/>
                <a:gd name="connsiteY83" fmla="*/ 535983 h 606580"/>
                <a:gd name="connsiteX84" fmla="*/ 400885 w 608615"/>
                <a:gd name="connsiteY84" fmla="*/ 552425 h 606580"/>
                <a:gd name="connsiteX85" fmla="*/ 420465 w 608615"/>
                <a:gd name="connsiteY85" fmla="*/ 553225 h 606580"/>
                <a:gd name="connsiteX86" fmla="*/ 477782 w 608615"/>
                <a:gd name="connsiteY86" fmla="*/ 519363 h 606580"/>
                <a:gd name="connsiteX87" fmla="*/ 487039 w 608615"/>
                <a:gd name="connsiteY87" fmla="*/ 500877 h 606580"/>
                <a:gd name="connsiteX88" fmla="*/ 478850 w 608615"/>
                <a:gd name="connsiteY88" fmla="*/ 482568 h 606580"/>
                <a:gd name="connsiteX89" fmla="*/ 471285 w 608615"/>
                <a:gd name="connsiteY89" fmla="*/ 416356 h 606580"/>
                <a:gd name="connsiteX90" fmla="*/ 490421 w 608615"/>
                <a:gd name="connsiteY90" fmla="*/ 382227 h 606580"/>
                <a:gd name="connsiteX91" fmla="*/ 550942 w 608615"/>
                <a:gd name="connsiteY91" fmla="*/ 355654 h 606580"/>
                <a:gd name="connsiteX92" fmla="*/ 569899 w 608615"/>
                <a:gd name="connsiteY92" fmla="*/ 354143 h 606580"/>
                <a:gd name="connsiteX93" fmla="*/ 581113 w 608615"/>
                <a:gd name="connsiteY93" fmla="*/ 336545 h 606580"/>
                <a:gd name="connsiteX94" fmla="*/ 583250 w 608615"/>
                <a:gd name="connsiteY94" fmla="*/ 302328 h 606580"/>
                <a:gd name="connsiteX95" fmla="*/ 581113 w 608615"/>
                <a:gd name="connsiteY95" fmla="*/ 268200 h 606580"/>
                <a:gd name="connsiteX96" fmla="*/ 569899 w 608615"/>
                <a:gd name="connsiteY96" fmla="*/ 250602 h 606580"/>
                <a:gd name="connsiteX97" fmla="*/ 551209 w 608615"/>
                <a:gd name="connsiteY97" fmla="*/ 249003 h 606580"/>
                <a:gd name="connsiteX98" fmla="*/ 490421 w 608615"/>
                <a:gd name="connsiteY98" fmla="*/ 222429 h 606580"/>
                <a:gd name="connsiteX99" fmla="*/ 471374 w 608615"/>
                <a:gd name="connsiteY99" fmla="*/ 188389 h 606580"/>
                <a:gd name="connsiteX100" fmla="*/ 478939 w 608615"/>
                <a:gd name="connsiteY100" fmla="*/ 122177 h 606580"/>
                <a:gd name="connsiteX101" fmla="*/ 487039 w 608615"/>
                <a:gd name="connsiteY101" fmla="*/ 103868 h 606580"/>
                <a:gd name="connsiteX102" fmla="*/ 477782 w 608615"/>
                <a:gd name="connsiteY102" fmla="*/ 85293 h 606580"/>
                <a:gd name="connsiteX103" fmla="*/ 420554 w 608615"/>
                <a:gd name="connsiteY103" fmla="*/ 51431 h 606580"/>
                <a:gd name="connsiteX104" fmla="*/ 400885 w 608615"/>
                <a:gd name="connsiteY104" fmla="*/ 52320 h 606580"/>
                <a:gd name="connsiteX105" fmla="*/ 389404 w 608615"/>
                <a:gd name="connsiteY105" fmla="*/ 68762 h 606580"/>
                <a:gd name="connsiteX106" fmla="*/ 336359 w 608615"/>
                <a:gd name="connsiteY106" fmla="*/ 108667 h 606580"/>
                <a:gd name="connsiteX107" fmla="*/ 298622 w 608615"/>
                <a:gd name="connsiteY107" fmla="*/ 108667 h 606580"/>
                <a:gd name="connsiteX108" fmla="*/ 245488 w 608615"/>
                <a:gd name="connsiteY108" fmla="*/ 68762 h 606580"/>
                <a:gd name="connsiteX109" fmla="*/ 234986 w 608615"/>
                <a:gd name="connsiteY109" fmla="*/ 52942 h 606580"/>
                <a:gd name="connsiteX110" fmla="*/ 216117 w 608615"/>
                <a:gd name="connsiteY110" fmla="*/ 50987 h 606580"/>
                <a:gd name="connsiteX111" fmla="*/ 200008 w 608615"/>
                <a:gd name="connsiteY111" fmla="*/ 43166 h 606580"/>
                <a:gd name="connsiteX112" fmla="*/ 207929 w 608615"/>
                <a:gd name="connsiteY112" fmla="*/ 27079 h 606580"/>
                <a:gd name="connsiteX113" fmla="*/ 247980 w 608615"/>
                <a:gd name="connsiteY113" fmla="*/ 31257 h 606580"/>
                <a:gd name="connsiteX114" fmla="*/ 270497 w 608615"/>
                <a:gd name="connsiteY114" fmla="*/ 64674 h 606580"/>
                <a:gd name="connsiteX115" fmla="*/ 295863 w 608615"/>
                <a:gd name="connsiteY115" fmla="*/ 83516 h 606580"/>
                <a:gd name="connsiteX116" fmla="*/ 339029 w 608615"/>
                <a:gd name="connsiteY116" fmla="*/ 83516 h 606580"/>
                <a:gd name="connsiteX117" fmla="*/ 364483 w 608615"/>
                <a:gd name="connsiteY117" fmla="*/ 64674 h 606580"/>
                <a:gd name="connsiteX118" fmla="*/ 388692 w 608615"/>
                <a:gd name="connsiteY118" fmla="*/ 30101 h 606580"/>
                <a:gd name="connsiteX119" fmla="*/ 409385 w 608615"/>
                <a:gd name="connsiteY119" fmla="*/ 24335 h 606580"/>
                <a:gd name="connsiteX120" fmla="*/ 113916 w 608615"/>
                <a:gd name="connsiteY120" fmla="*/ 0 h 606580"/>
                <a:gd name="connsiteX121" fmla="*/ 177178 w 608615"/>
                <a:gd name="connsiteY121" fmla="*/ 63191 h 606580"/>
                <a:gd name="connsiteX122" fmla="*/ 113916 w 608615"/>
                <a:gd name="connsiteY122" fmla="*/ 126383 h 606580"/>
                <a:gd name="connsiteX123" fmla="*/ 50654 w 608615"/>
                <a:gd name="connsiteY123" fmla="*/ 63191 h 606580"/>
                <a:gd name="connsiteX124" fmla="*/ 113916 w 608615"/>
                <a:gd name="connsiteY124" fmla="*/ 0 h 606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</a:cxnLst>
              <a:rect l="l" t="t" r="r" b="b"/>
              <a:pathLst>
                <a:path w="608615" h="606580">
                  <a:moveTo>
                    <a:pt x="81603" y="176901"/>
                  </a:moveTo>
                  <a:cubicBezTo>
                    <a:pt x="61669" y="176901"/>
                    <a:pt x="44761" y="193609"/>
                    <a:pt x="42180" y="215826"/>
                  </a:cubicBezTo>
                  <a:lnTo>
                    <a:pt x="25449" y="362636"/>
                  </a:lnTo>
                  <a:cubicBezTo>
                    <a:pt x="24827" y="367791"/>
                    <a:pt x="26339" y="372767"/>
                    <a:pt x="29543" y="376411"/>
                  </a:cubicBezTo>
                  <a:cubicBezTo>
                    <a:pt x="30967" y="378011"/>
                    <a:pt x="34171" y="380765"/>
                    <a:pt x="38798" y="380765"/>
                  </a:cubicBezTo>
                  <a:lnTo>
                    <a:pt x="48409" y="380765"/>
                  </a:lnTo>
                  <a:cubicBezTo>
                    <a:pt x="55084" y="380765"/>
                    <a:pt x="60512" y="385920"/>
                    <a:pt x="61046" y="392496"/>
                  </a:cubicBezTo>
                  <a:lnTo>
                    <a:pt x="75018" y="581341"/>
                  </a:lnTo>
                  <a:lnTo>
                    <a:pt x="152796" y="581341"/>
                  </a:lnTo>
                  <a:lnTo>
                    <a:pt x="166768" y="392496"/>
                  </a:lnTo>
                  <a:cubicBezTo>
                    <a:pt x="167213" y="385920"/>
                    <a:pt x="172730" y="380765"/>
                    <a:pt x="179405" y="380765"/>
                  </a:cubicBezTo>
                  <a:lnTo>
                    <a:pt x="189016" y="380765"/>
                  </a:lnTo>
                  <a:cubicBezTo>
                    <a:pt x="193643" y="380765"/>
                    <a:pt x="196847" y="378011"/>
                    <a:pt x="198271" y="376411"/>
                  </a:cubicBezTo>
                  <a:cubicBezTo>
                    <a:pt x="201475" y="372767"/>
                    <a:pt x="202987" y="367791"/>
                    <a:pt x="202365" y="362636"/>
                  </a:cubicBezTo>
                  <a:lnTo>
                    <a:pt x="185634" y="215826"/>
                  </a:lnTo>
                  <a:cubicBezTo>
                    <a:pt x="183053" y="193609"/>
                    <a:pt x="166145" y="176901"/>
                    <a:pt x="146211" y="176901"/>
                  </a:cubicBezTo>
                  <a:close/>
                  <a:moveTo>
                    <a:pt x="329132" y="176837"/>
                  </a:moveTo>
                  <a:cubicBezTo>
                    <a:pt x="398913" y="176837"/>
                    <a:pt x="455700" y="233536"/>
                    <a:pt x="455700" y="303299"/>
                  </a:cubicBezTo>
                  <a:cubicBezTo>
                    <a:pt x="455700" y="372974"/>
                    <a:pt x="398913" y="429673"/>
                    <a:pt x="329132" y="429673"/>
                  </a:cubicBezTo>
                  <a:cubicBezTo>
                    <a:pt x="301539" y="429673"/>
                    <a:pt x="275104" y="420608"/>
                    <a:pt x="252585" y="403456"/>
                  </a:cubicBezTo>
                  <a:cubicBezTo>
                    <a:pt x="247067" y="399190"/>
                    <a:pt x="245999" y="391281"/>
                    <a:pt x="250182" y="385682"/>
                  </a:cubicBezTo>
                  <a:cubicBezTo>
                    <a:pt x="254455" y="380172"/>
                    <a:pt x="262465" y="379106"/>
                    <a:pt x="267984" y="383372"/>
                  </a:cubicBezTo>
                  <a:cubicBezTo>
                    <a:pt x="286052" y="397146"/>
                    <a:pt x="307147" y="404434"/>
                    <a:pt x="329132" y="404434"/>
                  </a:cubicBezTo>
                  <a:cubicBezTo>
                    <a:pt x="384939" y="404434"/>
                    <a:pt x="430422" y="359021"/>
                    <a:pt x="430422" y="303299"/>
                  </a:cubicBezTo>
                  <a:cubicBezTo>
                    <a:pt x="430422" y="247489"/>
                    <a:pt x="384939" y="202165"/>
                    <a:pt x="329132" y="202165"/>
                  </a:cubicBezTo>
                  <a:cubicBezTo>
                    <a:pt x="302874" y="202165"/>
                    <a:pt x="277863" y="212296"/>
                    <a:pt x="258816" y="230781"/>
                  </a:cubicBezTo>
                  <a:cubicBezTo>
                    <a:pt x="253831" y="235580"/>
                    <a:pt x="245821" y="235491"/>
                    <a:pt x="240925" y="230426"/>
                  </a:cubicBezTo>
                  <a:cubicBezTo>
                    <a:pt x="236030" y="225449"/>
                    <a:pt x="236208" y="217451"/>
                    <a:pt x="241192" y="212563"/>
                  </a:cubicBezTo>
                  <a:cubicBezTo>
                    <a:pt x="265046" y="189545"/>
                    <a:pt x="296288" y="176837"/>
                    <a:pt x="329132" y="176837"/>
                  </a:cubicBezTo>
                  <a:close/>
                  <a:moveTo>
                    <a:pt x="81603" y="151574"/>
                  </a:moveTo>
                  <a:lnTo>
                    <a:pt x="146211" y="151574"/>
                  </a:lnTo>
                  <a:cubicBezTo>
                    <a:pt x="179049" y="151574"/>
                    <a:pt x="206814" y="177968"/>
                    <a:pt x="210819" y="212982"/>
                  </a:cubicBezTo>
                  <a:lnTo>
                    <a:pt x="227549" y="359793"/>
                  </a:lnTo>
                  <a:cubicBezTo>
                    <a:pt x="228973" y="372056"/>
                    <a:pt x="225146" y="384320"/>
                    <a:pt x="217137" y="393296"/>
                  </a:cubicBezTo>
                  <a:cubicBezTo>
                    <a:pt x="210285" y="401027"/>
                    <a:pt x="201119" y="405471"/>
                    <a:pt x="191152" y="406004"/>
                  </a:cubicBezTo>
                  <a:lnTo>
                    <a:pt x="177180" y="594938"/>
                  </a:lnTo>
                  <a:cubicBezTo>
                    <a:pt x="176646" y="601515"/>
                    <a:pt x="171129" y="606580"/>
                    <a:pt x="164543" y="606580"/>
                  </a:cubicBezTo>
                  <a:lnTo>
                    <a:pt x="63271" y="606580"/>
                  </a:lnTo>
                  <a:cubicBezTo>
                    <a:pt x="56685" y="606580"/>
                    <a:pt x="51168" y="601515"/>
                    <a:pt x="50634" y="594938"/>
                  </a:cubicBezTo>
                  <a:lnTo>
                    <a:pt x="36662" y="406004"/>
                  </a:lnTo>
                  <a:cubicBezTo>
                    <a:pt x="26695" y="405471"/>
                    <a:pt x="17529" y="400939"/>
                    <a:pt x="10677" y="393296"/>
                  </a:cubicBezTo>
                  <a:cubicBezTo>
                    <a:pt x="2668" y="384320"/>
                    <a:pt x="-1070" y="372056"/>
                    <a:pt x="265" y="359793"/>
                  </a:cubicBezTo>
                  <a:lnTo>
                    <a:pt x="17084" y="212982"/>
                  </a:lnTo>
                  <a:cubicBezTo>
                    <a:pt x="21000" y="177968"/>
                    <a:pt x="48765" y="151574"/>
                    <a:pt x="81603" y="151574"/>
                  </a:cubicBezTo>
                  <a:close/>
                  <a:moveTo>
                    <a:pt x="113916" y="25241"/>
                  </a:moveTo>
                  <a:cubicBezTo>
                    <a:pt x="93007" y="25241"/>
                    <a:pt x="75923" y="42217"/>
                    <a:pt x="75923" y="63191"/>
                  </a:cubicBezTo>
                  <a:cubicBezTo>
                    <a:pt x="75923" y="84078"/>
                    <a:pt x="93007" y="101053"/>
                    <a:pt x="113916" y="101053"/>
                  </a:cubicBezTo>
                  <a:cubicBezTo>
                    <a:pt x="134825" y="101053"/>
                    <a:pt x="151909" y="84078"/>
                    <a:pt x="151909" y="63191"/>
                  </a:cubicBezTo>
                  <a:cubicBezTo>
                    <a:pt x="151909" y="42217"/>
                    <a:pt x="134825" y="25241"/>
                    <a:pt x="113916" y="25241"/>
                  </a:cubicBezTo>
                  <a:close/>
                  <a:moveTo>
                    <a:pt x="409385" y="24335"/>
                  </a:moveTo>
                  <a:cubicBezTo>
                    <a:pt x="416527" y="24013"/>
                    <a:pt x="423758" y="25302"/>
                    <a:pt x="430612" y="28235"/>
                  </a:cubicBezTo>
                  <a:cubicBezTo>
                    <a:pt x="452862" y="37833"/>
                    <a:pt x="473955" y="50365"/>
                    <a:pt x="493358" y="65385"/>
                  </a:cubicBezTo>
                  <a:cubicBezTo>
                    <a:pt x="505106" y="74539"/>
                    <a:pt x="512048" y="88404"/>
                    <a:pt x="512404" y="103335"/>
                  </a:cubicBezTo>
                  <a:cubicBezTo>
                    <a:pt x="512671" y="118177"/>
                    <a:pt x="506441" y="132042"/>
                    <a:pt x="495227" y="141463"/>
                  </a:cubicBezTo>
                  <a:cubicBezTo>
                    <a:pt x="485971" y="149284"/>
                    <a:pt x="484547" y="163237"/>
                    <a:pt x="492023" y="173902"/>
                  </a:cubicBezTo>
                  <a:cubicBezTo>
                    <a:pt x="500478" y="185901"/>
                    <a:pt x="507687" y="198788"/>
                    <a:pt x="513650" y="212297"/>
                  </a:cubicBezTo>
                  <a:cubicBezTo>
                    <a:pt x="518634" y="223851"/>
                    <a:pt x="531094" y="229716"/>
                    <a:pt x="541864" y="225539"/>
                  </a:cubicBezTo>
                  <a:cubicBezTo>
                    <a:pt x="555570" y="220207"/>
                    <a:pt x="570433" y="221540"/>
                    <a:pt x="582894" y="228917"/>
                  </a:cubicBezTo>
                  <a:cubicBezTo>
                    <a:pt x="595799" y="236649"/>
                    <a:pt x="604343" y="249891"/>
                    <a:pt x="606212" y="265089"/>
                  </a:cubicBezTo>
                  <a:cubicBezTo>
                    <a:pt x="607814" y="277354"/>
                    <a:pt x="608615" y="289885"/>
                    <a:pt x="608615" y="302417"/>
                  </a:cubicBezTo>
                  <a:cubicBezTo>
                    <a:pt x="608615" y="314860"/>
                    <a:pt x="607814" y="327391"/>
                    <a:pt x="606212" y="339656"/>
                  </a:cubicBezTo>
                  <a:cubicBezTo>
                    <a:pt x="604343" y="354943"/>
                    <a:pt x="595799" y="368096"/>
                    <a:pt x="582894" y="375828"/>
                  </a:cubicBezTo>
                  <a:cubicBezTo>
                    <a:pt x="570433" y="383205"/>
                    <a:pt x="555659" y="384538"/>
                    <a:pt x="542131" y="379383"/>
                  </a:cubicBezTo>
                  <a:cubicBezTo>
                    <a:pt x="531094" y="375117"/>
                    <a:pt x="518634" y="380894"/>
                    <a:pt x="513650" y="392448"/>
                  </a:cubicBezTo>
                  <a:cubicBezTo>
                    <a:pt x="507776" y="405957"/>
                    <a:pt x="500478" y="418844"/>
                    <a:pt x="492023" y="430843"/>
                  </a:cubicBezTo>
                  <a:cubicBezTo>
                    <a:pt x="484547" y="441508"/>
                    <a:pt x="485971" y="455461"/>
                    <a:pt x="495227" y="463282"/>
                  </a:cubicBezTo>
                  <a:cubicBezTo>
                    <a:pt x="506441" y="472703"/>
                    <a:pt x="512671" y="486657"/>
                    <a:pt x="512404" y="501410"/>
                  </a:cubicBezTo>
                  <a:cubicBezTo>
                    <a:pt x="512048" y="516430"/>
                    <a:pt x="505106" y="530295"/>
                    <a:pt x="493358" y="539449"/>
                  </a:cubicBezTo>
                  <a:cubicBezTo>
                    <a:pt x="473955" y="554469"/>
                    <a:pt x="452862" y="566912"/>
                    <a:pt x="430612" y="576510"/>
                  </a:cubicBezTo>
                  <a:cubicBezTo>
                    <a:pt x="416905" y="582376"/>
                    <a:pt x="401686" y="581754"/>
                    <a:pt x="388692" y="574644"/>
                  </a:cubicBezTo>
                  <a:cubicBezTo>
                    <a:pt x="375697" y="567534"/>
                    <a:pt x="366886" y="554913"/>
                    <a:pt x="364483" y="540071"/>
                  </a:cubicBezTo>
                  <a:cubicBezTo>
                    <a:pt x="362436" y="527984"/>
                    <a:pt x="351667" y="519807"/>
                    <a:pt x="339029" y="521229"/>
                  </a:cubicBezTo>
                  <a:cubicBezTo>
                    <a:pt x="324788" y="522740"/>
                    <a:pt x="310103" y="522740"/>
                    <a:pt x="295952" y="521229"/>
                  </a:cubicBezTo>
                  <a:cubicBezTo>
                    <a:pt x="283225" y="519807"/>
                    <a:pt x="272455" y="527984"/>
                    <a:pt x="270497" y="540071"/>
                  </a:cubicBezTo>
                  <a:cubicBezTo>
                    <a:pt x="268361" y="553047"/>
                    <a:pt x="261508" y="564245"/>
                    <a:pt x="250917" y="571711"/>
                  </a:cubicBezTo>
                  <a:cubicBezTo>
                    <a:pt x="242729" y="577399"/>
                    <a:pt x="233206" y="580421"/>
                    <a:pt x="223504" y="580421"/>
                  </a:cubicBezTo>
                  <a:cubicBezTo>
                    <a:pt x="220745" y="580421"/>
                    <a:pt x="217897" y="580154"/>
                    <a:pt x="215138" y="579710"/>
                  </a:cubicBezTo>
                  <a:cubicBezTo>
                    <a:pt x="208285" y="578465"/>
                    <a:pt x="203657" y="571889"/>
                    <a:pt x="204903" y="565045"/>
                  </a:cubicBezTo>
                  <a:cubicBezTo>
                    <a:pt x="206060" y="558113"/>
                    <a:pt x="212824" y="553491"/>
                    <a:pt x="219499" y="554825"/>
                  </a:cubicBezTo>
                  <a:cubicBezTo>
                    <a:pt x="225374" y="555802"/>
                    <a:pt x="231337" y="554469"/>
                    <a:pt x="236232" y="551003"/>
                  </a:cubicBezTo>
                  <a:cubicBezTo>
                    <a:pt x="241216" y="547537"/>
                    <a:pt x="244509" y="542204"/>
                    <a:pt x="245488" y="535983"/>
                  </a:cubicBezTo>
                  <a:cubicBezTo>
                    <a:pt x="249671" y="510387"/>
                    <a:pt x="272277" y="493233"/>
                    <a:pt x="298533" y="496077"/>
                  </a:cubicBezTo>
                  <a:cubicBezTo>
                    <a:pt x="310993" y="497411"/>
                    <a:pt x="323987" y="497411"/>
                    <a:pt x="336359" y="496077"/>
                  </a:cubicBezTo>
                  <a:cubicBezTo>
                    <a:pt x="361902" y="493145"/>
                    <a:pt x="385310" y="510831"/>
                    <a:pt x="389404" y="535983"/>
                  </a:cubicBezTo>
                  <a:cubicBezTo>
                    <a:pt x="390561" y="543093"/>
                    <a:pt x="394744" y="549048"/>
                    <a:pt x="400885" y="552425"/>
                  </a:cubicBezTo>
                  <a:cubicBezTo>
                    <a:pt x="406848" y="555713"/>
                    <a:pt x="414057" y="555980"/>
                    <a:pt x="420465" y="553225"/>
                  </a:cubicBezTo>
                  <a:cubicBezTo>
                    <a:pt x="440847" y="544515"/>
                    <a:pt x="460071" y="533139"/>
                    <a:pt x="477782" y="519363"/>
                  </a:cubicBezTo>
                  <a:cubicBezTo>
                    <a:pt x="483568" y="514919"/>
                    <a:pt x="486861" y="508165"/>
                    <a:pt x="487039" y="500877"/>
                  </a:cubicBezTo>
                  <a:cubicBezTo>
                    <a:pt x="487217" y="493767"/>
                    <a:pt x="484191" y="487101"/>
                    <a:pt x="478850" y="482568"/>
                  </a:cubicBezTo>
                  <a:cubicBezTo>
                    <a:pt x="459448" y="466215"/>
                    <a:pt x="456244" y="437775"/>
                    <a:pt x="471285" y="416356"/>
                  </a:cubicBezTo>
                  <a:cubicBezTo>
                    <a:pt x="478761" y="405691"/>
                    <a:pt x="485170" y="394226"/>
                    <a:pt x="490421" y="382227"/>
                  </a:cubicBezTo>
                  <a:cubicBezTo>
                    <a:pt x="500923" y="358320"/>
                    <a:pt x="527445" y="346588"/>
                    <a:pt x="550942" y="355654"/>
                  </a:cubicBezTo>
                  <a:cubicBezTo>
                    <a:pt x="557439" y="358142"/>
                    <a:pt x="564114" y="357520"/>
                    <a:pt x="569899" y="354143"/>
                  </a:cubicBezTo>
                  <a:cubicBezTo>
                    <a:pt x="576040" y="350410"/>
                    <a:pt x="580134" y="344011"/>
                    <a:pt x="581113" y="336545"/>
                  </a:cubicBezTo>
                  <a:cubicBezTo>
                    <a:pt x="582538" y="325258"/>
                    <a:pt x="583250" y="313793"/>
                    <a:pt x="583250" y="302328"/>
                  </a:cubicBezTo>
                  <a:cubicBezTo>
                    <a:pt x="583250" y="290952"/>
                    <a:pt x="582538" y="279487"/>
                    <a:pt x="581113" y="268200"/>
                  </a:cubicBezTo>
                  <a:cubicBezTo>
                    <a:pt x="580134" y="260734"/>
                    <a:pt x="576040" y="254335"/>
                    <a:pt x="569899" y="250602"/>
                  </a:cubicBezTo>
                  <a:cubicBezTo>
                    <a:pt x="564114" y="247136"/>
                    <a:pt x="557528" y="246603"/>
                    <a:pt x="551209" y="249003"/>
                  </a:cubicBezTo>
                  <a:cubicBezTo>
                    <a:pt x="527445" y="258068"/>
                    <a:pt x="500923" y="246425"/>
                    <a:pt x="490421" y="222429"/>
                  </a:cubicBezTo>
                  <a:cubicBezTo>
                    <a:pt x="485170" y="210430"/>
                    <a:pt x="478761" y="199054"/>
                    <a:pt x="471374" y="188389"/>
                  </a:cubicBezTo>
                  <a:cubicBezTo>
                    <a:pt x="456244" y="166970"/>
                    <a:pt x="459537" y="138530"/>
                    <a:pt x="478939" y="122177"/>
                  </a:cubicBezTo>
                  <a:cubicBezTo>
                    <a:pt x="484280" y="117644"/>
                    <a:pt x="487217" y="110978"/>
                    <a:pt x="487039" y="103868"/>
                  </a:cubicBezTo>
                  <a:cubicBezTo>
                    <a:pt x="486861" y="96491"/>
                    <a:pt x="483568" y="89737"/>
                    <a:pt x="477782" y="85293"/>
                  </a:cubicBezTo>
                  <a:cubicBezTo>
                    <a:pt x="460160" y="71606"/>
                    <a:pt x="440847" y="60230"/>
                    <a:pt x="420554" y="51431"/>
                  </a:cubicBezTo>
                  <a:cubicBezTo>
                    <a:pt x="414057" y="48676"/>
                    <a:pt x="406937" y="49032"/>
                    <a:pt x="400885" y="52320"/>
                  </a:cubicBezTo>
                  <a:cubicBezTo>
                    <a:pt x="394744" y="55697"/>
                    <a:pt x="390561" y="61652"/>
                    <a:pt x="389404" y="68762"/>
                  </a:cubicBezTo>
                  <a:cubicBezTo>
                    <a:pt x="385399" y="93914"/>
                    <a:pt x="362436" y="111600"/>
                    <a:pt x="336359" y="108667"/>
                  </a:cubicBezTo>
                  <a:cubicBezTo>
                    <a:pt x="323987" y="107334"/>
                    <a:pt x="310993" y="107334"/>
                    <a:pt x="298622" y="108667"/>
                  </a:cubicBezTo>
                  <a:cubicBezTo>
                    <a:pt x="272366" y="111512"/>
                    <a:pt x="249671" y="94270"/>
                    <a:pt x="245488" y="68762"/>
                  </a:cubicBezTo>
                  <a:cubicBezTo>
                    <a:pt x="244420" y="61919"/>
                    <a:pt x="240682" y="56320"/>
                    <a:pt x="234986" y="52942"/>
                  </a:cubicBezTo>
                  <a:cubicBezTo>
                    <a:pt x="229290" y="49565"/>
                    <a:pt x="222436" y="48854"/>
                    <a:pt x="216117" y="50987"/>
                  </a:cubicBezTo>
                  <a:cubicBezTo>
                    <a:pt x="209442" y="53209"/>
                    <a:pt x="202233" y="49743"/>
                    <a:pt x="200008" y="43166"/>
                  </a:cubicBezTo>
                  <a:cubicBezTo>
                    <a:pt x="197783" y="36589"/>
                    <a:pt x="201254" y="29390"/>
                    <a:pt x="207929" y="27079"/>
                  </a:cubicBezTo>
                  <a:cubicBezTo>
                    <a:pt x="221279" y="22547"/>
                    <a:pt x="235876" y="24058"/>
                    <a:pt x="247980" y="31257"/>
                  </a:cubicBezTo>
                  <a:cubicBezTo>
                    <a:pt x="259995" y="38456"/>
                    <a:pt x="268183" y="50632"/>
                    <a:pt x="270497" y="64674"/>
                  </a:cubicBezTo>
                  <a:cubicBezTo>
                    <a:pt x="272455" y="76761"/>
                    <a:pt x="283314" y="84849"/>
                    <a:pt x="295863" y="83516"/>
                  </a:cubicBezTo>
                  <a:cubicBezTo>
                    <a:pt x="310103" y="82005"/>
                    <a:pt x="324877" y="82005"/>
                    <a:pt x="339029" y="83516"/>
                  </a:cubicBezTo>
                  <a:cubicBezTo>
                    <a:pt x="351578" y="84938"/>
                    <a:pt x="362436" y="76761"/>
                    <a:pt x="364483" y="64674"/>
                  </a:cubicBezTo>
                  <a:cubicBezTo>
                    <a:pt x="366886" y="49832"/>
                    <a:pt x="375697" y="37300"/>
                    <a:pt x="388692" y="30101"/>
                  </a:cubicBezTo>
                  <a:cubicBezTo>
                    <a:pt x="395189" y="26591"/>
                    <a:pt x="402242" y="24658"/>
                    <a:pt x="409385" y="24335"/>
                  </a:cubicBezTo>
                  <a:close/>
                  <a:moveTo>
                    <a:pt x="113916" y="0"/>
                  </a:moveTo>
                  <a:cubicBezTo>
                    <a:pt x="148795" y="0"/>
                    <a:pt x="177178" y="28352"/>
                    <a:pt x="177178" y="63191"/>
                  </a:cubicBezTo>
                  <a:cubicBezTo>
                    <a:pt x="177178" y="98031"/>
                    <a:pt x="148795" y="126383"/>
                    <a:pt x="113916" y="126383"/>
                  </a:cubicBezTo>
                  <a:cubicBezTo>
                    <a:pt x="79037" y="126383"/>
                    <a:pt x="50654" y="98031"/>
                    <a:pt x="50654" y="63191"/>
                  </a:cubicBezTo>
                  <a:cubicBezTo>
                    <a:pt x="50654" y="28352"/>
                    <a:pt x="79037" y="0"/>
                    <a:pt x="11391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5" name="图文框 34">
              <a:extLst>
                <a:ext uri="{FF2B5EF4-FFF2-40B4-BE49-F238E27FC236}">
                  <a16:creationId xmlns:a16="http://schemas.microsoft.com/office/drawing/2014/main" id="{33D7986B-3BA9-4C1F-B5C2-BC0526BFEA35}"/>
                </a:ext>
              </a:extLst>
            </p:cNvPr>
            <p:cNvSpPr/>
            <p:nvPr/>
          </p:nvSpPr>
          <p:spPr>
            <a:xfrm>
              <a:off x="1543050" y="3022600"/>
              <a:ext cx="1765300" cy="1765300"/>
            </a:xfrm>
            <a:prstGeom prst="frame">
              <a:avLst>
                <a:gd name="adj1" fmla="val 2428"/>
              </a:avLst>
            </a:prstGeom>
            <a:solidFill>
              <a:srgbClr val="97CC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2C6436B1-7CF9-4BB1-B357-5ED6FF7C1693}"/>
              </a:ext>
            </a:extLst>
          </p:cNvPr>
          <p:cNvGrpSpPr/>
          <p:nvPr/>
        </p:nvGrpSpPr>
        <p:grpSpPr>
          <a:xfrm>
            <a:off x="1396246" y="4662110"/>
            <a:ext cx="2649458" cy="1427758"/>
            <a:chOff x="4302204" y="3594428"/>
            <a:chExt cx="2649458" cy="1427758"/>
          </a:xfrm>
        </p:grpSpPr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AC89517F-BFDC-4A59-91A4-220C3D05D29F}"/>
                </a:ext>
              </a:extLst>
            </p:cNvPr>
            <p:cNvSpPr txBox="1"/>
            <p:nvPr/>
          </p:nvSpPr>
          <p:spPr>
            <a:xfrm>
              <a:off x="4302204" y="4006523"/>
              <a:ext cx="264945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5000"/>
                </a:lnSpc>
              </a:pP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For the benefit of you, 1PPT Network and the original creator, please do not </a:t>
              </a:r>
              <a:r>
                <a:rPr lang="en-US" altLang="zh-CN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copy,disseminate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 and sell</a:t>
              </a: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80973D2A-B64C-4F7A-A2BB-A26D04FDBE03}"/>
                </a:ext>
              </a:extLst>
            </p:cNvPr>
            <p:cNvSpPr txBox="1"/>
            <p:nvPr/>
          </p:nvSpPr>
          <p:spPr>
            <a:xfrm>
              <a:off x="4765159" y="3594428"/>
              <a:ext cx="17235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400" spc="600" dirty="0">
                  <a:cs typeface="+mn-ea"/>
                  <a:sym typeface="+mn-lt"/>
                </a:rPr>
                <a:t>標題添加</a:t>
              </a:r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CBDC5837-CCF8-4BEC-A161-B37A91B0EF45}"/>
              </a:ext>
            </a:extLst>
          </p:cNvPr>
          <p:cNvGrpSpPr/>
          <p:nvPr/>
        </p:nvGrpSpPr>
        <p:grpSpPr>
          <a:xfrm>
            <a:off x="8182367" y="4662110"/>
            <a:ext cx="2649458" cy="1427758"/>
            <a:chOff x="4302204" y="3594428"/>
            <a:chExt cx="2649458" cy="1427758"/>
          </a:xfrm>
        </p:grpSpPr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224710A5-3930-450E-BDD5-9D5DD8718B15}"/>
                </a:ext>
              </a:extLst>
            </p:cNvPr>
            <p:cNvSpPr txBox="1"/>
            <p:nvPr/>
          </p:nvSpPr>
          <p:spPr>
            <a:xfrm>
              <a:off x="4302204" y="4006523"/>
              <a:ext cx="264945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5000"/>
                </a:lnSpc>
              </a:pP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For the benefit of you, 1PPT Network and the original creator, please do not </a:t>
              </a:r>
              <a:r>
                <a:rPr lang="en-US" altLang="zh-CN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copy,disseminate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 and sell</a:t>
              </a: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C7453BFF-171B-407F-918F-193D4C991DC0}"/>
                </a:ext>
              </a:extLst>
            </p:cNvPr>
            <p:cNvSpPr txBox="1"/>
            <p:nvPr/>
          </p:nvSpPr>
          <p:spPr>
            <a:xfrm>
              <a:off x="4765159" y="3594428"/>
              <a:ext cx="17235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400" spc="600" dirty="0">
                  <a:cs typeface="+mn-ea"/>
                  <a:sym typeface="+mn-lt"/>
                </a:rPr>
                <a:t>標題添加</a:t>
              </a:r>
            </a:p>
          </p:txBody>
        </p:sp>
      </p:grpSp>
      <p:sp>
        <p:nvSpPr>
          <p:cNvPr id="26" name="文本框 25">
            <a:extLst>
              <a:ext uri="{FF2B5EF4-FFF2-40B4-BE49-F238E27FC236}">
                <a16:creationId xmlns:a16="http://schemas.microsoft.com/office/drawing/2014/main" id="{5D42B9CC-F771-498D-96EB-B03CA3BF7105}"/>
              </a:ext>
            </a:extLst>
          </p:cNvPr>
          <p:cNvSpPr txBox="1"/>
          <p:nvPr/>
        </p:nvSpPr>
        <p:spPr>
          <a:xfrm>
            <a:off x="1396246" y="1953163"/>
            <a:ext cx="2649458" cy="67710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5000"/>
              </a:lnSpc>
            </a:pPr>
            <a:r>
              <a:rPr lang="en-US" altLang="zh-CN" sz="3200" dirty="0">
                <a:solidFill>
                  <a:schemeClr val="tx2">
                    <a:lumMod val="50000"/>
                  </a:schemeClr>
                </a:solidFill>
                <a:cs typeface="+mn-ea"/>
                <a:sym typeface="+mn-lt"/>
              </a:rPr>
              <a:t>2021.06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52624A35-92E6-4A99-AC30-F54AB3F6DDCD}"/>
              </a:ext>
            </a:extLst>
          </p:cNvPr>
          <p:cNvSpPr txBox="1"/>
          <p:nvPr/>
        </p:nvSpPr>
        <p:spPr>
          <a:xfrm>
            <a:off x="8162487" y="1953163"/>
            <a:ext cx="2649458" cy="67710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5000"/>
              </a:lnSpc>
            </a:pPr>
            <a:r>
              <a:rPr lang="en-US" altLang="zh-CN" sz="3200" dirty="0">
                <a:solidFill>
                  <a:srgbClr val="97CCD4"/>
                </a:solidFill>
                <a:cs typeface="+mn-ea"/>
                <a:sym typeface="+mn-lt"/>
              </a:rPr>
              <a:t>2022.08</a:t>
            </a:r>
          </a:p>
        </p:txBody>
      </p:sp>
    </p:spTree>
    <p:extLst>
      <p:ext uri="{BB962C8B-B14F-4D97-AF65-F5344CB8AC3E}">
        <p14:creationId xmlns:p14="http://schemas.microsoft.com/office/powerpoint/2010/main" val="334767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6A435CD-2053-4391-BEC9-34B10068A8F3}"/>
              </a:ext>
            </a:extLst>
          </p:cNvPr>
          <p:cNvSpPr txBox="1"/>
          <p:nvPr/>
        </p:nvSpPr>
        <p:spPr>
          <a:xfrm>
            <a:off x="9143999" y="517159"/>
            <a:ext cx="2676525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For the benefit of you, 1PPT Network and the original creator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C5C7E46-0184-4BE5-AFE3-A89CBB0B7F11}"/>
              </a:ext>
            </a:extLst>
          </p:cNvPr>
          <p:cNvSpPr txBox="1"/>
          <p:nvPr/>
        </p:nvSpPr>
        <p:spPr>
          <a:xfrm>
            <a:off x="904875" y="455604"/>
            <a:ext cx="2133918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3200" spc="600" dirty="0">
                <a:cs typeface="+mn-ea"/>
                <a:sym typeface="+mn-lt"/>
              </a:rPr>
              <a:t>完成情況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4CB5A41-4659-4881-9304-D94482E2EBC4}"/>
              </a:ext>
            </a:extLst>
          </p:cNvPr>
          <p:cNvSpPr/>
          <p:nvPr/>
        </p:nvSpPr>
        <p:spPr>
          <a:xfrm>
            <a:off x="3073400" y="693991"/>
            <a:ext cx="5112000" cy="108000"/>
          </a:xfrm>
          <a:prstGeom prst="rect">
            <a:avLst/>
          </a:prstGeom>
          <a:solidFill>
            <a:srgbClr val="97CC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80D3808-0282-41CE-9CA6-F97030353123}"/>
              </a:ext>
            </a:extLst>
          </p:cNvPr>
          <p:cNvSpPr/>
          <p:nvPr/>
        </p:nvSpPr>
        <p:spPr>
          <a:xfrm>
            <a:off x="8296207" y="693991"/>
            <a:ext cx="756000" cy="10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A75E9E72-F2D4-49FC-A4B5-F97F841E4677}"/>
              </a:ext>
            </a:extLst>
          </p:cNvPr>
          <p:cNvCxnSpPr/>
          <p:nvPr/>
        </p:nvCxnSpPr>
        <p:spPr>
          <a:xfrm>
            <a:off x="0" y="3629633"/>
            <a:ext cx="9480550" cy="0"/>
          </a:xfrm>
          <a:prstGeom prst="line">
            <a:avLst/>
          </a:prstGeom>
          <a:ln w="19050" cap="rnd">
            <a:solidFill>
              <a:schemeClr val="bg1">
                <a:lumMod val="85000"/>
              </a:schemeClr>
            </a:solidFill>
            <a:prstDash val="sys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6">
            <a:extLst>
              <a:ext uri="{FF2B5EF4-FFF2-40B4-BE49-F238E27FC236}">
                <a16:creationId xmlns:a16="http://schemas.microsoft.com/office/drawing/2014/main" id="{9BED8B42-7D7C-4B6B-AAEF-52F799906539}"/>
              </a:ext>
            </a:extLst>
          </p:cNvPr>
          <p:cNvGrpSpPr/>
          <p:nvPr/>
        </p:nvGrpSpPr>
        <p:grpSpPr>
          <a:xfrm rot="2700000">
            <a:off x="5468340" y="2993850"/>
            <a:ext cx="1271566" cy="1271566"/>
            <a:chOff x="1543050" y="3022600"/>
            <a:chExt cx="1765300" cy="1765300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8ACB70ED-2295-465E-BC5A-66CE1CA69867}"/>
                </a:ext>
              </a:extLst>
            </p:cNvPr>
            <p:cNvSpPr/>
            <p:nvPr/>
          </p:nvSpPr>
          <p:spPr>
            <a:xfrm>
              <a:off x="1670844" y="3150394"/>
              <a:ext cx="1509712" cy="1509712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" name="Oval 8">
              <a:extLst>
                <a:ext uri="{FF2B5EF4-FFF2-40B4-BE49-F238E27FC236}">
                  <a16:creationId xmlns:a16="http://schemas.microsoft.com/office/drawing/2014/main" id="{4B27EE57-E2FA-458D-9A2B-BC099F38C1A5}"/>
                </a:ext>
              </a:extLst>
            </p:cNvPr>
            <p:cNvSpPr/>
            <p:nvPr/>
          </p:nvSpPr>
          <p:spPr>
            <a:xfrm rot="18900000">
              <a:off x="1949451" y="3437760"/>
              <a:ext cx="952500" cy="934978"/>
            </a:xfrm>
            <a:custGeom>
              <a:avLst/>
              <a:gdLst>
                <a:gd name="connsiteX0" fmla="*/ 244277 w 606086"/>
                <a:gd name="connsiteY0" fmla="*/ 198378 h 594937"/>
                <a:gd name="connsiteX1" fmla="*/ 198685 w 606086"/>
                <a:gd name="connsiteY1" fmla="*/ 243894 h 594937"/>
                <a:gd name="connsiteX2" fmla="*/ 198685 w 606086"/>
                <a:gd name="connsiteY2" fmla="*/ 340675 h 594937"/>
                <a:gd name="connsiteX3" fmla="*/ 228863 w 606086"/>
                <a:gd name="connsiteY3" fmla="*/ 383317 h 594937"/>
                <a:gd name="connsiteX4" fmla="*/ 238798 w 606086"/>
                <a:gd name="connsiteY4" fmla="*/ 397501 h 594937"/>
                <a:gd name="connsiteX5" fmla="*/ 238798 w 606086"/>
                <a:gd name="connsiteY5" fmla="*/ 534235 h 594937"/>
                <a:gd name="connsiteX6" fmla="*/ 268884 w 606086"/>
                <a:gd name="connsiteY6" fmla="*/ 564271 h 594937"/>
                <a:gd name="connsiteX7" fmla="*/ 337690 w 606086"/>
                <a:gd name="connsiteY7" fmla="*/ 564271 h 594937"/>
                <a:gd name="connsiteX8" fmla="*/ 367775 w 606086"/>
                <a:gd name="connsiteY8" fmla="*/ 534235 h 594937"/>
                <a:gd name="connsiteX9" fmla="*/ 367775 w 606086"/>
                <a:gd name="connsiteY9" fmla="*/ 397501 h 594937"/>
                <a:gd name="connsiteX10" fmla="*/ 377710 w 606086"/>
                <a:gd name="connsiteY10" fmla="*/ 383317 h 594937"/>
                <a:gd name="connsiteX11" fmla="*/ 407517 w 606086"/>
                <a:gd name="connsiteY11" fmla="*/ 340675 h 594937"/>
                <a:gd name="connsiteX12" fmla="*/ 407517 w 606086"/>
                <a:gd name="connsiteY12" fmla="*/ 243894 h 594937"/>
                <a:gd name="connsiteX13" fmla="*/ 362018 w 606086"/>
                <a:gd name="connsiteY13" fmla="*/ 198378 h 594937"/>
                <a:gd name="connsiteX14" fmla="*/ 465039 w 606086"/>
                <a:gd name="connsiteY14" fmla="*/ 168299 h 594937"/>
                <a:gd name="connsiteX15" fmla="*/ 530224 w 606086"/>
                <a:gd name="connsiteY15" fmla="*/ 168299 h 594937"/>
                <a:gd name="connsiteX16" fmla="*/ 606086 w 606086"/>
                <a:gd name="connsiteY16" fmla="*/ 243932 h 594937"/>
                <a:gd name="connsiteX17" fmla="*/ 606086 w 606086"/>
                <a:gd name="connsiteY17" fmla="*/ 340697 h 594937"/>
                <a:gd name="connsiteX18" fmla="*/ 566251 w 606086"/>
                <a:gd name="connsiteY18" fmla="*/ 407339 h 594937"/>
                <a:gd name="connsiteX19" fmla="*/ 566251 w 606086"/>
                <a:gd name="connsiteY19" fmla="*/ 534598 h 594937"/>
                <a:gd name="connsiteX20" fmla="*/ 505803 w 606086"/>
                <a:gd name="connsiteY20" fmla="*/ 594937 h 594937"/>
                <a:gd name="connsiteX21" fmla="*/ 436997 w 606086"/>
                <a:gd name="connsiteY21" fmla="*/ 594937 h 594937"/>
                <a:gd name="connsiteX22" fmla="*/ 421769 w 606086"/>
                <a:gd name="connsiteY22" fmla="*/ 579736 h 594937"/>
                <a:gd name="connsiteX23" fmla="*/ 436997 w 606086"/>
                <a:gd name="connsiteY23" fmla="*/ 564536 h 594937"/>
                <a:gd name="connsiteX24" fmla="*/ 505803 w 606086"/>
                <a:gd name="connsiteY24" fmla="*/ 564536 h 594937"/>
                <a:gd name="connsiteX25" fmla="*/ 535888 w 606086"/>
                <a:gd name="connsiteY25" fmla="*/ 534505 h 594937"/>
                <a:gd name="connsiteX26" fmla="*/ 535888 w 606086"/>
                <a:gd name="connsiteY26" fmla="*/ 397792 h 594937"/>
                <a:gd name="connsiteX27" fmla="*/ 545823 w 606086"/>
                <a:gd name="connsiteY27" fmla="*/ 383611 h 594937"/>
                <a:gd name="connsiteX28" fmla="*/ 575722 w 606086"/>
                <a:gd name="connsiteY28" fmla="*/ 340975 h 594937"/>
                <a:gd name="connsiteX29" fmla="*/ 575722 w 606086"/>
                <a:gd name="connsiteY29" fmla="*/ 244210 h 594937"/>
                <a:gd name="connsiteX30" fmla="*/ 530224 w 606086"/>
                <a:gd name="connsiteY30" fmla="*/ 198700 h 594937"/>
                <a:gd name="connsiteX31" fmla="*/ 465039 w 606086"/>
                <a:gd name="connsiteY31" fmla="*/ 198700 h 594937"/>
                <a:gd name="connsiteX32" fmla="*/ 449811 w 606086"/>
                <a:gd name="connsiteY32" fmla="*/ 183500 h 594937"/>
                <a:gd name="connsiteX33" fmla="*/ 465039 w 606086"/>
                <a:gd name="connsiteY33" fmla="*/ 168299 h 594937"/>
                <a:gd name="connsiteX34" fmla="*/ 244091 w 606086"/>
                <a:gd name="connsiteY34" fmla="*/ 168157 h 594937"/>
                <a:gd name="connsiteX35" fmla="*/ 361832 w 606086"/>
                <a:gd name="connsiteY35" fmla="*/ 168157 h 594937"/>
                <a:gd name="connsiteX36" fmla="*/ 437788 w 606086"/>
                <a:gd name="connsiteY36" fmla="*/ 243894 h 594937"/>
                <a:gd name="connsiteX37" fmla="*/ 437788 w 606086"/>
                <a:gd name="connsiteY37" fmla="*/ 340675 h 594937"/>
                <a:gd name="connsiteX38" fmla="*/ 397860 w 606086"/>
                <a:gd name="connsiteY38" fmla="*/ 407327 h 594937"/>
                <a:gd name="connsiteX39" fmla="*/ 397860 w 606086"/>
                <a:gd name="connsiteY39" fmla="*/ 534235 h 594937"/>
                <a:gd name="connsiteX40" fmla="*/ 337504 w 606086"/>
                <a:gd name="connsiteY40" fmla="*/ 594584 h 594937"/>
                <a:gd name="connsiteX41" fmla="*/ 268605 w 606086"/>
                <a:gd name="connsiteY41" fmla="*/ 594584 h 594937"/>
                <a:gd name="connsiteX42" fmla="*/ 208063 w 606086"/>
                <a:gd name="connsiteY42" fmla="*/ 534235 h 594937"/>
                <a:gd name="connsiteX43" fmla="*/ 208063 w 606086"/>
                <a:gd name="connsiteY43" fmla="*/ 407327 h 594937"/>
                <a:gd name="connsiteX44" fmla="*/ 168228 w 606086"/>
                <a:gd name="connsiteY44" fmla="*/ 340675 h 594937"/>
                <a:gd name="connsiteX45" fmla="*/ 168228 w 606086"/>
                <a:gd name="connsiteY45" fmla="*/ 243894 h 594937"/>
                <a:gd name="connsiteX46" fmla="*/ 244091 w 606086"/>
                <a:gd name="connsiteY46" fmla="*/ 168157 h 594937"/>
                <a:gd name="connsiteX47" fmla="*/ 75862 w 606086"/>
                <a:gd name="connsiteY47" fmla="*/ 168016 h 594937"/>
                <a:gd name="connsiteX48" fmla="*/ 140861 w 606086"/>
                <a:gd name="connsiteY48" fmla="*/ 168016 h 594937"/>
                <a:gd name="connsiteX49" fmla="*/ 156089 w 606086"/>
                <a:gd name="connsiteY49" fmla="*/ 183217 h 594937"/>
                <a:gd name="connsiteX50" fmla="*/ 140861 w 606086"/>
                <a:gd name="connsiteY50" fmla="*/ 198419 h 594937"/>
                <a:gd name="connsiteX51" fmla="*/ 76048 w 606086"/>
                <a:gd name="connsiteY51" fmla="*/ 198419 h 594937"/>
                <a:gd name="connsiteX52" fmla="*/ 30456 w 606086"/>
                <a:gd name="connsiteY52" fmla="*/ 243931 h 594937"/>
                <a:gd name="connsiteX53" fmla="*/ 30456 w 606086"/>
                <a:gd name="connsiteY53" fmla="*/ 340701 h 594937"/>
                <a:gd name="connsiteX54" fmla="*/ 60263 w 606086"/>
                <a:gd name="connsiteY54" fmla="*/ 383339 h 594937"/>
                <a:gd name="connsiteX55" fmla="*/ 70198 w 606086"/>
                <a:gd name="connsiteY55" fmla="*/ 397521 h 594937"/>
                <a:gd name="connsiteX56" fmla="*/ 70198 w 606086"/>
                <a:gd name="connsiteY56" fmla="*/ 534149 h 594937"/>
                <a:gd name="connsiteX57" fmla="*/ 100283 w 606086"/>
                <a:gd name="connsiteY57" fmla="*/ 564181 h 594937"/>
                <a:gd name="connsiteX58" fmla="*/ 169089 w 606086"/>
                <a:gd name="connsiteY58" fmla="*/ 564181 h 594937"/>
                <a:gd name="connsiteX59" fmla="*/ 184317 w 606086"/>
                <a:gd name="connsiteY59" fmla="*/ 579383 h 594937"/>
                <a:gd name="connsiteX60" fmla="*/ 169089 w 606086"/>
                <a:gd name="connsiteY60" fmla="*/ 594584 h 594937"/>
                <a:gd name="connsiteX61" fmla="*/ 100283 w 606086"/>
                <a:gd name="connsiteY61" fmla="*/ 594584 h 594937"/>
                <a:gd name="connsiteX62" fmla="*/ 39835 w 606086"/>
                <a:gd name="connsiteY62" fmla="*/ 534149 h 594937"/>
                <a:gd name="connsiteX63" fmla="*/ 39835 w 606086"/>
                <a:gd name="connsiteY63" fmla="*/ 407161 h 594937"/>
                <a:gd name="connsiteX64" fmla="*/ 0 w 606086"/>
                <a:gd name="connsiteY64" fmla="*/ 340608 h 594937"/>
                <a:gd name="connsiteX65" fmla="*/ 0 w 606086"/>
                <a:gd name="connsiteY65" fmla="*/ 243838 h 594937"/>
                <a:gd name="connsiteX66" fmla="*/ 75862 w 606086"/>
                <a:gd name="connsiteY66" fmla="*/ 168016 h 594937"/>
                <a:gd name="connsiteX67" fmla="*/ 478786 w 606086"/>
                <a:gd name="connsiteY67" fmla="*/ 30314 h 594937"/>
                <a:gd name="connsiteX68" fmla="*/ 432649 w 606086"/>
                <a:gd name="connsiteY68" fmla="*/ 76387 h 594937"/>
                <a:gd name="connsiteX69" fmla="*/ 478786 w 606086"/>
                <a:gd name="connsiteY69" fmla="*/ 122553 h 594937"/>
                <a:gd name="connsiteX70" fmla="*/ 525016 w 606086"/>
                <a:gd name="connsiteY70" fmla="*/ 76387 h 594937"/>
                <a:gd name="connsiteX71" fmla="*/ 478786 w 606086"/>
                <a:gd name="connsiteY71" fmla="*/ 30314 h 594937"/>
                <a:gd name="connsiteX72" fmla="*/ 303043 w 606086"/>
                <a:gd name="connsiteY72" fmla="*/ 30314 h 594937"/>
                <a:gd name="connsiteX73" fmla="*/ 256885 w 606086"/>
                <a:gd name="connsiteY73" fmla="*/ 76387 h 594937"/>
                <a:gd name="connsiteX74" fmla="*/ 303043 w 606086"/>
                <a:gd name="connsiteY74" fmla="*/ 122553 h 594937"/>
                <a:gd name="connsiteX75" fmla="*/ 349201 w 606086"/>
                <a:gd name="connsiteY75" fmla="*/ 76387 h 594937"/>
                <a:gd name="connsiteX76" fmla="*/ 303043 w 606086"/>
                <a:gd name="connsiteY76" fmla="*/ 30314 h 594937"/>
                <a:gd name="connsiteX77" fmla="*/ 127300 w 606086"/>
                <a:gd name="connsiteY77" fmla="*/ 30314 h 594937"/>
                <a:gd name="connsiteX78" fmla="*/ 81070 w 606086"/>
                <a:gd name="connsiteY78" fmla="*/ 76387 h 594937"/>
                <a:gd name="connsiteX79" fmla="*/ 127300 w 606086"/>
                <a:gd name="connsiteY79" fmla="*/ 122553 h 594937"/>
                <a:gd name="connsiteX80" fmla="*/ 173437 w 606086"/>
                <a:gd name="connsiteY80" fmla="*/ 76387 h 594937"/>
                <a:gd name="connsiteX81" fmla="*/ 127300 w 606086"/>
                <a:gd name="connsiteY81" fmla="*/ 30314 h 594937"/>
                <a:gd name="connsiteX82" fmla="*/ 478786 w 606086"/>
                <a:gd name="connsiteY82" fmla="*/ 0 h 594937"/>
                <a:gd name="connsiteX83" fmla="*/ 555279 w 606086"/>
                <a:gd name="connsiteY83" fmla="*/ 76387 h 594937"/>
                <a:gd name="connsiteX84" fmla="*/ 478786 w 606086"/>
                <a:gd name="connsiteY84" fmla="*/ 152774 h 594937"/>
                <a:gd name="connsiteX85" fmla="*/ 402293 w 606086"/>
                <a:gd name="connsiteY85" fmla="*/ 76387 h 594937"/>
                <a:gd name="connsiteX86" fmla="*/ 478786 w 606086"/>
                <a:gd name="connsiteY86" fmla="*/ 0 h 594937"/>
                <a:gd name="connsiteX87" fmla="*/ 303043 w 606086"/>
                <a:gd name="connsiteY87" fmla="*/ 0 h 594937"/>
                <a:gd name="connsiteX88" fmla="*/ 379571 w 606086"/>
                <a:gd name="connsiteY88" fmla="*/ 76387 h 594937"/>
                <a:gd name="connsiteX89" fmla="*/ 303043 w 606086"/>
                <a:gd name="connsiteY89" fmla="*/ 152774 h 594937"/>
                <a:gd name="connsiteX90" fmla="*/ 226515 w 606086"/>
                <a:gd name="connsiteY90" fmla="*/ 76387 h 594937"/>
                <a:gd name="connsiteX91" fmla="*/ 303043 w 606086"/>
                <a:gd name="connsiteY91" fmla="*/ 0 h 594937"/>
                <a:gd name="connsiteX92" fmla="*/ 127300 w 606086"/>
                <a:gd name="connsiteY92" fmla="*/ 0 h 594937"/>
                <a:gd name="connsiteX93" fmla="*/ 203793 w 606086"/>
                <a:gd name="connsiteY93" fmla="*/ 76387 h 594937"/>
                <a:gd name="connsiteX94" fmla="*/ 127300 w 606086"/>
                <a:gd name="connsiteY94" fmla="*/ 152774 h 594937"/>
                <a:gd name="connsiteX95" fmla="*/ 50807 w 606086"/>
                <a:gd name="connsiteY95" fmla="*/ 76387 h 594937"/>
                <a:gd name="connsiteX96" fmla="*/ 127300 w 606086"/>
                <a:gd name="connsiteY96" fmla="*/ 0 h 594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</a:cxnLst>
              <a:rect l="l" t="t" r="r" b="b"/>
              <a:pathLst>
                <a:path w="606086" h="594937">
                  <a:moveTo>
                    <a:pt x="244277" y="198378"/>
                  </a:moveTo>
                  <a:cubicBezTo>
                    <a:pt x="219113" y="198378"/>
                    <a:pt x="198685" y="218772"/>
                    <a:pt x="198685" y="243894"/>
                  </a:cubicBezTo>
                  <a:lnTo>
                    <a:pt x="198685" y="340675"/>
                  </a:lnTo>
                  <a:cubicBezTo>
                    <a:pt x="198685" y="359586"/>
                    <a:pt x="210663" y="376735"/>
                    <a:pt x="228863" y="383317"/>
                  </a:cubicBezTo>
                  <a:cubicBezTo>
                    <a:pt x="234806" y="385542"/>
                    <a:pt x="238798" y="391197"/>
                    <a:pt x="238798" y="397501"/>
                  </a:cubicBezTo>
                  <a:lnTo>
                    <a:pt x="238798" y="534235"/>
                  </a:lnTo>
                  <a:cubicBezTo>
                    <a:pt x="238798" y="550829"/>
                    <a:pt x="252262" y="564271"/>
                    <a:pt x="268884" y="564271"/>
                  </a:cubicBezTo>
                  <a:lnTo>
                    <a:pt x="337690" y="564271"/>
                  </a:lnTo>
                  <a:cubicBezTo>
                    <a:pt x="354311" y="564271"/>
                    <a:pt x="367775" y="550829"/>
                    <a:pt x="367775" y="534235"/>
                  </a:cubicBezTo>
                  <a:lnTo>
                    <a:pt x="367775" y="397501"/>
                  </a:lnTo>
                  <a:cubicBezTo>
                    <a:pt x="367775" y="391197"/>
                    <a:pt x="371768" y="385542"/>
                    <a:pt x="377710" y="383317"/>
                  </a:cubicBezTo>
                  <a:cubicBezTo>
                    <a:pt x="395539" y="376735"/>
                    <a:pt x="407517" y="359586"/>
                    <a:pt x="407517" y="340675"/>
                  </a:cubicBezTo>
                  <a:lnTo>
                    <a:pt x="407517" y="243894"/>
                  </a:lnTo>
                  <a:cubicBezTo>
                    <a:pt x="407517" y="218772"/>
                    <a:pt x="387089" y="198378"/>
                    <a:pt x="362018" y="198378"/>
                  </a:cubicBezTo>
                  <a:close/>
                  <a:moveTo>
                    <a:pt x="465039" y="168299"/>
                  </a:moveTo>
                  <a:lnTo>
                    <a:pt x="530224" y="168299"/>
                  </a:lnTo>
                  <a:cubicBezTo>
                    <a:pt x="572008" y="168299"/>
                    <a:pt x="606086" y="202130"/>
                    <a:pt x="606086" y="243932"/>
                  </a:cubicBezTo>
                  <a:lnTo>
                    <a:pt x="606086" y="340697"/>
                  </a:lnTo>
                  <a:cubicBezTo>
                    <a:pt x="606086" y="368595"/>
                    <a:pt x="590486" y="394177"/>
                    <a:pt x="566251" y="407339"/>
                  </a:cubicBezTo>
                  <a:lnTo>
                    <a:pt x="566251" y="534598"/>
                  </a:lnTo>
                  <a:cubicBezTo>
                    <a:pt x="566251" y="567872"/>
                    <a:pt x="539138" y="594937"/>
                    <a:pt x="505803" y="594937"/>
                  </a:cubicBezTo>
                  <a:lnTo>
                    <a:pt x="436997" y="594937"/>
                  </a:lnTo>
                  <a:cubicBezTo>
                    <a:pt x="428547" y="594937"/>
                    <a:pt x="421769" y="588078"/>
                    <a:pt x="421769" y="579736"/>
                  </a:cubicBezTo>
                  <a:cubicBezTo>
                    <a:pt x="421769" y="571302"/>
                    <a:pt x="428547" y="564536"/>
                    <a:pt x="436997" y="564536"/>
                  </a:cubicBezTo>
                  <a:lnTo>
                    <a:pt x="505803" y="564536"/>
                  </a:lnTo>
                  <a:cubicBezTo>
                    <a:pt x="522424" y="564536"/>
                    <a:pt x="535888" y="551003"/>
                    <a:pt x="535888" y="534505"/>
                  </a:cubicBezTo>
                  <a:lnTo>
                    <a:pt x="535888" y="397792"/>
                  </a:lnTo>
                  <a:cubicBezTo>
                    <a:pt x="535888" y="391489"/>
                    <a:pt x="539880" y="385835"/>
                    <a:pt x="545823" y="383611"/>
                  </a:cubicBezTo>
                  <a:cubicBezTo>
                    <a:pt x="563744" y="377030"/>
                    <a:pt x="575722" y="359883"/>
                    <a:pt x="575722" y="340975"/>
                  </a:cubicBezTo>
                  <a:lnTo>
                    <a:pt x="575722" y="244210"/>
                  </a:lnTo>
                  <a:cubicBezTo>
                    <a:pt x="575722" y="219091"/>
                    <a:pt x="555294" y="198700"/>
                    <a:pt x="530224" y="198700"/>
                  </a:cubicBezTo>
                  <a:lnTo>
                    <a:pt x="465039" y="198700"/>
                  </a:lnTo>
                  <a:cubicBezTo>
                    <a:pt x="456682" y="198700"/>
                    <a:pt x="449811" y="191934"/>
                    <a:pt x="449811" y="183500"/>
                  </a:cubicBezTo>
                  <a:cubicBezTo>
                    <a:pt x="449811" y="175065"/>
                    <a:pt x="456682" y="168299"/>
                    <a:pt x="465039" y="168299"/>
                  </a:cubicBezTo>
                  <a:close/>
                  <a:moveTo>
                    <a:pt x="244091" y="168157"/>
                  </a:moveTo>
                  <a:lnTo>
                    <a:pt x="361832" y="168157"/>
                  </a:lnTo>
                  <a:cubicBezTo>
                    <a:pt x="403710" y="168157"/>
                    <a:pt x="437788" y="202086"/>
                    <a:pt x="437788" y="243894"/>
                  </a:cubicBezTo>
                  <a:lnTo>
                    <a:pt x="437788" y="340675"/>
                  </a:lnTo>
                  <a:cubicBezTo>
                    <a:pt x="437788" y="368578"/>
                    <a:pt x="422188" y="394163"/>
                    <a:pt x="397860" y="407327"/>
                  </a:cubicBezTo>
                  <a:lnTo>
                    <a:pt x="397860" y="534235"/>
                  </a:lnTo>
                  <a:cubicBezTo>
                    <a:pt x="397860" y="567515"/>
                    <a:pt x="370746" y="594584"/>
                    <a:pt x="337504" y="594584"/>
                  </a:cubicBezTo>
                  <a:lnTo>
                    <a:pt x="268605" y="594584"/>
                  </a:lnTo>
                  <a:cubicBezTo>
                    <a:pt x="235363" y="594584"/>
                    <a:pt x="208249" y="567515"/>
                    <a:pt x="208063" y="534235"/>
                  </a:cubicBezTo>
                  <a:lnTo>
                    <a:pt x="208063" y="407327"/>
                  </a:lnTo>
                  <a:cubicBezTo>
                    <a:pt x="183828" y="394163"/>
                    <a:pt x="168228" y="368578"/>
                    <a:pt x="168228" y="340675"/>
                  </a:cubicBezTo>
                  <a:lnTo>
                    <a:pt x="168228" y="243894"/>
                  </a:lnTo>
                  <a:cubicBezTo>
                    <a:pt x="168228" y="202086"/>
                    <a:pt x="202306" y="168157"/>
                    <a:pt x="244091" y="168157"/>
                  </a:cubicBezTo>
                  <a:close/>
                  <a:moveTo>
                    <a:pt x="75862" y="168016"/>
                  </a:moveTo>
                  <a:lnTo>
                    <a:pt x="140861" y="168016"/>
                  </a:lnTo>
                  <a:cubicBezTo>
                    <a:pt x="149311" y="168016"/>
                    <a:pt x="156089" y="174875"/>
                    <a:pt x="156089" y="183217"/>
                  </a:cubicBezTo>
                  <a:cubicBezTo>
                    <a:pt x="156089" y="191652"/>
                    <a:pt x="149311" y="198419"/>
                    <a:pt x="140861" y="198419"/>
                  </a:cubicBezTo>
                  <a:lnTo>
                    <a:pt x="76048" y="198419"/>
                  </a:lnTo>
                  <a:cubicBezTo>
                    <a:pt x="50884" y="198419"/>
                    <a:pt x="30456" y="218811"/>
                    <a:pt x="30456" y="243931"/>
                  </a:cubicBezTo>
                  <a:lnTo>
                    <a:pt x="30456" y="340701"/>
                  </a:lnTo>
                  <a:cubicBezTo>
                    <a:pt x="30456" y="359703"/>
                    <a:pt x="42435" y="376758"/>
                    <a:pt x="60263" y="383339"/>
                  </a:cubicBezTo>
                  <a:cubicBezTo>
                    <a:pt x="66206" y="385564"/>
                    <a:pt x="70198" y="391218"/>
                    <a:pt x="70198" y="397521"/>
                  </a:cubicBezTo>
                  <a:lnTo>
                    <a:pt x="70198" y="534149"/>
                  </a:lnTo>
                  <a:cubicBezTo>
                    <a:pt x="70198" y="550648"/>
                    <a:pt x="83662" y="564181"/>
                    <a:pt x="100283" y="564181"/>
                  </a:cubicBezTo>
                  <a:lnTo>
                    <a:pt x="169089" y="564181"/>
                  </a:lnTo>
                  <a:cubicBezTo>
                    <a:pt x="177539" y="564181"/>
                    <a:pt x="184317" y="570948"/>
                    <a:pt x="184317" y="579383"/>
                  </a:cubicBezTo>
                  <a:cubicBezTo>
                    <a:pt x="184317" y="587725"/>
                    <a:pt x="177539" y="594584"/>
                    <a:pt x="169089" y="594584"/>
                  </a:cubicBezTo>
                  <a:lnTo>
                    <a:pt x="100283" y="594584"/>
                  </a:lnTo>
                  <a:cubicBezTo>
                    <a:pt x="66948" y="594584"/>
                    <a:pt x="39835" y="567518"/>
                    <a:pt x="39835" y="534149"/>
                  </a:cubicBezTo>
                  <a:lnTo>
                    <a:pt x="39835" y="407161"/>
                  </a:lnTo>
                  <a:cubicBezTo>
                    <a:pt x="15600" y="394091"/>
                    <a:pt x="0" y="368509"/>
                    <a:pt x="0" y="340608"/>
                  </a:cubicBezTo>
                  <a:lnTo>
                    <a:pt x="0" y="243838"/>
                  </a:lnTo>
                  <a:cubicBezTo>
                    <a:pt x="0" y="202034"/>
                    <a:pt x="34078" y="168016"/>
                    <a:pt x="75862" y="168016"/>
                  </a:cubicBezTo>
                  <a:close/>
                  <a:moveTo>
                    <a:pt x="478786" y="30314"/>
                  </a:moveTo>
                  <a:cubicBezTo>
                    <a:pt x="453350" y="30314"/>
                    <a:pt x="432649" y="50986"/>
                    <a:pt x="432649" y="76387"/>
                  </a:cubicBezTo>
                  <a:cubicBezTo>
                    <a:pt x="432649" y="101880"/>
                    <a:pt x="453350" y="122553"/>
                    <a:pt x="478786" y="122553"/>
                  </a:cubicBezTo>
                  <a:cubicBezTo>
                    <a:pt x="504315" y="122553"/>
                    <a:pt x="525016" y="101880"/>
                    <a:pt x="525016" y="76387"/>
                  </a:cubicBezTo>
                  <a:cubicBezTo>
                    <a:pt x="525016" y="50986"/>
                    <a:pt x="504315" y="30314"/>
                    <a:pt x="478786" y="30314"/>
                  </a:cubicBezTo>
                  <a:close/>
                  <a:moveTo>
                    <a:pt x="303043" y="30314"/>
                  </a:moveTo>
                  <a:cubicBezTo>
                    <a:pt x="277503" y="30314"/>
                    <a:pt x="256885" y="51079"/>
                    <a:pt x="256885" y="76387"/>
                  </a:cubicBezTo>
                  <a:cubicBezTo>
                    <a:pt x="256885" y="101880"/>
                    <a:pt x="277503" y="122553"/>
                    <a:pt x="303043" y="122553"/>
                  </a:cubicBezTo>
                  <a:cubicBezTo>
                    <a:pt x="328583" y="122553"/>
                    <a:pt x="349201" y="101880"/>
                    <a:pt x="349201" y="76387"/>
                  </a:cubicBezTo>
                  <a:cubicBezTo>
                    <a:pt x="349201" y="50986"/>
                    <a:pt x="328583" y="30314"/>
                    <a:pt x="303043" y="30314"/>
                  </a:cubicBezTo>
                  <a:close/>
                  <a:moveTo>
                    <a:pt x="127300" y="30314"/>
                  </a:moveTo>
                  <a:cubicBezTo>
                    <a:pt x="101771" y="30314"/>
                    <a:pt x="81070" y="51079"/>
                    <a:pt x="81070" y="76387"/>
                  </a:cubicBezTo>
                  <a:cubicBezTo>
                    <a:pt x="81070" y="101880"/>
                    <a:pt x="101771" y="122553"/>
                    <a:pt x="127300" y="122553"/>
                  </a:cubicBezTo>
                  <a:cubicBezTo>
                    <a:pt x="152736" y="122553"/>
                    <a:pt x="173437" y="101880"/>
                    <a:pt x="173437" y="76387"/>
                  </a:cubicBezTo>
                  <a:cubicBezTo>
                    <a:pt x="173437" y="50986"/>
                    <a:pt x="152736" y="30314"/>
                    <a:pt x="127300" y="30314"/>
                  </a:cubicBezTo>
                  <a:close/>
                  <a:moveTo>
                    <a:pt x="478786" y="0"/>
                  </a:moveTo>
                  <a:cubicBezTo>
                    <a:pt x="521024" y="0"/>
                    <a:pt x="555279" y="34300"/>
                    <a:pt x="555279" y="76387"/>
                  </a:cubicBezTo>
                  <a:cubicBezTo>
                    <a:pt x="555279" y="118567"/>
                    <a:pt x="521024" y="152774"/>
                    <a:pt x="478786" y="152774"/>
                  </a:cubicBezTo>
                  <a:cubicBezTo>
                    <a:pt x="436641" y="152774"/>
                    <a:pt x="402293" y="118567"/>
                    <a:pt x="402293" y="76387"/>
                  </a:cubicBezTo>
                  <a:cubicBezTo>
                    <a:pt x="402293" y="34300"/>
                    <a:pt x="436641" y="0"/>
                    <a:pt x="478786" y="0"/>
                  </a:cubicBezTo>
                  <a:close/>
                  <a:moveTo>
                    <a:pt x="303043" y="0"/>
                  </a:moveTo>
                  <a:cubicBezTo>
                    <a:pt x="345301" y="0"/>
                    <a:pt x="379571" y="34300"/>
                    <a:pt x="379571" y="76387"/>
                  </a:cubicBezTo>
                  <a:cubicBezTo>
                    <a:pt x="379571" y="118567"/>
                    <a:pt x="345301" y="152774"/>
                    <a:pt x="303043" y="152774"/>
                  </a:cubicBezTo>
                  <a:cubicBezTo>
                    <a:pt x="260785" y="152774"/>
                    <a:pt x="226515" y="118567"/>
                    <a:pt x="226515" y="76387"/>
                  </a:cubicBezTo>
                  <a:cubicBezTo>
                    <a:pt x="226515" y="34300"/>
                    <a:pt x="260785" y="0"/>
                    <a:pt x="303043" y="0"/>
                  </a:cubicBezTo>
                  <a:close/>
                  <a:moveTo>
                    <a:pt x="127300" y="0"/>
                  </a:moveTo>
                  <a:cubicBezTo>
                    <a:pt x="169445" y="0"/>
                    <a:pt x="203793" y="34300"/>
                    <a:pt x="203793" y="76387"/>
                  </a:cubicBezTo>
                  <a:cubicBezTo>
                    <a:pt x="203793" y="118567"/>
                    <a:pt x="169353" y="152774"/>
                    <a:pt x="127300" y="152774"/>
                  </a:cubicBezTo>
                  <a:cubicBezTo>
                    <a:pt x="85062" y="152774"/>
                    <a:pt x="50807" y="118567"/>
                    <a:pt x="50807" y="76387"/>
                  </a:cubicBezTo>
                  <a:cubicBezTo>
                    <a:pt x="50807" y="34300"/>
                    <a:pt x="85062" y="0"/>
                    <a:pt x="12730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3" name="图文框 32">
              <a:extLst>
                <a:ext uri="{FF2B5EF4-FFF2-40B4-BE49-F238E27FC236}">
                  <a16:creationId xmlns:a16="http://schemas.microsoft.com/office/drawing/2014/main" id="{D50F62DC-483F-4D93-9557-9E804D348379}"/>
                </a:ext>
              </a:extLst>
            </p:cNvPr>
            <p:cNvSpPr/>
            <p:nvPr/>
          </p:nvSpPr>
          <p:spPr>
            <a:xfrm>
              <a:off x="1543050" y="3022600"/>
              <a:ext cx="1765300" cy="1765300"/>
            </a:xfrm>
            <a:prstGeom prst="frame">
              <a:avLst>
                <a:gd name="adj1" fmla="val 2428"/>
              </a:avLst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3EFE38CE-E511-4285-BCF6-1737F7E76A5D}"/>
              </a:ext>
            </a:extLst>
          </p:cNvPr>
          <p:cNvGrpSpPr/>
          <p:nvPr/>
        </p:nvGrpSpPr>
        <p:grpSpPr>
          <a:xfrm rot="2700000">
            <a:off x="8276878" y="2419378"/>
            <a:ext cx="2420512" cy="2420512"/>
            <a:chOff x="1543050" y="3022600"/>
            <a:chExt cx="1765300" cy="1765300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D652AC8D-0E14-4E6D-9154-55D022A4E086}"/>
                </a:ext>
              </a:extLst>
            </p:cNvPr>
            <p:cNvSpPr/>
            <p:nvPr/>
          </p:nvSpPr>
          <p:spPr>
            <a:xfrm>
              <a:off x="1670844" y="3150394"/>
              <a:ext cx="1509712" cy="1509712"/>
            </a:xfrm>
            <a:prstGeom prst="rect">
              <a:avLst/>
            </a:prstGeom>
            <a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图文框 12">
              <a:extLst>
                <a:ext uri="{FF2B5EF4-FFF2-40B4-BE49-F238E27FC236}">
                  <a16:creationId xmlns:a16="http://schemas.microsoft.com/office/drawing/2014/main" id="{E2BED999-68F3-4A65-9302-EFA6BAE9F924}"/>
                </a:ext>
              </a:extLst>
            </p:cNvPr>
            <p:cNvSpPr/>
            <p:nvPr/>
          </p:nvSpPr>
          <p:spPr>
            <a:xfrm>
              <a:off x="1543050" y="3022600"/>
              <a:ext cx="1765300" cy="1765300"/>
            </a:xfrm>
            <a:prstGeom prst="frame">
              <a:avLst>
                <a:gd name="adj1" fmla="val 242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26" name="Group 13">
            <a:extLst>
              <a:ext uri="{FF2B5EF4-FFF2-40B4-BE49-F238E27FC236}">
                <a16:creationId xmlns:a16="http://schemas.microsoft.com/office/drawing/2014/main" id="{702B58D3-A0C4-48F9-918B-6464C6C177BF}"/>
              </a:ext>
            </a:extLst>
          </p:cNvPr>
          <p:cNvGrpSpPr/>
          <p:nvPr/>
        </p:nvGrpSpPr>
        <p:grpSpPr>
          <a:xfrm rot="2700000">
            <a:off x="2091836" y="2993850"/>
            <a:ext cx="1271566" cy="1271566"/>
            <a:chOff x="1543050" y="3022600"/>
            <a:chExt cx="1765300" cy="1765300"/>
          </a:xfrm>
        </p:grpSpPr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EA00F930-31A0-4F8D-9F08-61CC0AD8D86D}"/>
                </a:ext>
              </a:extLst>
            </p:cNvPr>
            <p:cNvSpPr/>
            <p:nvPr/>
          </p:nvSpPr>
          <p:spPr>
            <a:xfrm>
              <a:off x="1670844" y="3150394"/>
              <a:ext cx="1509712" cy="1509712"/>
            </a:xfrm>
            <a:prstGeom prst="rect">
              <a:avLst/>
            </a:prstGeom>
            <a:solidFill>
              <a:srgbClr val="97CC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" name="Oval 15">
              <a:extLst>
                <a:ext uri="{FF2B5EF4-FFF2-40B4-BE49-F238E27FC236}">
                  <a16:creationId xmlns:a16="http://schemas.microsoft.com/office/drawing/2014/main" id="{3A89C6A7-790D-45C1-8209-5DDC961C9005}"/>
                </a:ext>
              </a:extLst>
            </p:cNvPr>
            <p:cNvSpPr/>
            <p:nvPr/>
          </p:nvSpPr>
          <p:spPr>
            <a:xfrm rot="18900000">
              <a:off x="1949451" y="3429668"/>
              <a:ext cx="952500" cy="951162"/>
            </a:xfrm>
            <a:custGeom>
              <a:avLst/>
              <a:gdLst>
                <a:gd name="connsiteX0" fmla="*/ 453429 w 607614"/>
                <a:gd name="connsiteY0" fmla="*/ 364040 h 606761"/>
                <a:gd name="connsiteX1" fmla="*/ 364579 w 607614"/>
                <a:gd name="connsiteY1" fmla="*/ 453544 h 606761"/>
                <a:gd name="connsiteX2" fmla="*/ 453429 w 607614"/>
                <a:gd name="connsiteY2" fmla="*/ 542288 h 606761"/>
                <a:gd name="connsiteX3" fmla="*/ 542280 w 607614"/>
                <a:gd name="connsiteY3" fmla="*/ 453544 h 606761"/>
                <a:gd name="connsiteX4" fmla="*/ 453429 w 607614"/>
                <a:gd name="connsiteY4" fmla="*/ 364040 h 606761"/>
                <a:gd name="connsiteX5" fmla="*/ 453429 w 607614"/>
                <a:gd name="connsiteY5" fmla="*/ 344319 h 606761"/>
                <a:gd name="connsiteX6" fmla="*/ 562784 w 607614"/>
                <a:gd name="connsiteY6" fmla="*/ 453544 h 606761"/>
                <a:gd name="connsiteX7" fmla="*/ 533926 w 607614"/>
                <a:gd name="connsiteY7" fmla="*/ 526360 h 606761"/>
                <a:gd name="connsiteX8" fmla="*/ 594679 w 607614"/>
                <a:gd name="connsiteY8" fmla="*/ 589316 h 606761"/>
                <a:gd name="connsiteX9" fmla="*/ 594679 w 607614"/>
                <a:gd name="connsiteY9" fmla="*/ 603727 h 606761"/>
                <a:gd name="connsiteX10" fmla="*/ 587085 w 607614"/>
                <a:gd name="connsiteY10" fmla="*/ 606761 h 606761"/>
                <a:gd name="connsiteX11" fmla="*/ 580250 w 607614"/>
                <a:gd name="connsiteY11" fmla="*/ 603727 h 606761"/>
                <a:gd name="connsiteX12" fmla="*/ 519498 w 607614"/>
                <a:gd name="connsiteY12" fmla="*/ 540013 h 606761"/>
                <a:gd name="connsiteX13" fmla="*/ 453429 w 607614"/>
                <a:gd name="connsiteY13" fmla="*/ 562010 h 606761"/>
                <a:gd name="connsiteX14" fmla="*/ 344075 w 607614"/>
                <a:gd name="connsiteY14" fmla="*/ 453544 h 606761"/>
                <a:gd name="connsiteX15" fmla="*/ 453429 w 607614"/>
                <a:gd name="connsiteY15" fmla="*/ 344319 h 606761"/>
                <a:gd name="connsiteX16" fmla="*/ 208113 w 607614"/>
                <a:gd name="connsiteY16" fmla="*/ 194199 h 606761"/>
                <a:gd name="connsiteX17" fmla="*/ 339462 w 607614"/>
                <a:gd name="connsiteY17" fmla="*/ 288979 h 606761"/>
                <a:gd name="connsiteX18" fmla="*/ 354647 w 607614"/>
                <a:gd name="connsiteY18" fmla="*/ 314759 h 606761"/>
                <a:gd name="connsiteX19" fmla="*/ 344017 w 607614"/>
                <a:gd name="connsiteY19" fmla="*/ 343572 h 606761"/>
                <a:gd name="connsiteX20" fmla="*/ 318203 w 607614"/>
                <a:gd name="connsiteY20" fmla="*/ 354187 h 606761"/>
                <a:gd name="connsiteX21" fmla="*/ 289352 w 607614"/>
                <a:gd name="connsiteY21" fmla="*/ 339022 h 606761"/>
                <a:gd name="connsiteX22" fmla="*/ 194447 w 607614"/>
                <a:gd name="connsiteY22" fmla="*/ 207847 h 606761"/>
                <a:gd name="connsiteX23" fmla="*/ 195206 w 607614"/>
                <a:gd name="connsiteY23" fmla="*/ 194957 h 606761"/>
                <a:gd name="connsiteX24" fmla="*/ 208113 w 607614"/>
                <a:gd name="connsiteY24" fmla="*/ 194199 h 606761"/>
                <a:gd name="connsiteX25" fmla="*/ 88865 w 607614"/>
                <a:gd name="connsiteY25" fmla="*/ 89473 h 606761"/>
                <a:gd name="connsiteX26" fmla="*/ 103297 w 607614"/>
                <a:gd name="connsiteY26" fmla="*/ 89473 h 606761"/>
                <a:gd name="connsiteX27" fmla="*/ 103297 w 607614"/>
                <a:gd name="connsiteY27" fmla="*/ 103126 h 606761"/>
                <a:gd name="connsiteX28" fmla="*/ 20507 w 607614"/>
                <a:gd name="connsiteY28" fmla="*/ 303366 h 606761"/>
                <a:gd name="connsiteX29" fmla="*/ 303814 w 607614"/>
                <a:gd name="connsiteY29" fmla="*/ 586282 h 606761"/>
                <a:gd name="connsiteX30" fmla="*/ 385084 w 607614"/>
                <a:gd name="connsiteY30" fmla="*/ 574905 h 606761"/>
                <a:gd name="connsiteX31" fmla="*/ 412427 w 607614"/>
                <a:gd name="connsiteY31" fmla="*/ 586282 h 606761"/>
                <a:gd name="connsiteX32" fmla="*/ 303814 w 607614"/>
                <a:gd name="connsiteY32" fmla="*/ 606761 h 606761"/>
                <a:gd name="connsiteX33" fmla="*/ 0 w 607614"/>
                <a:gd name="connsiteY33" fmla="*/ 303366 h 606761"/>
                <a:gd name="connsiteX34" fmla="*/ 88865 w 607614"/>
                <a:gd name="connsiteY34" fmla="*/ 89473 h 606761"/>
                <a:gd name="connsiteX35" fmla="*/ 303871 w 607614"/>
                <a:gd name="connsiteY35" fmla="*/ 0 h 606761"/>
                <a:gd name="connsiteX36" fmla="*/ 607614 w 607614"/>
                <a:gd name="connsiteY36" fmla="*/ 303435 h 606761"/>
                <a:gd name="connsiteX37" fmla="*/ 587111 w 607614"/>
                <a:gd name="connsiteY37" fmla="*/ 412671 h 606761"/>
                <a:gd name="connsiteX38" fmla="*/ 574962 w 607614"/>
                <a:gd name="connsiteY38" fmla="*/ 385362 h 606761"/>
                <a:gd name="connsiteX39" fmla="*/ 587111 w 607614"/>
                <a:gd name="connsiteY39" fmla="*/ 303435 h 606761"/>
                <a:gd name="connsiteX40" fmla="*/ 313742 w 607614"/>
                <a:gd name="connsiteY40" fmla="*/ 20482 h 606761"/>
                <a:gd name="connsiteX41" fmla="*/ 313742 w 607614"/>
                <a:gd name="connsiteY41" fmla="*/ 144890 h 606761"/>
                <a:gd name="connsiteX42" fmla="*/ 303871 w 607614"/>
                <a:gd name="connsiteY42" fmla="*/ 154752 h 606761"/>
                <a:gd name="connsiteX43" fmla="*/ 293999 w 607614"/>
                <a:gd name="connsiteY43" fmla="*/ 144890 h 606761"/>
                <a:gd name="connsiteX44" fmla="*/ 293999 w 607614"/>
                <a:gd name="connsiteY44" fmla="*/ 9861 h 606761"/>
                <a:gd name="connsiteX45" fmla="*/ 303871 w 607614"/>
                <a:gd name="connsiteY45" fmla="*/ 0 h 606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607614" h="606761">
                  <a:moveTo>
                    <a:pt x="453429" y="364040"/>
                  </a:moveTo>
                  <a:cubicBezTo>
                    <a:pt x="404068" y="364040"/>
                    <a:pt x="364579" y="404241"/>
                    <a:pt x="364579" y="453544"/>
                  </a:cubicBezTo>
                  <a:cubicBezTo>
                    <a:pt x="364579" y="502088"/>
                    <a:pt x="404068" y="542288"/>
                    <a:pt x="453429" y="542288"/>
                  </a:cubicBezTo>
                  <a:cubicBezTo>
                    <a:pt x="502791" y="542288"/>
                    <a:pt x="542280" y="502088"/>
                    <a:pt x="542280" y="453544"/>
                  </a:cubicBezTo>
                  <a:cubicBezTo>
                    <a:pt x="542280" y="404241"/>
                    <a:pt x="502791" y="364040"/>
                    <a:pt x="453429" y="364040"/>
                  </a:cubicBezTo>
                  <a:close/>
                  <a:moveTo>
                    <a:pt x="453429" y="344319"/>
                  </a:moveTo>
                  <a:cubicBezTo>
                    <a:pt x="513423" y="344319"/>
                    <a:pt x="562784" y="392863"/>
                    <a:pt x="562784" y="453544"/>
                  </a:cubicBezTo>
                  <a:cubicBezTo>
                    <a:pt x="562784" y="481608"/>
                    <a:pt x="552152" y="507397"/>
                    <a:pt x="533926" y="526360"/>
                  </a:cubicBezTo>
                  <a:lnTo>
                    <a:pt x="594679" y="589316"/>
                  </a:lnTo>
                  <a:cubicBezTo>
                    <a:pt x="598476" y="593867"/>
                    <a:pt x="598476" y="599935"/>
                    <a:pt x="594679" y="603727"/>
                  </a:cubicBezTo>
                  <a:cubicBezTo>
                    <a:pt x="592401" y="606003"/>
                    <a:pt x="590123" y="606761"/>
                    <a:pt x="587085" y="606761"/>
                  </a:cubicBezTo>
                  <a:cubicBezTo>
                    <a:pt x="584807" y="606761"/>
                    <a:pt x="581769" y="606003"/>
                    <a:pt x="580250" y="603727"/>
                  </a:cubicBezTo>
                  <a:lnTo>
                    <a:pt x="519498" y="540013"/>
                  </a:lnTo>
                  <a:cubicBezTo>
                    <a:pt x="501272" y="553666"/>
                    <a:pt x="478490" y="562010"/>
                    <a:pt x="453429" y="562010"/>
                  </a:cubicBezTo>
                  <a:cubicBezTo>
                    <a:pt x="393436" y="562010"/>
                    <a:pt x="344075" y="513465"/>
                    <a:pt x="344075" y="453544"/>
                  </a:cubicBezTo>
                  <a:cubicBezTo>
                    <a:pt x="344075" y="392863"/>
                    <a:pt x="393436" y="344319"/>
                    <a:pt x="453429" y="344319"/>
                  </a:cubicBezTo>
                  <a:close/>
                  <a:moveTo>
                    <a:pt x="208113" y="194199"/>
                  </a:moveTo>
                  <a:lnTo>
                    <a:pt x="339462" y="288979"/>
                  </a:lnTo>
                  <a:cubicBezTo>
                    <a:pt x="347814" y="295045"/>
                    <a:pt x="353128" y="304902"/>
                    <a:pt x="354647" y="314759"/>
                  </a:cubicBezTo>
                  <a:cubicBezTo>
                    <a:pt x="355406" y="325374"/>
                    <a:pt x="351610" y="335990"/>
                    <a:pt x="344017" y="343572"/>
                  </a:cubicBezTo>
                  <a:cubicBezTo>
                    <a:pt x="337184" y="350396"/>
                    <a:pt x="328073" y="354187"/>
                    <a:pt x="318203" y="354187"/>
                  </a:cubicBezTo>
                  <a:cubicBezTo>
                    <a:pt x="306815" y="354187"/>
                    <a:pt x="296185" y="348121"/>
                    <a:pt x="289352" y="339022"/>
                  </a:cubicBezTo>
                  <a:lnTo>
                    <a:pt x="194447" y="207847"/>
                  </a:lnTo>
                  <a:cubicBezTo>
                    <a:pt x="191410" y="204056"/>
                    <a:pt x="192169" y="198749"/>
                    <a:pt x="195206" y="194957"/>
                  </a:cubicBezTo>
                  <a:cubicBezTo>
                    <a:pt x="199002" y="191924"/>
                    <a:pt x="204317" y="191166"/>
                    <a:pt x="208113" y="194199"/>
                  </a:cubicBezTo>
                  <a:close/>
                  <a:moveTo>
                    <a:pt x="88865" y="89473"/>
                  </a:moveTo>
                  <a:cubicBezTo>
                    <a:pt x="92663" y="84922"/>
                    <a:pt x="98739" y="84922"/>
                    <a:pt x="103297" y="89473"/>
                  </a:cubicBezTo>
                  <a:cubicBezTo>
                    <a:pt x="107094" y="93266"/>
                    <a:pt x="107094" y="99334"/>
                    <a:pt x="103297" y="103126"/>
                  </a:cubicBezTo>
                  <a:cubicBezTo>
                    <a:pt x="49370" y="156979"/>
                    <a:pt x="20507" y="228276"/>
                    <a:pt x="20507" y="303366"/>
                  </a:cubicBezTo>
                  <a:cubicBezTo>
                    <a:pt x="20507" y="459615"/>
                    <a:pt x="147350" y="586282"/>
                    <a:pt x="303814" y="586282"/>
                  </a:cubicBezTo>
                  <a:cubicBezTo>
                    <a:pt x="331916" y="586282"/>
                    <a:pt x="359260" y="582490"/>
                    <a:pt x="385084" y="574905"/>
                  </a:cubicBezTo>
                  <a:cubicBezTo>
                    <a:pt x="393439" y="579456"/>
                    <a:pt x="402553" y="583248"/>
                    <a:pt x="412427" y="586282"/>
                  </a:cubicBezTo>
                  <a:cubicBezTo>
                    <a:pt x="379008" y="599935"/>
                    <a:pt x="341790" y="606761"/>
                    <a:pt x="303814" y="606761"/>
                  </a:cubicBezTo>
                  <a:cubicBezTo>
                    <a:pt x="135957" y="606761"/>
                    <a:pt x="0" y="470992"/>
                    <a:pt x="0" y="303366"/>
                  </a:cubicBezTo>
                  <a:cubicBezTo>
                    <a:pt x="0" y="222208"/>
                    <a:pt x="31141" y="146360"/>
                    <a:pt x="88865" y="89473"/>
                  </a:cubicBezTo>
                  <a:close/>
                  <a:moveTo>
                    <a:pt x="303871" y="0"/>
                  </a:moveTo>
                  <a:cubicBezTo>
                    <a:pt x="471689" y="0"/>
                    <a:pt x="607614" y="135787"/>
                    <a:pt x="607614" y="303435"/>
                  </a:cubicBezTo>
                  <a:cubicBezTo>
                    <a:pt x="607614" y="342123"/>
                    <a:pt x="600020" y="378535"/>
                    <a:pt x="587111" y="412671"/>
                  </a:cubicBezTo>
                  <a:cubicBezTo>
                    <a:pt x="584074" y="402810"/>
                    <a:pt x="580277" y="393707"/>
                    <a:pt x="574962" y="385362"/>
                  </a:cubicBezTo>
                  <a:cubicBezTo>
                    <a:pt x="583315" y="359570"/>
                    <a:pt x="587111" y="331502"/>
                    <a:pt x="587111" y="303435"/>
                  </a:cubicBezTo>
                  <a:cubicBezTo>
                    <a:pt x="587111" y="150959"/>
                    <a:pt x="465614" y="25792"/>
                    <a:pt x="313742" y="20482"/>
                  </a:cubicBezTo>
                  <a:lnTo>
                    <a:pt x="313742" y="144890"/>
                  </a:lnTo>
                  <a:cubicBezTo>
                    <a:pt x="313742" y="150200"/>
                    <a:pt x="309186" y="154752"/>
                    <a:pt x="303871" y="154752"/>
                  </a:cubicBezTo>
                  <a:cubicBezTo>
                    <a:pt x="298555" y="154752"/>
                    <a:pt x="293999" y="150200"/>
                    <a:pt x="293999" y="144890"/>
                  </a:cubicBezTo>
                  <a:lnTo>
                    <a:pt x="293999" y="9861"/>
                  </a:lnTo>
                  <a:cubicBezTo>
                    <a:pt x="293999" y="4551"/>
                    <a:pt x="298555" y="0"/>
                    <a:pt x="30387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" name="图文框 28">
              <a:extLst>
                <a:ext uri="{FF2B5EF4-FFF2-40B4-BE49-F238E27FC236}">
                  <a16:creationId xmlns:a16="http://schemas.microsoft.com/office/drawing/2014/main" id="{D7F380CA-C0E1-4680-B7B4-76566D9D23A7}"/>
                </a:ext>
              </a:extLst>
            </p:cNvPr>
            <p:cNvSpPr/>
            <p:nvPr/>
          </p:nvSpPr>
          <p:spPr>
            <a:xfrm>
              <a:off x="1543050" y="3022600"/>
              <a:ext cx="1765300" cy="1765300"/>
            </a:xfrm>
            <a:prstGeom prst="frame">
              <a:avLst>
                <a:gd name="adj1" fmla="val 2428"/>
              </a:avLst>
            </a:prstGeom>
            <a:solidFill>
              <a:srgbClr val="97CC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6E1B759C-B79A-477B-95ED-5D6EBE89DC1B}"/>
              </a:ext>
            </a:extLst>
          </p:cNvPr>
          <p:cNvGrpSpPr/>
          <p:nvPr/>
        </p:nvGrpSpPr>
        <p:grpSpPr>
          <a:xfrm>
            <a:off x="1399421" y="4662110"/>
            <a:ext cx="2649458" cy="1427758"/>
            <a:chOff x="4302204" y="3594428"/>
            <a:chExt cx="2649458" cy="1427758"/>
          </a:xfrm>
        </p:grpSpPr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C9BDD8B4-3BCE-44EE-A929-266D632232D4}"/>
                </a:ext>
              </a:extLst>
            </p:cNvPr>
            <p:cNvSpPr txBox="1"/>
            <p:nvPr/>
          </p:nvSpPr>
          <p:spPr>
            <a:xfrm>
              <a:off x="4302204" y="4006523"/>
              <a:ext cx="264945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5000"/>
                </a:lnSpc>
              </a:pP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For the benefit of you, 1PPT Network and the original creator, please do not </a:t>
              </a:r>
              <a:r>
                <a:rPr lang="en-US" altLang="zh-CN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copy,disseminate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 and sell</a:t>
              </a: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F8577CDD-D0F0-4DC6-9C35-EFAB94B03CEE}"/>
                </a:ext>
              </a:extLst>
            </p:cNvPr>
            <p:cNvSpPr txBox="1"/>
            <p:nvPr/>
          </p:nvSpPr>
          <p:spPr>
            <a:xfrm>
              <a:off x="4765159" y="3594428"/>
              <a:ext cx="17235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400" spc="600" dirty="0">
                  <a:cs typeface="+mn-ea"/>
                  <a:sym typeface="+mn-lt"/>
                </a:rPr>
                <a:t>標題添加</a:t>
              </a: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18DB8E5E-E0D2-407D-BCC9-7E164B7A12CA}"/>
              </a:ext>
            </a:extLst>
          </p:cNvPr>
          <p:cNvGrpSpPr/>
          <p:nvPr/>
        </p:nvGrpSpPr>
        <p:grpSpPr>
          <a:xfrm>
            <a:off x="4781868" y="4662110"/>
            <a:ext cx="2649458" cy="1427758"/>
            <a:chOff x="4302204" y="3594428"/>
            <a:chExt cx="2649458" cy="1427758"/>
          </a:xfrm>
        </p:grpSpPr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91B26685-CB8D-41D0-B009-6927BDA17E58}"/>
                </a:ext>
              </a:extLst>
            </p:cNvPr>
            <p:cNvSpPr txBox="1"/>
            <p:nvPr/>
          </p:nvSpPr>
          <p:spPr>
            <a:xfrm>
              <a:off x="4302204" y="4006523"/>
              <a:ext cx="264945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5000"/>
                </a:lnSpc>
              </a:pP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For the benefit of you, 1PPT Network and the original creator, please do not </a:t>
              </a:r>
              <a:r>
                <a:rPr lang="en-US" altLang="zh-CN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copy,disseminate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 and sell</a:t>
              </a: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3A57D890-E586-4402-8E77-5FF9A1426983}"/>
                </a:ext>
              </a:extLst>
            </p:cNvPr>
            <p:cNvSpPr txBox="1"/>
            <p:nvPr/>
          </p:nvSpPr>
          <p:spPr>
            <a:xfrm>
              <a:off x="4765159" y="3594428"/>
              <a:ext cx="17235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400" spc="600" dirty="0">
                  <a:cs typeface="+mn-ea"/>
                  <a:sym typeface="+mn-lt"/>
                </a:rPr>
                <a:t>標題添加</a:t>
              </a:r>
            </a:p>
          </p:txBody>
        </p:sp>
      </p:grpSp>
      <p:sp>
        <p:nvSpPr>
          <p:cNvPr id="24" name="文本框 23">
            <a:extLst>
              <a:ext uri="{FF2B5EF4-FFF2-40B4-BE49-F238E27FC236}">
                <a16:creationId xmlns:a16="http://schemas.microsoft.com/office/drawing/2014/main" id="{F303F0B3-F7DF-4F24-ABEA-D1342CD8827B}"/>
              </a:ext>
            </a:extLst>
          </p:cNvPr>
          <p:cNvSpPr txBox="1"/>
          <p:nvPr/>
        </p:nvSpPr>
        <p:spPr>
          <a:xfrm>
            <a:off x="4779246" y="1953163"/>
            <a:ext cx="2649458" cy="67710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5000"/>
              </a:lnSpc>
            </a:pPr>
            <a:r>
              <a:rPr lang="en-US" altLang="zh-CN" sz="3200" dirty="0">
                <a:solidFill>
                  <a:schemeClr val="tx2">
                    <a:lumMod val="50000"/>
                  </a:schemeClr>
                </a:solidFill>
                <a:cs typeface="+mn-ea"/>
                <a:sym typeface="+mn-lt"/>
              </a:rPr>
              <a:t>2024.07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C37D44F8-71A4-42D6-A500-08F492E85FD8}"/>
              </a:ext>
            </a:extLst>
          </p:cNvPr>
          <p:cNvSpPr txBox="1"/>
          <p:nvPr/>
        </p:nvSpPr>
        <p:spPr>
          <a:xfrm>
            <a:off x="1399832" y="1953163"/>
            <a:ext cx="2649458" cy="67710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5000"/>
              </a:lnSpc>
            </a:pPr>
            <a:r>
              <a:rPr lang="en-US" altLang="zh-CN" sz="3200" dirty="0">
                <a:solidFill>
                  <a:srgbClr val="97CCD4"/>
                </a:solidFill>
                <a:cs typeface="+mn-ea"/>
                <a:sym typeface="+mn-lt"/>
              </a:rPr>
              <a:t>2023.02</a:t>
            </a:r>
          </a:p>
        </p:txBody>
      </p:sp>
    </p:spTree>
    <p:extLst>
      <p:ext uri="{BB962C8B-B14F-4D97-AF65-F5344CB8AC3E}">
        <p14:creationId xmlns:p14="http://schemas.microsoft.com/office/powerpoint/2010/main" val="247913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  <p:tag name="ISPRING_FIRST_PUBLISH" val="1"/>
</p:tagLst>
</file>

<file path=ppt/theme/theme1.xml><?xml version="1.0" encoding="utf-8"?>
<a:theme xmlns:a="http://schemas.openxmlformats.org/drawingml/2006/main" name="第一PPT，www.1ppt.com">
  <a:themeElements>
    <a:clrScheme name="自定义 277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E53238"/>
      </a:accent1>
      <a:accent2>
        <a:srgbClr val="0064D2"/>
      </a:accent2>
      <a:accent3>
        <a:srgbClr val="E53238"/>
      </a:accent3>
      <a:accent4>
        <a:srgbClr val="0064D2"/>
      </a:accent4>
      <a:accent5>
        <a:srgbClr val="E53238"/>
      </a:accent5>
      <a:accent6>
        <a:srgbClr val="0064D2"/>
      </a:accent6>
      <a:hlink>
        <a:srgbClr val="E53238"/>
      </a:hlink>
      <a:folHlink>
        <a:srgbClr val="BFBFBF"/>
      </a:folHlink>
    </a:clrScheme>
    <a:fontScheme name="q5kms5nq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包图主题2" id="{50CFA792-C506-47E4-B272-6A6183483AB3}" vid="{CC1AE437-2F7F-4319-9F22-408F5F8C346F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包图主题2</Template>
  <TotalTime>431</TotalTime>
  <Words>1308</Words>
  <Application>Microsoft Office PowerPoint</Application>
  <PresentationFormat>寬螢幕</PresentationFormat>
  <Paragraphs>180</Paragraphs>
  <Slides>21</Slides>
  <Notes>21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21</vt:i4>
      </vt:variant>
    </vt:vector>
  </HeadingPairs>
  <TitlesOfParts>
    <vt:vector size="28" baseType="lpstr">
      <vt:lpstr>等线</vt:lpstr>
      <vt:lpstr>微软雅黑</vt:lpstr>
      <vt:lpstr>方正正黑简体</vt:lpstr>
      <vt:lpstr>Arial</vt:lpstr>
      <vt:lpstr>Calibri</vt:lpstr>
      <vt:lpstr>第一PPT，www.1ppt.com</vt:lpstr>
      <vt:lpstr>自定义设计方案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>优品PPT</dc:creator>
  <cp:keywords/>
  <dc:description/>
  <cp:lastModifiedBy>渝捷 龔</cp:lastModifiedBy>
  <cp:revision>91</cp:revision>
  <dcterms:created xsi:type="dcterms:W3CDTF">2017-08-18T03:02:00Z</dcterms:created>
  <dcterms:modified xsi:type="dcterms:W3CDTF">2022-05-19T06:06:30Z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2052-10.1.0.6748</vt:lpwstr>
  </property>
</Properties>
</file>