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91" r:id="rId4"/>
    <p:sldId id="303" r:id="rId5"/>
    <p:sldId id="292" r:id="rId6"/>
    <p:sldId id="260" r:id="rId7"/>
    <p:sldId id="293" r:id="rId8"/>
    <p:sldId id="294" r:id="rId9"/>
    <p:sldId id="296" r:id="rId10"/>
    <p:sldId id="264" r:id="rId11"/>
    <p:sldId id="297" r:id="rId12"/>
    <p:sldId id="298" r:id="rId13"/>
    <p:sldId id="299" r:id="rId14"/>
    <p:sldId id="300" r:id="rId15"/>
    <p:sldId id="301" r:id="rId16"/>
    <p:sldId id="271" r:id="rId17"/>
    <p:sldId id="295" r:id="rId18"/>
    <p:sldId id="302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iKT1yVaeywyoPlPSu1Mu7EKC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5FF9A-91A9-472E-BB00-B5EE018F6B20}">
  <a:tblStyle styleId="{A145FF9A-91A9-472E-BB00-B5EE018F6B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 autoAdjust="0"/>
    <p:restoredTop sz="94648"/>
  </p:normalViewPr>
  <p:slideViewPr>
    <p:cSldViewPr snapToGrid="0">
      <p:cViewPr varScale="1">
        <p:scale>
          <a:sx n="81" d="100"/>
          <a:sy n="81" d="100"/>
        </p:scale>
        <p:origin x="38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00BE77-D5EE-5310-1196-8628DC654B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AA632F-5D88-7F3D-88A8-1F1300BA4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EE6E-6BA8-E846-BF1C-6BE0FA6C4A2F}" type="datetimeFigureOut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75EAA9-962E-0E77-990E-E5A61BD17E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563740-E896-93FC-B8B7-373F0CF6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42CC-4B42-1146-8CE8-3593364CC3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92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bdbda31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1bdbda3167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11bdbda316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 preserve="1">
  <p:cSld name="2_仅标题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EBB2EDB-2EC9-B9CD-B26B-7E798425AF24}"/>
              </a:ext>
            </a:extLst>
          </p:cNvPr>
          <p:cNvGrpSpPr/>
          <p:nvPr userDrawn="1"/>
        </p:nvGrpSpPr>
        <p:grpSpPr>
          <a:xfrm>
            <a:off x="0" y="0"/>
            <a:ext cx="12192000" cy="2571301"/>
            <a:chOff x="0" y="0"/>
            <a:chExt cx="12192000" cy="25713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FE42815-E749-B70A-DC35-647956A6E90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2571301"/>
              <a:chOff x="0" y="0"/>
              <a:chExt cx="12192000" cy="2571301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69D6AC10-A77E-CD53-A612-EF31BFE6C61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0" y="0"/>
                <a:ext cx="6969925" cy="2571301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142F43DC-051E-9B22-D6F0-7636B0F9977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2508459" y="1"/>
                <a:ext cx="6969925" cy="2571300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7C2BD34-8AD2-7F19-0E84-0F55DD7E1A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34318"/>
              <a:stretch/>
            </p:blipFill>
            <p:spPr>
              <a:xfrm>
                <a:off x="5222075" y="1"/>
                <a:ext cx="6969925" cy="2571300"/>
              </a:xfrm>
              <a:prstGeom prst="rect">
                <a:avLst/>
              </a:prstGeom>
            </p:spPr>
          </p:pic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C5E732-3E1C-94E1-DEFB-0766E36BE6DF}"/>
                </a:ext>
              </a:extLst>
            </p:cNvPr>
            <p:cNvSpPr/>
            <p:nvPr userDrawn="1"/>
          </p:nvSpPr>
          <p:spPr>
            <a:xfrm>
              <a:off x="0" y="0"/>
              <a:ext cx="12192000" cy="2571301"/>
            </a:xfrm>
            <a:prstGeom prst="rect">
              <a:avLst/>
            </a:prstGeom>
            <a:solidFill>
              <a:srgbClr val="F8FAFF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手繪多邊形 1">
            <a:extLst>
              <a:ext uri="{FF2B5EF4-FFF2-40B4-BE49-F238E27FC236}">
                <a16:creationId xmlns:a16="http://schemas.microsoft.com/office/drawing/2014/main" id="{16334C4B-7B13-482A-FE6B-CBE063B37C9E}"/>
              </a:ext>
            </a:extLst>
          </p:cNvPr>
          <p:cNvSpPr/>
          <p:nvPr userDrawn="1"/>
        </p:nvSpPr>
        <p:spPr>
          <a:xfrm>
            <a:off x="2508870" y="0"/>
            <a:ext cx="2792270" cy="4829374"/>
          </a:xfrm>
          <a:custGeom>
            <a:avLst/>
            <a:gdLst/>
            <a:ahLst/>
            <a:cxnLst/>
            <a:rect l="l" t="t" r="r" b="b"/>
            <a:pathLst>
              <a:path w="2792270" h="5047132">
                <a:moveTo>
                  <a:pt x="1939585" y="2392889"/>
                </a:moveTo>
                <a:cubicBezTo>
                  <a:pt x="1920594" y="2434781"/>
                  <a:pt x="1898274" y="2472466"/>
                  <a:pt x="1872626" y="2505943"/>
                </a:cubicBezTo>
                <a:lnTo>
                  <a:pt x="1909246" y="2528993"/>
                </a:lnTo>
                <a:cubicBezTo>
                  <a:pt x="1938707" y="2490210"/>
                  <a:pt x="1962913" y="2448593"/>
                  <a:pt x="1981864" y="2404140"/>
                </a:cubicBezTo>
                <a:close/>
                <a:moveTo>
                  <a:pt x="2040479" y="2392340"/>
                </a:moveTo>
                <a:lnTo>
                  <a:pt x="1995880" y="2400847"/>
                </a:lnTo>
                <a:cubicBezTo>
                  <a:pt x="1990475" y="2444202"/>
                  <a:pt x="1981507" y="2482161"/>
                  <a:pt x="1968976" y="2514724"/>
                </a:cubicBezTo>
                <a:lnTo>
                  <a:pt x="2018900" y="2503473"/>
                </a:lnTo>
                <a:cubicBezTo>
                  <a:pt x="2030122" y="2465606"/>
                  <a:pt x="2037315" y="2428561"/>
                  <a:pt x="2040479" y="2392340"/>
                </a:cubicBezTo>
                <a:close/>
                <a:moveTo>
                  <a:pt x="2104582" y="2380541"/>
                </a:moveTo>
                <a:lnTo>
                  <a:pt x="2062607" y="2393438"/>
                </a:lnTo>
                <a:cubicBezTo>
                  <a:pt x="2063810" y="2414658"/>
                  <a:pt x="2062675" y="2438989"/>
                  <a:pt x="2059202" y="2466429"/>
                </a:cubicBezTo>
                <a:lnTo>
                  <a:pt x="2104307" y="2450788"/>
                </a:lnTo>
                <a:cubicBezTo>
                  <a:pt x="2106025" y="2420970"/>
                  <a:pt x="2106117" y="2397554"/>
                  <a:pt x="2104582" y="2380541"/>
                </a:cubicBezTo>
                <a:close/>
                <a:moveTo>
                  <a:pt x="2205017" y="2365998"/>
                </a:moveTo>
                <a:lnTo>
                  <a:pt x="2330419" y="2365998"/>
                </a:lnTo>
                <a:lnTo>
                  <a:pt x="2296101" y="2466978"/>
                </a:lnTo>
                <a:lnTo>
                  <a:pt x="2170700" y="2466978"/>
                </a:lnTo>
                <a:close/>
                <a:moveTo>
                  <a:pt x="2250525" y="2232090"/>
                </a:moveTo>
                <a:lnTo>
                  <a:pt x="2375926" y="2232090"/>
                </a:lnTo>
                <a:lnTo>
                  <a:pt x="2346085" y="2319898"/>
                </a:lnTo>
                <a:lnTo>
                  <a:pt x="2220684" y="2319898"/>
                </a:lnTo>
                <a:close/>
                <a:moveTo>
                  <a:pt x="2295754" y="2099005"/>
                </a:moveTo>
                <a:lnTo>
                  <a:pt x="2421156" y="2099005"/>
                </a:lnTo>
                <a:lnTo>
                  <a:pt x="2392339" y="2183795"/>
                </a:lnTo>
                <a:lnTo>
                  <a:pt x="2266937" y="2183795"/>
                </a:lnTo>
                <a:close/>
                <a:moveTo>
                  <a:pt x="2261488" y="2051259"/>
                </a:moveTo>
                <a:lnTo>
                  <a:pt x="2120210" y="2466978"/>
                </a:lnTo>
                <a:lnTo>
                  <a:pt x="2090849" y="2466978"/>
                </a:lnTo>
                <a:lnTo>
                  <a:pt x="2074809" y="2514175"/>
                </a:lnTo>
                <a:lnTo>
                  <a:pt x="2362657" y="2514175"/>
                </a:lnTo>
                <a:lnTo>
                  <a:pt x="2378696" y="2466978"/>
                </a:lnTo>
                <a:lnTo>
                  <a:pt x="2346042" y="2466978"/>
                </a:lnTo>
                <a:lnTo>
                  <a:pt x="2487321" y="2051259"/>
                </a:lnTo>
                <a:close/>
                <a:moveTo>
                  <a:pt x="2143165" y="2032051"/>
                </a:moveTo>
                <a:cubicBezTo>
                  <a:pt x="2087004" y="2106871"/>
                  <a:pt x="2034938" y="2161568"/>
                  <a:pt x="1986966" y="2196143"/>
                </a:cubicBezTo>
                <a:lnTo>
                  <a:pt x="1982220" y="2236755"/>
                </a:lnTo>
                <a:cubicBezTo>
                  <a:pt x="2017984" y="2232181"/>
                  <a:pt x="2049966" y="2227699"/>
                  <a:pt x="2078166" y="2223309"/>
                </a:cubicBezTo>
                <a:cubicBezTo>
                  <a:pt x="2030357" y="2270323"/>
                  <a:pt x="1982363" y="2308465"/>
                  <a:pt x="1934182" y="2337734"/>
                </a:cubicBezTo>
                <a:lnTo>
                  <a:pt x="1931974" y="2382188"/>
                </a:lnTo>
                <a:cubicBezTo>
                  <a:pt x="1996076" y="2370663"/>
                  <a:pt x="2051801" y="2357949"/>
                  <a:pt x="2099149" y="2344046"/>
                </a:cubicBezTo>
                <a:cubicBezTo>
                  <a:pt x="2099389" y="2354107"/>
                  <a:pt x="2098655" y="2363803"/>
                  <a:pt x="2096946" y="2373132"/>
                </a:cubicBezTo>
                <a:lnTo>
                  <a:pt x="2145815" y="2355296"/>
                </a:lnTo>
                <a:cubicBezTo>
                  <a:pt x="2148270" y="2315233"/>
                  <a:pt x="2148445" y="2283769"/>
                  <a:pt x="2146338" y="2260902"/>
                </a:cubicBezTo>
                <a:lnTo>
                  <a:pt x="2098854" y="2277092"/>
                </a:lnTo>
                <a:cubicBezTo>
                  <a:pt x="2099591" y="2285690"/>
                  <a:pt x="2099782" y="2293739"/>
                  <a:pt x="2099428" y="2301239"/>
                </a:cubicBezTo>
                <a:cubicBezTo>
                  <a:pt x="2072851" y="2308922"/>
                  <a:pt x="2048880" y="2314593"/>
                  <a:pt x="2027513" y="2318252"/>
                </a:cubicBezTo>
                <a:cubicBezTo>
                  <a:pt x="2090140" y="2271238"/>
                  <a:pt x="2153488" y="2211601"/>
                  <a:pt x="2217558" y="2139342"/>
                </a:cubicBezTo>
                <a:lnTo>
                  <a:pt x="2180578" y="2115743"/>
                </a:lnTo>
                <a:cubicBezTo>
                  <a:pt x="2162696" y="2136598"/>
                  <a:pt x="2145502" y="2155166"/>
                  <a:pt x="2128995" y="2171447"/>
                </a:cubicBezTo>
                <a:cubicBezTo>
                  <a:pt x="2107317" y="2176020"/>
                  <a:pt x="2086197" y="2179222"/>
                  <a:pt x="2065634" y="2181051"/>
                </a:cubicBezTo>
                <a:cubicBezTo>
                  <a:pt x="2108932" y="2143001"/>
                  <a:pt x="2150198" y="2098822"/>
                  <a:pt x="2189432" y="2048515"/>
                </a:cubicBezTo>
                <a:close/>
                <a:moveTo>
                  <a:pt x="2168868" y="1617068"/>
                </a:moveTo>
                <a:cubicBezTo>
                  <a:pt x="2215699" y="1635911"/>
                  <a:pt x="2232494" y="1664814"/>
                  <a:pt x="2219251" y="1703779"/>
                </a:cubicBezTo>
                <a:cubicBezTo>
                  <a:pt x="2212537" y="1723536"/>
                  <a:pt x="2200102" y="1739269"/>
                  <a:pt x="2181945" y="1750977"/>
                </a:cubicBezTo>
                <a:cubicBezTo>
                  <a:pt x="2163789" y="1762684"/>
                  <a:pt x="2143643" y="1768538"/>
                  <a:pt x="2121508" y="1768538"/>
                </a:cubicBezTo>
                <a:cubicBezTo>
                  <a:pt x="2098824" y="1768538"/>
                  <a:pt x="2082201" y="1762547"/>
                  <a:pt x="2071638" y="1750565"/>
                </a:cubicBezTo>
                <a:cubicBezTo>
                  <a:pt x="2061075" y="1738583"/>
                  <a:pt x="2059150" y="1722713"/>
                  <a:pt x="2065865" y="1702956"/>
                </a:cubicBezTo>
                <a:cubicBezTo>
                  <a:pt x="2078673" y="1665272"/>
                  <a:pt x="2113007" y="1636642"/>
                  <a:pt x="2168868" y="1617068"/>
                </a:cubicBezTo>
                <a:close/>
                <a:moveTo>
                  <a:pt x="1903841" y="1431298"/>
                </a:moveTo>
                <a:cubicBezTo>
                  <a:pt x="1954514" y="1431298"/>
                  <a:pt x="1960578" y="1488008"/>
                  <a:pt x="1922033" y="1601427"/>
                </a:cubicBezTo>
                <a:cubicBezTo>
                  <a:pt x="1884483" y="1711920"/>
                  <a:pt x="1839822" y="1767166"/>
                  <a:pt x="1788052" y="1767166"/>
                </a:cubicBezTo>
                <a:cubicBezTo>
                  <a:pt x="1735550" y="1767166"/>
                  <a:pt x="1727701" y="1713017"/>
                  <a:pt x="1764505" y="1604720"/>
                </a:cubicBezTo>
                <a:cubicBezTo>
                  <a:pt x="1803796" y="1489106"/>
                  <a:pt x="1850241" y="1431298"/>
                  <a:pt x="1903841" y="1431298"/>
                </a:cubicBezTo>
                <a:close/>
                <a:moveTo>
                  <a:pt x="2237404" y="1429926"/>
                </a:moveTo>
                <a:cubicBezTo>
                  <a:pt x="2256247" y="1429926"/>
                  <a:pt x="2269537" y="1435094"/>
                  <a:pt x="2277276" y="1445430"/>
                </a:cubicBezTo>
                <a:cubicBezTo>
                  <a:pt x="2285015" y="1455766"/>
                  <a:pt x="2285869" y="1469806"/>
                  <a:pt x="2279838" y="1487551"/>
                </a:cubicBezTo>
                <a:cubicBezTo>
                  <a:pt x="2268771" y="1520113"/>
                  <a:pt x="2239124" y="1545175"/>
                  <a:pt x="2190898" y="1562737"/>
                </a:cubicBezTo>
                <a:cubicBezTo>
                  <a:pt x="2154971" y="1545724"/>
                  <a:pt x="2142666" y="1520570"/>
                  <a:pt x="2153982" y="1487276"/>
                </a:cubicBezTo>
                <a:cubicBezTo>
                  <a:pt x="2159513" y="1470995"/>
                  <a:pt x="2170317" y="1457366"/>
                  <a:pt x="2186396" y="1446390"/>
                </a:cubicBezTo>
                <a:cubicBezTo>
                  <a:pt x="2202474" y="1435414"/>
                  <a:pt x="2219477" y="1429926"/>
                  <a:pt x="2237404" y="1429926"/>
                </a:cubicBezTo>
                <a:close/>
                <a:moveTo>
                  <a:pt x="2257582" y="1379436"/>
                </a:moveTo>
                <a:cubicBezTo>
                  <a:pt x="2220629" y="1379436"/>
                  <a:pt x="2186264" y="1389315"/>
                  <a:pt x="2154488" y="1409072"/>
                </a:cubicBezTo>
                <a:cubicBezTo>
                  <a:pt x="2122711" y="1428829"/>
                  <a:pt x="2101322" y="1454897"/>
                  <a:pt x="2090321" y="1487276"/>
                </a:cubicBezTo>
                <a:cubicBezTo>
                  <a:pt x="2075089" y="1532095"/>
                  <a:pt x="2088803" y="1565755"/>
                  <a:pt x="2131464" y="1588256"/>
                </a:cubicBezTo>
                <a:lnTo>
                  <a:pt x="2131091" y="1589354"/>
                </a:lnTo>
                <a:cubicBezTo>
                  <a:pt x="2062876" y="1614050"/>
                  <a:pt x="2019724" y="1653015"/>
                  <a:pt x="2001633" y="1706249"/>
                </a:cubicBezTo>
                <a:cubicBezTo>
                  <a:pt x="1990071" y="1740275"/>
                  <a:pt x="1993247" y="1767532"/>
                  <a:pt x="2011162" y="1788021"/>
                </a:cubicBezTo>
                <a:cubicBezTo>
                  <a:pt x="2029077" y="1808509"/>
                  <a:pt x="2057060" y="1818754"/>
                  <a:pt x="2095110" y="1818754"/>
                </a:cubicBezTo>
                <a:cubicBezTo>
                  <a:pt x="2140112" y="1818754"/>
                  <a:pt x="2179525" y="1808555"/>
                  <a:pt x="2213349" y="1788158"/>
                </a:cubicBezTo>
                <a:cubicBezTo>
                  <a:pt x="2247174" y="1767761"/>
                  <a:pt x="2270427" y="1738903"/>
                  <a:pt x="2283109" y="1701584"/>
                </a:cubicBezTo>
                <a:cubicBezTo>
                  <a:pt x="2301137" y="1648533"/>
                  <a:pt x="2283148" y="1611032"/>
                  <a:pt x="2229142" y="1589079"/>
                </a:cubicBezTo>
                <a:lnTo>
                  <a:pt x="2229515" y="1587982"/>
                </a:lnTo>
                <a:cubicBezTo>
                  <a:pt x="2290898" y="1563469"/>
                  <a:pt x="2329548" y="1527796"/>
                  <a:pt x="2345463" y="1480965"/>
                </a:cubicBezTo>
                <a:cubicBezTo>
                  <a:pt x="2355907" y="1450232"/>
                  <a:pt x="2352515" y="1425627"/>
                  <a:pt x="2335287" y="1407151"/>
                </a:cubicBezTo>
                <a:cubicBezTo>
                  <a:pt x="2318058" y="1388675"/>
                  <a:pt x="2292156" y="1379436"/>
                  <a:pt x="2257582" y="1379436"/>
                </a:cubicBezTo>
                <a:close/>
                <a:moveTo>
                  <a:pt x="1924755" y="1379436"/>
                </a:moveTo>
                <a:cubicBezTo>
                  <a:pt x="1876278" y="1379436"/>
                  <a:pt x="1832721" y="1398736"/>
                  <a:pt x="1794084" y="1437335"/>
                </a:cubicBezTo>
                <a:cubicBezTo>
                  <a:pt x="1755448" y="1475934"/>
                  <a:pt x="1723447" y="1532552"/>
                  <a:pt x="1698082" y="1607190"/>
                </a:cubicBezTo>
                <a:cubicBezTo>
                  <a:pt x="1674770" y="1675790"/>
                  <a:pt x="1668757" y="1728201"/>
                  <a:pt x="1680045" y="1764422"/>
                </a:cubicBezTo>
                <a:cubicBezTo>
                  <a:pt x="1691332" y="1800643"/>
                  <a:pt x="1720117" y="1818754"/>
                  <a:pt x="1766400" y="1818754"/>
                </a:cubicBezTo>
                <a:cubicBezTo>
                  <a:pt x="1814329" y="1818754"/>
                  <a:pt x="1857444" y="1799545"/>
                  <a:pt x="1895746" y="1761129"/>
                </a:cubicBezTo>
                <a:cubicBezTo>
                  <a:pt x="1934048" y="1722713"/>
                  <a:pt x="1965260" y="1668016"/>
                  <a:pt x="1989381" y="1597037"/>
                </a:cubicBezTo>
                <a:cubicBezTo>
                  <a:pt x="2038679" y="1451970"/>
                  <a:pt x="2017137" y="1379436"/>
                  <a:pt x="1924755" y="1379436"/>
                </a:cubicBezTo>
                <a:close/>
                <a:moveTo>
                  <a:pt x="1588637" y="1379436"/>
                </a:moveTo>
                <a:cubicBezTo>
                  <a:pt x="1543817" y="1379436"/>
                  <a:pt x="1499832" y="1392059"/>
                  <a:pt x="1456679" y="1417304"/>
                </a:cubicBezTo>
                <a:lnTo>
                  <a:pt x="1435602" y="1479319"/>
                </a:lnTo>
                <a:cubicBezTo>
                  <a:pt x="1480626" y="1448037"/>
                  <a:pt x="1521798" y="1432396"/>
                  <a:pt x="1559117" y="1432396"/>
                </a:cubicBezTo>
                <a:cubicBezTo>
                  <a:pt x="1608875" y="1432396"/>
                  <a:pt x="1625765" y="1455903"/>
                  <a:pt x="1609787" y="1502917"/>
                </a:cubicBezTo>
                <a:cubicBezTo>
                  <a:pt x="1601952" y="1525967"/>
                  <a:pt x="1588169" y="1547279"/>
                  <a:pt x="1568438" y="1566853"/>
                </a:cubicBezTo>
                <a:cubicBezTo>
                  <a:pt x="1548707" y="1586427"/>
                  <a:pt x="1520552" y="1609659"/>
                  <a:pt x="1483974" y="1636551"/>
                </a:cubicBezTo>
                <a:lnTo>
                  <a:pt x="1319547" y="1757836"/>
                </a:lnTo>
                <a:lnTo>
                  <a:pt x="1301269" y="1811619"/>
                </a:lnTo>
                <a:lnTo>
                  <a:pt x="1565518" y="1811619"/>
                </a:lnTo>
                <a:lnTo>
                  <a:pt x="1584448" y="1755916"/>
                </a:lnTo>
                <a:lnTo>
                  <a:pt x="1395659" y="1755916"/>
                </a:lnTo>
                <a:lnTo>
                  <a:pt x="1396126" y="1754544"/>
                </a:lnTo>
                <a:lnTo>
                  <a:pt x="1521108" y="1664540"/>
                </a:lnTo>
                <a:cubicBezTo>
                  <a:pt x="1569448" y="1629416"/>
                  <a:pt x="1605303" y="1599004"/>
                  <a:pt x="1628673" y="1573301"/>
                </a:cubicBezTo>
                <a:cubicBezTo>
                  <a:pt x="1652043" y="1547599"/>
                  <a:pt x="1668141" y="1521760"/>
                  <a:pt x="1676968" y="1495783"/>
                </a:cubicBezTo>
                <a:cubicBezTo>
                  <a:pt x="1689216" y="1459745"/>
                  <a:pt x="1687298" y="1431344"/>
                  <a:pt x="1671212" y="1410581"/>
                </a:cubicBezTo>
                <a:cubicBezTo>
                  <a:pt x="1655127" y="1389818"/>
                  <a:pt x="1627602" y="1379436"/>
                  <a:pt x="1588637" y="1379436"/>
                </a:cubicBezTo>
                <a:close/>
                <a:moveTo>
                  <a:pt x="1294419" y="1378064"/>
                </a:moveTo>
                <a:lnTo>
                  <a:pt x="1120174" y="1420048"/>
                </a:lnTo>
                <a:lnTo>
                  <a:pt x="1100966" y="1476575"/>
                </a:lnTo>
                <a:lnTo>
                  <a:pt x="1205222" y="1450781"/>
                </a:lnTo>
                <a:lnTo>
                  <a:pt x="1100872" y="1757836"/>
                </a:lnTo>
                <a:lnTo>
                  <a:pt x="1007850" y="1757836"/>
                </a:lnTo>
                <a:lnTo>
                  <a:pt x="989572" y="1811619"/>
                </a:lnTo>
                <a:lnTo>
                  <a:pt x="1239826" y="1811619"/>
                </a:lnTo>
                <a:lnTo>
                  <a:pt x="1258104" y="1757836"/>
                </a:lnTo>
                <a:lnTo>
                  <a:pt x="1165356" y="1757836"/>
                </a:lnTo>
                <a:close/>
                <a:moveTo>
                  <a:pt x="961044" y="1378064"/>
                </a:moveTo>
                <a:lnTo>
                  <a:pt x="786799" y="1420048"/>
                </a:lnTo>
                <a:lnTo>
                  <a:pt x="767591" y="1476575"/>
                </a:lnTo>
                <a:lnTo>
                  <a:pt x="871847" y="1450781"/>
                </a:lnTo>
                <a:lnTo>
                  <a:pt x="767497" y="1757836"/>
                </a:lnTo>
                <a:lnTo>
                  <a:pt x="674475" y="1757836"/>
                </a:lnTo>
                <a:lnTo>
                  <a:pt x="656197" y="1811619"/>
                </a:lnTo>
                <a:lnTo>
                  <a:pt x="906451" y="1811619"/>
                </a:lnTo>
                <a:lnTo>
                  <a:pt x="924729" y="1757836"/>
                </a:lnTo>
                <a:lnTo>
                  <a:pt x="831981" y="1757836"/>
                </a:lnTo>
                <a:close/>
                <a:moveTo>
                  <a:pt x="627669" y="1378064"/>
                </a:moveTo>
                <a:lnTo>
                  <a:pt x="453424" y="1420048"/>
                </a:lnTo>
                <a:lnTo>
                  <a:pt x="434216" y="1476575"/>
                </a:lnTo>
                <a:lnTo>
                  <a:pt x="538472" y="1450781"/>
                </a:lnTo>
                <a:lnTo>
                  <a:pt x="434122" y="1757836"/>
                </a:lnTo>
                <a:lnTo>
                  <a:pt x="341100" y="1757836"/>
                </a:lnTo>
                <a:lnTo>
                  <a:pt x="322822" y="1811619"/>
                </a:lnTo>
                <a:lnTo>
                  <a:pt x="573076" y="1811619"/>
                </a:lnTo>
                <a:lnTo>
                  <a:pt x="591354" y="1757836"/>
                </a:lnTo>
                <a:lnTo>
                  <a:pt x="498606" y="1757836"/>
                </a:lnTo>
                <a:close/>
                <a:moveTo>
                  <a:pt x="453983" y="843614"/>
                </a:moveTo>
                <a:lnTo>
                  <a:pt x="586519" y="843614"/>
                </a:lnTo>
                <a:lnTo>
                  <a:pt x="575238" y="876817"/>
                </a:lnTo>
                <a:lnTo>
                  <a:pt x="435293" y="876817"/>
                </a:lnTo>
                <a:close/>
                <a:moveTo>
                  <a:pt x="663308" y="766233"/>
                </a:moveTo>
                <a:lnTo>
                  <a:pt x="798863" y="766233"/>
                </a:lnTo>
                <a:lnTo>
                  <a:pt x="787394" y="799984"/>
                </a:lnTo>
                <a:lnTo>
                  <a:pt x="651839" y="799984"/>
                </a:lnTo>
                <a:close/>
                <a:moveTo>
                  <a:pt x="421938" y="722328"/>
                </a:moveTo>
                <a:lnTo>
                  <a:pt x="407017" y="766233"/>
                </a:lnTo>
                <a:lnTo>
                  <a:pt x="612819" y="766233"/>
                </a:lnTo>
                <a:lnTo>
                  <a:pt x="601349" y="799984"/>
                </a:lnTo>
                <a:lnTo>
                  <a:pt x="426555" y="799984"/>
                </a:lnTo>
                <a:lnTo>
                  <a:pt x="356986" y="920721"/>
                </a:lnTo>
                <a:lnTo>
                  <a:pt x="516962" y="920721"/>
                </a:lnTo>
                <a:cubicBezTo>
                  <a:pt x="457297" y="962247"/>
                  <a:pt x="385898" y="993895"/>
                  <a:pt x="302766" y="1015664"/>
                </a:cubicBezTo>
                <a:lnTo>
                  <a:pt x="311804" y="1060117"/>
                </a:lnTo>
                <a:cubicBezTo>
                  <a:pt x="406936" y="1031579"/>
                  <a:pt x="487411" y="992065"/>
                  <a:pt x="553230" y="941575"/>
                </a:cubicBezTo>
                <a:lnTo>
                  <a:pt x="510145" y="1068349"/>
                </a:lnTo>
                <a:lnTo>
                  <a:pt x="560635" y="1068349"/>
                </a:lnTo>
                <a:lnTo>
                  <a:pt x="610808" y="920721"/>
                </a:lnTo>
                <a:lnTo>
                  <a:pt x="767217" y="920721"/>
                </a:lnTo>
                <a:cubicBezTo>
                  <a:pt x="756506" y="945234"/>
                  <a:pt x="748560" y="962155"/>
                  <a:pt x="743378" y="971485"/>
                </a:cubicBezTo>
                <a:cubicBezTo>
                  <a:pt x="738196" y="980815"/>
                  <a:pt x="732776" y="986806"/>
                  <a:pt x="727118" y="989459"/>
                </a:cubicBezTo>
                <a:cubicBezTo>
                  <a:pt x="721459" y="992111"/>
                  <a:pt x="707654" y="993437"/>
                  <a:pt x="685702" y="993437"/>
                </a:cubicBezTo>
                <a:cubicBezTo>
                  <a:pt x="668506" y="993437"/>
                  <a:pt x="653174" y="992797"/>
                  <a:pt x="639706" y="991517"/>
                </a:cubicBezTo>
                <a:lnTo>
                  <a:pt x="639483" y="1039811"/>
                </a:lnTo>
                <a:cubicBezTo>
                  <a:pt x="649541" y="1040360"/>
                  <a:pt x="660607" y="1040635"/>
                  <a:pt x="672681" y="1040635"/>
                </a:cubicBezTo>
                <a:cubicBezTo>
                  <a:pt x="700304" y="1040635"/>
                  <a:pt x="718956" y="1039446"/>
                  <a:pt x="728635" y="1037067"/>
                </a:cubicBezTo>
                <a:cubicBezTo>
                  <a:pt x="738315" y="1034689"/>
                  <a:pt x="748132" y="1030024"/>
                  <a:pt x="758086" y="1023073"/>
                </a:cubicBezTo>
                <a:cubicBezTo>
                  <a:pt x="768041" y="1016121"/>
                  <a:pt x="780899" y="996319"/>
                  <a:pt x="796661" y="963665"/>
                </a:cubicBezTo>
                <a:cubicBezTo>
                  <a:pt x="812424" y="931011"/>
                  <a:pt x="825144" y="902061"/>
                  <a:pt x="834822" y="876817"/>
                </a:cubicBezTo>
                <a:lnTo>
                  <a:pt x="625728" y="876817"/>
                </a:lnTo>
                <a:lnTo>
                  <a:pt x="637009" y="843614"/>
                </a:lnTo>
                <a:lnTo>
                  <a:pt x="822504" y="843614"/>
                </a:lnTo>
                <a:lnTo>
                  <a:pt x="863725" y="722328"/>
                </a:lnTo>
                <a:close/>
                <a:moveTo>
                  <a:pt x="827324" y="665527"/>
                </a:moveTo>
                <a:lnTo>
                  <a:pt x="773931" y="675680"/>
                </a:lnTo>
                <a:cubicBezTo>
                  <a:pt x="778987" y="686107"/>
                  <a:pt x="782779" y="698638"/>
                  <a:pt x="785306" y="713273"/>
                </a:cubicBezTo>
                <a:lnTo>
                  <a:pt x="837412" y="703669"/>
                </a:lnTo>
                <a:cubicBezTo>
                  <a:pt x="835909" y="690864"/>
                  <a:pt x="832546" y="678150"/>
                  <a:pt x="827324" y="665527"/>
                </a:cubicBezTo>
                <a:close/>
                <a:moveTo>
                  <a:pt x="599669" y="664430"/>
                </a:moveTo>
                <a:lnTo>
                  <a:pt x="548098" y="675680"/>
                </a:lnTo>
                <a:cubicBezTo>
                  <a:pt x="555621" y="691229"/>
                  <a:pt x="560086" y="703395"/>
                  <a:pt x="561493" y="712175"/>
                </a:cubicBezTo>
                <a:lnTo>
                  <a:pt x="613247" y="700376"/>
                </a:lnTo>
                <a:cubicBezTo>
                  <a:pt x="611121" y="689949"/>
                  <a:pt x="606594" y="677967"/>
                  <a:pt x="599669" y="664430"/>
                </a:cubicBezTo>
                <a:close/>
                <a:moveTo>
                  <a:pt x="772409" y="572779"/>
                </a:moveTo>
                <a:cubicBezTo>
                  <a:pt x="727747" y="623452"/>
                  <a:pt x="683900" y="661503"/>
                  <a:pt x="640868" y="686930"/>
                </a:cubicBezTo>
                <a:lnTo>
                  <a:pt x="671232" y="715468"/>
                </a:lnTo>
                <a:cubicBezTo>
                  <a:pt x="697557" y="699370"/>
                  <a:pt x="723784" y="679522"/>
                  <a:pt x="749912" y="655923"/>
                </a:cubicBezTo>
                <a:lnTo>
                  <a:pt x="918944" y="655923"/>
                </a:lnTo>
                <a:lnTo>
                  <a:pt x="934237" y="610921"/>
                </a:lnTo>
                <a:lnTo>
                  <a:pt x="794292" y="610921"/>
                </a:lnTo>
                <a:cubicBezTo>
                  <a:pt x="805589" y="599213"/>
                  <a:pt x="813176" y="590615"/>
                  <a:pt x="817055" y="585127"/>
                </a:cubicBezTo>
                <a:close/>
                <a:moveTo>
                  <a:pt x="550066" y="570584"/>
                </a:moveTo>
                <a:cubicBezTo>
                  <a:pt x="510201" y="615220"/>
                  <a:pt x="465076" y="652722"/>
                  <a:pt x="414692" y="683089"/>
                </a:cubicBezTo>
                <a:lnTo>
                  <a:pt x="441467" y="714919"/>
                </a:lnTo>
                <a:cubicBezTo>
                  <a:pt x="473244" y="695162"/>
                  <a:pt x="499958" y="675497"/>
                  <a:pt x="521610" y="655923"/>
                </a:cubicBezTo>
                <a:lnTo>
                  <a:pt x="667866" y="655923"/>
                </a:lnTo>
                <a:lnTo>
                  <a:pt x="683160" y="610921"/>
                </a:lnTo>
                <a:lnTo>
                  <a:pt x="568460" y="610921"/>
                </a:lnTo>
                <a:cubicBezTo>
                  <a:pt x="576377" y="603238"/>
                  <a:pt x="584024" y="595006"/>
                  <a:pt x="591398" y="586225"/>
                </a:cubicBezTo>
                <a:close/>
                <a:moveTo>
                  <a:pt x="0" y="0"/>
                </a:moveTo>
                <a:lnTo>
                  <a:pt x="2792270" y="0"/>
                </a:lnTo>
                <a:lnTo>
                  <a:pt x="2792270" y="5047132"/>
                </a:lnTo>
                <a:lnTo>
                  <a:pt x="0" y="5047132"/>
                </a:lnTo>
                <a:close/>
              </a:path>
            </a:pathLst>
          </a:custGeom>
          <a:solidFill>
            <a:srgbClr val="96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4" name="Google Shape;32;p1">
            <a:extLst>
              <a:ext uri="{FF2B5EF4-FFF2-40B4-BE49-F238E27FC236}">
                <a16:creationId xmlns:a16="http://schemas.microsoft.com/office/drawing/2014/main" id="{F4925949-1422-588F-77B6-491FA9993778}"/>
              </a:ext>
            </a:extLst>
          </p:cNvPr>
          <p:cNvSpPr/>
          <p:nvPr userDrawn="1"/>
        </p:nvSpPr>
        <p:spPr>
          <a:xfrm>
            <a:off x="1757594" y="2782161"/>
            <a:ext cx="8676812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624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preserve="1" userDrawn="1">
  <p:cSld name="6_自定义版式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2">
            <a:extLst>
              <a:ext uri="{FF2B5EF4-FFF2-40B4-BE49-F238E27FC236}">
                <a16:creationId xmlns:a16="http://schemas.microsoft.com/office/drawing/2014/main" id="{F51B8B7E-37D7-1293-0478-9B91FD1ABDDF}"/>
              </a:ext>
            </a:extLst>
          </p:cNvPr>
          <p:cNvSpPr/>
          <p:nvPr userDrawn="1"/>
        </p:nvSpPr>
        <p:spPr>
          <a:xfrm>
            <a:off x="2411839" y="1533883"/>
            <a:ext cx="4177219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Google Shape;42;p2">
            <a:extLst>
              <a:ext uri="{FF2B5EF4-FFF2-40B4-BE49-F238E27FC236}">
                <a16:creationId xmlns:a16="http://schemas.microsoft.com/office/drawing/2014/main" id="{616DF4E7-A56F-E02A-5F02-3760418D09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127561"/>
            <a:ext cx="3151905" cy="4602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;p2">
            <a:extLst>
              <a:ext uri="{FF2B5EF4-FFF2-40B4-BE49-F238E27FC236}">
                <a16:creationId xmlns:a16="http://schemas.microsoft.com/office/drawing/2014/main" id="{46293435-7DBE-2631-D9FE-FA89AD637000}"/>
              </a:ext>
            </a:extLst>
          </p:cNvPr>
          <p:cNvSpPr/>
          <p:nvPr userDrawn="1"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2D67AD64-BD19-F1F1-D983-E6D4F5222867}"/>
              </a:ext>
            </a:extLst>
          </p:cNvPr>
          <p:cNvSpPr txBox="1"/>
          <p:nvPr userDrawn="1"/>
        </p:nvSpPr>
        <p:spPr>
          <a:xfrm>
            <a:off x="1911295" y="1809191"/>
            <a:ext cx="38842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45;p2">
            <a:extLst>
              <a:ext uri="{FF2B5EF4-FFF2-40B4-BE49-F238E27FC236}">
                <a16:creationId xmlns:a16="http://schemas.microsoft.com/office/drawing/2014/main" id="{08F809E6-D79C-7787-38F6-D229222D577E}"/>
              </a:ext>
            </a:extLst>
          </p:cNvPr>
          <p:cNvSpPr txBox="1"/>
          <p:nvPr userDrawn="1"/>
        </p:nvSpPr>
        <p:spPr>
          <a:xfrm>
            <a:off x="3856752" y="2697788"/>
            <a:ext cx="187743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6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Google Shape;60;p2">
            <a:extLst>
              <a:ext uri="{FF2B5EF4-FFF2-40B4-BE49-F238E27FC236}">
                <a16:creationId xmlns:a16="http://schemas.microsoft.com/office/drawing/2014/main" id="{DC65844D-2695-E533-5A8B-8697F9202026}"/>
              </a:ext>
            </a:extLst>
          </p:cNvPr>
          <p:cNvSpPr txBox="1"/>
          <p:nvPr userDrawn="1"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https://www.ypppt.com/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C14BDAD-9E59-E4A8-DB5C-16CCDE18DE8B}"/>
              </a:ext>
            </a:extLst>
          </p:cNvPr>
          <p:cNvGrpSpPr/>
          <p:nvPr userDrawn="1"/>
        </p:nvGrpSpPr>
        <p:grpSpPr>
          <a:xfrm>
            <a:off x="7409240" y="2432491"/>
            <a:ext cx="2897684" cy="569400"/>
            <a:chOff x="7422687" y="2239040"/>
            <a:chExt cx="2897684" cy="569400"/>
          </a:xfrm>
        </p:grpSpPr>
        <p:sp>
          <p:nvSpPr>
            <p:cNvPr id="9" name="Google Shape;50;p2">
              <a:extLst>
                <a:ext uri="{FF2B5EF4-FFF2-40B4-BE49-F238E27FC236}">
                  <a16:creationId xmlns:a16="http://schemas.microsoft.com/office/drawing/2014/main" id="{4758ACEB-5F5C-4FA4-4C5D-3DFCF138DF5C}"/>
                </a:ext>
              </a:extLst>
            </p:cNvPr>
            <p:cNvSpPr txBox="1"/>
            <p:nvPr/>
          </p:nvSpPr>
          <p:spPr>
            <a:xfrm>
              <a:off x="8391671" y="2239040"/>
              <a:ext cx="1928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系統架構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;p2">
              <a:extLst>
                <a:ext uri="{FF2B5EF4-FFF2-40B4-BE49-F238E27FC236}">
                  <a16:creationId xmlns:a16="http://schemas.microsoft.com/office/drawing/2014/main" id="{8939D9E7-B42A-F9A2-8D5C-1097A9E4F67D}"/>
                </a:ext>
              </a:extLst>
            </p:cNvPr>
            <p:cNvSpPr txBox="1"/>
            <p:nvPr/>
          </p:nvSpPr>
          <p:spPr>
            <a:xfrm>
              <a:off x="7422687" y="2239040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1" name="Google Shape;52;p2">
              <a:extLst>
                <a:ext uri="{FF2B5EF4-FFF2-40B4-BE49-F238E27FC236}">
                  <a16:creationId xmlns:a16="http://schemas.microsoft.com/office/drawing/2014/main" id="{7784B92D-B4D2-1654-D17C-3FDDFC98D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2343559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F49B9F2-8AF6-9F89-BD73-0346604B94D9}"/>
              </a:ext>
            </a:extLst>
          </p:cNvPr>
          <p:cNvGrpSpPr/>
          <p:nvPr userDrawn="1"/>
        </p:nvGrpSpPr>
        <p:grpSpPr>
          <a:xfrm>
            <a:off x="7409240" y="5279726"/>
            <a:ext cx="2984988" cy="569400"/>
            <a:chOff x="7422687" y="5099697"/>
            <a:chExt cx="2984988" cy="569400"/>
          </a:xfrm>
        </p:grpSpPr>
        <p:sp>
          <p:nvSpPr>
            <p:cNvPr id="13" name="Google Shape;57;p2">
              <a:extLst>
                <a:ext uri="{FF2B5EF4-FFF2-40B4-BE49-F238E27FC236}">
                  <a16:creationId xmlns:a16="http://schemas.microsoft.com/office/drawing/2014/main" id="{6161A110-FE3E-8A44-42A2-EAC7B4B921CF}"/>
                </a:ext>
              </a:extLst>
            </p:cNvPr>
            <p:cNvSpPr txBox="1"/>
            <p:nvPr/>
          </p:nvSpPr>
          <p:spPr>
            <a:xfrm>
              <a:off x="8391675" y="5099697"/>
              <a:ext cx="201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未來展望</a:t>
              </a:r>
              <a:endParaRPr sz="31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" name="Google Shape;58;p2">
              <a:extLst>
                <a:ext uri="{FF2B5EF4-FFF2-40B4-BE49-F238E27FC236}">
                  <a16:creationId xmlns:a16="http://schemas.microsoft.com/office/drawing/2014/main" id="{B5A2AB2C-06B7-4770-59B0-1D27B349E1CF}"/>
                </a:ext>
              </a:extLst>
            </p:cNvPr>
            <p:cNvSpPr txBox="1"/>
            <p:nvPr/>
          </p:nvSpPr>
          <p:spPr>
            <a:xfrm>
              <a:off x="7422687" y="509969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6" name="Google Shape;59;p2">
              <a:extLst>
                <a:ext uri="{FF2B5EF4-FFF2-40B4-BE49-F238E27FC236}">
                  <a16:creationId xmlns:a16="http://schemas.microsoft.com/office/drawing/2014/main" id="{F85AE55E-2F98-59AF-3D8A-F73167586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520421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B3781E5-8992-6D23-61BE-2E7BE7E913F3}"/>
              </a:ext>
            </a:extLst>
          </p:cNvPr>
          <p:cNvGrpSpPr/>
          <p:nvPr userDrawn="1"/>
        </p:nvGrpSpPr>
        <p:grpSpPr>
          <a:xfrm>
            <a:off x="7409240" y="3856108"/>
            <a:ext cx="3654437" cy="569400"/>
            <a:chOff x="7422687" y="3669367"/>
            <a:chExt cx="3654437" cy="569400"/>
          </a:xfrm>
        </p:grpSpPr>
        <p:sp>
          <p:nvSpPr>
            <p:cNvPr id="21" name="Google Shape;54;p2">
              <a:extLst>
                <a:ext uri="{FF2B5EF4-FFF2-40B4-BE49-F238E27FC236}">
                  <a16:creationId xmlns:a16="http://schemas.microsoft.com/office/drawing/2014/main" id="{4DDA82A4-79F3-AF00-5A4C-19E05F46FFE9}"/>
                </a:ext>
              </a:extLst>
            </p:cNvPr>
            <p:cNvSpPr txBox="1"/>
            <p:nvPr/>
          </p:nvSpPr>
          <p:spPr>
            <a:xfrm>
              <a:off x="7422687" y="3669367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3100" b="0" i="0" u="none" strike="noStrike" cap="none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2" name="Google Shape;55;p2">
              <a:extLst>
                <a:ext uri="{FF2B5EF4-FFF2-40B4-BE49-F238E27FC236}">
                  <a16:creationId xmlns:a16="http://schemas.microsoft.com/office/drawing/2014/main" id="{BA79FBAF-D1D5-EC0F-191B-7C52C3C23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3773886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61;p2">
              <a:extLst>
                <a:ext uri="{FF2B5EF4-FFF2-40B4-BE49-F238E27FC236}">
                  <a16:creationId xmlns:a16="http://schemas.microsoft.com/office/drawing/2014/main" id="{8CBB098A-D9D9-480C-13EE-7565BC611C96}"/>
                </a:ext>
              </a:extLst>
            </p:cNvPr>
            <p:cNvSpPr txBox="1"/>
            <p:nvPr/>
          </p:nvSpPr>
          <p:spPr>
            <a:xfrm>
              <a:off x="8373524" y="3669367"/>
              <a:ext cx="27036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系統功能介紹</a:t>
              </a:r>
              <a:endParaRPr sz="31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DBAE475-4A4F-9546-E69F-3540D4CD40BF}"/>
              </a:ext>
            </a:extLst>
          </p:cNvPr>
          <p:cNvGrpSpPr/>
          <p:nvPr userDrawn="1"/>
        </p:nvGrpSpPr>
        <p:grpSpPr>
          <a:xfrm>
            <a:off x="7409240" y="1008874"/>
            <a:ext cx="3212538" cy="569400"/>
            <a:chOff x="7422687" y="828845"/>
            <a:chExt cx="3212538" cy="569400"/>
          </a:xfrm>
        </p:grpSpPr>
        <p:sp>
          <p:nvSpPr>
            <p:cNvPr id="26" name="Google Shape;47;p2">
              <a:extLst>
                <a:ext uri="{FF2B5EF4-FFF2-40B4-BE49-F238E27FC236}">
                  <a16:creationId xmlns:a16="http://schemas.microsoft.com/office/drawing/2014/main" id="{A857D121-8E16-EF74-8FAC-CFD4431E01EC}"/>
                </a:ext>
              </a:extLst>
            </p:cNvPr>
            <p:cNvSpPr txBox="1"/>
            <p:nvPr/>
          </p:nvSpPr>
          <p:spPr>
            <a:xfrm>
              <a:off x="7422687" y="828845"/>
              <a:ext cx="7584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b="0" i="0" u="none" strike="noStrike" cap="none" dirty="0">
                  <a:solidFill>
                    <a:srgbClr val="97CCD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3100" b="0" i="0" u="none" strike="noStrike" cap="none" dirty="0">
                <a:solidFill>
                  <a:srgbClr val="97CCD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27" name="Google Shape;48;p2">
              <a:extLst>
                <a:ext uri="{FF2B5EF4-FFF2-40B4-BE49-F238E27FC236}">
                  <a16:creationId xmlns:a16="http://schemas.microsoft.com/office/drawing/2014/main" id="{6EFCE93C-46E5-8A36-60DC-1AC2F1922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8951" y="933364"/>
              <a:ext cx="174626" cy="360363"/>
            </a:xfrm>
            <a:prstGeom prst="straightConnector1">
              <a:avLst/>
            </a:prstGeom>
            <a:noFill/>
            <a:ln w="19050" cap="flat" cmpd="sng">
              <a:solidFill>
                <a:srgbClr val="97CC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62;p2">
              <a:extLst>
                <a:ext uri="{FF2B5EF4-FFF2-40B4-BE49-F238E27FC236}">
                  <a16:creationId xmlns:a16="http://schemas.microsoft.com/office/drawing/2014/main" id="{88550295-D12D-67CF-8C92-133A7C42FCAB}"/>
                </a:ext>
              </a:extLst>
            </p:cNvPr>
            <p:cNvSpPr txBox="1"/>
            <p:nvPr/>
          </p:nvSpPr>
          <p:spPr>
            <a:xfrm>
              <a:off x="8373525" y="828845"/>
              <a:ext cx="2261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100" dirty="0" err="1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背景與動機</a:t>
              </a: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329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8">
            <a:extLst>
              <a:ext uri="{FF2B5EF4-FFF2-40B4-BE49-F238E27FC236}">
                <a16:creationId xmlns:a16="http://schemas.microsoft.com/office/drawing/2014/main" id="{D3704BB7-83BC-3467-BEFD-1A986DF1BB52}"/>
              </a:ext>
            </a:extLst>
          </p:cNvPr>
          <p:cNvSpPr/>
          <p:nvPr userDrawn="1"/>
        </p:nvSpPr>
        <p:spPr>
          <a:xfrm>
            <a:off x="1284745" y="899669"/>
            <a:ext cx="6234337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Google Shape;118;p8">
            <a:extLst>
              <a:ext uri="{FF2B5EF4-FFF2-40B4-BE49-F238E27FC236}">
                <a16:creationId xmlns:a16="http://schemas.microsoft.com/office/drawing/2014/main" id="{42E8343D-536B-F846-6E59-526C0384BDFF}"/>
              </a:ext>
            </a:extLst>
          </p:cNvPr>
          <p:cNvSpPr/>
          <p:nvPr userDrawn="1"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C3C340-FC29-3853-F203-91F8EEF01DFA}"/>
              </a:ext>
            </a:extLst>
          </p:cNvPr>
          <p:cNvGrpSpPr/>
          <p:nvPr userDrawn="1"/>
        </p:nvGrpSpPr>
        <p:grpSpPr>
          <a:xfrm>
            <a:off x="7468284" y="0"/>
            <a:ext cx="3438971" cy="4581525"/>
            <a:chOff x="7310290" y="0"/>
            <a:chExt cx="3438971" cy="4581525"/>
          </a:xfrm>
        </p:grpSpPr>
        <p:sp>
          <p:nvSpPr>
            <p:cNvPr id="10" name="Google Shape;119;p8">
              <a:extLst>
                <a:ext uri="{FF2B5EF4-FFF2-40B4-BE49-F238E27FC236}">
                  <a16:creationId xmlns:a16="http://schemas.microsoft.com/office/drawing/2014/main" id="{E411DAA6-A652-657E-C8E9-2C3BCFFEF633}"/>
                </a:ext>
              </a:extLst>
            </p:cNvPr>
            <p:cNvSpPr/>
            <p:nvPr userDrawn="1"/>
          </p:nvSpPr>
          <p:spPr>
            <a:xfrm>
              <a:off x="7310290" y="0"/>
              <a:ext cx="3438971" cy="4581525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" name="Google Shape;120;p8">
              <a:extLst>
                <a:ext uri="{FF2B5EF4-FFF2-40B4-BE49-F238E27FC236}">
                  <a16:creationId xmlns:a16="http://schemas.microsoft.com/office/drawing/2014/main" id="{6653B152-26B4-E11B-FBBB-754D5DB12650}"/>
                </a:ext>
              </a:extLst>
            </p:cNvPr>
            <p:cNvSpPr txBox="1"/>
            <p:nvPr userDrawn="1"/>
          </p:nvSpPr>
          <p:spPr>
            <a:xfrm>
              <a:off x="7675630" y="717250"/>
              <a:ext cx="2759089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19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1_空白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C46A745-E9BE-988E-EB3F-A16CF8073B13}"/>
              </a:ext>
            </a:extLst>
          </p:cNvPr>
          <p:cNvGrpSpPr/>
          <p:nvPr userDrawn="1"/>
        </p:nvGrpSpPr>
        <p:grpSpPr>
          <a:xfrm>
            <a:off x="3553897" y="627468"/>
            <a:ext cx="6691001" cy="108000"/>
            <a:chOff x="3553897" y="681257"/>
            <a:chExt cx="6691001" cy="108000"/>
          </a:xfrm>
        </p:grpSpPr>
        <p:sp>
          <p:nvSpPr>
            <p:cNvPr id="8" name="Google Shape;71;g12973218630_0_4">
              <a:extLst>
                <a:ext uri="{FF2B5EF4-FFF2-40B4-BE49-F238E27FC236}">
                  <a16:creationId xmlns:a16="http://schemas.microsoft.com/office/drawing/2014/main" id="{1170BCE4-883C-BFFB-7842-3438FE1D7BE4}"/>
                </a:ext>
              </a:extLst>
            </p:cNvPr>
            <p:cNvSpPr/>
            <p:nvPr userDrawn="1"/>
          </p:nvSpPr>
          <p:spPr>
            <a:xfrm>
              <a:off x="3553897" y="681257"/>
              <a:ext cx="54594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         </a:t>
              </a: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" name="Google Shape;72;g12973218630_0_4">
              <a:extLst>
                <a:ext uri="{FF2B5EF4-FFF2-40B4-BE49-F238E27FC236}">
                  <a16:creationId xmlns:a16="http://schemas.microsoft.com/office/drawing/2014/main" id="{0493A85A-7334-C810-2545-1AEC87CFBCF6}"/>
                </a:ext>
              </a:extLst>
            </p:cNvPr>
            <p:cNvSpPr/>
            <p:nvPr userDrawn="1"/>
          </p:nvSpPr>
          <p:spPr>
            <a:xfrm>
              <a:off x="9140598" y="681257"/>
              <a:ext cx="1104300" cy="108000"/>
            </a:xfrm>
            <a:prstGeom prst="rect">
              <a:avLst/>
            </a:prstGeom>
            <a:solidFill>
              <a:srgbClr val="3A4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7618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6;g11bdbda3167_0_18">
            <a:extLst>
              <a:ext uri="{FF2B5EF4-FFF2-40B4-BE49-F238E27FC236}">
                <a16:creationId xmlns:a16="http://schemas.microsoft.com/office/drawing/2014/main" id="{9EAD8CD1-D712-34C3-9AA2-205A63AB3A3C}"/>
              </a:ext>
            </a:extLst>
          </p:cNvPr>
          <p:cNvSpPr/>
          <p:nvPr userDrawn="1"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Google Shape;398;g11bdbda3167_0_18">
            <a:extLst>
              <a:ext uri="{FF2B5EF4-FFF2-40B4-BE49-F238E27FC236}">
                <a16:creationId xmlns:a16="http://schemas.microsoft.com/office/drawing/2014/main" id="{B5AA1F46-BA3F-850F-DE49-1699C3754EA2}"/>
              </a:ext>
            </a:extLst>
          </p:cNvPr>
          <p:cNvSpPr/>
          <p:nvPr userDrawn="1"/>
        </p:nvSpPr>
        <p:spPr>
          <a:xfrm>
            <a:off x="1783500" y="2042100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E2A9FA-29F0-D8D5-DD05-1CBFFF5278ED}"/>
              </a:ext>
            </a:extLst>
          </p:cNvPr>
          <p:cNvSpPr txBox="1"/>
          <p:nvPr userDrawn="1"/>
        </p:nvSpPr>
        <p:spPr>
          <a:xfrm>
            <a:off x="2934891" y="2340433"/>
            <a:ext cx="6322218" cy="217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41024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MRT</a:t>
            </a:r>
            <a:r>
              <a:rPr lang="en-US" sz="54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aipei｜台北先生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E4566975-0CD8-A8B1-015E-11CE5B5BA598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7068678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8856872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53862834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630817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B1933526-D0F1-CF9E-D741-5EBA03B4971B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系統功能介紹</a:t>
            </a:r>
          </a:p>
        </p:txBody>
      </p:sp>
    </p:spTree>
    <p:extLst>
      <p:ext uri="{BB962C8B-B14F-4D97-AF65-F5344CB8AC3E}">
        <p14:creationId xmlns:p14="http://schemas.microsoft.com/office/powerpoint/2010/main" val="227057433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4;p13">
            <a:extLst>
              <a:ext uri="{FF2B5EF4-FFF2-40B4-BE49-F238E27FC236}">
                <a16:creationId xmlns:a16="http://schemas.microsoft.com/office/drawing/2014/main" id="{DBE5F441-C15F-A22A-4BAF-61590969D378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結論及未來展望</a:t>
            </a:r>
            <a:endParaRPr sz="54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4;p21">
            <a:extLst>
              <a:ext uri="{FF2B5EF4-FFF2-40B4-BE49-F238E27FC236}">
                <a16:creationId xmlns:a16="http://schemas.microsoft.com/office/drawing/2014/main" id="{959CD339-6AF3-9A31-D313-43F7BFAA085F}"/>
              </a:ext>
            </a:extLst>
          </p:cNvPr>
          <p:cNvSpPr/>
          <p:nvPr/>
        </p:nvSpPr>
        <p:spPr>
          <a:xfrm>
            <a:off x="10189661" y="2443955"/>
            <a:ext cx="285750" cy="203745"/>
          </a:xfrm>
          <a:custGeom>
            <a:avLst/>
            <a:gdLst/>
            <a:ahLst/>
            <a:cxnLst/>
            <a:rect l="l" t="t" r="r" b="b"/>
            <a:pathLst>
              <a:path w="567167" h="404402" extrusionOk="0">
                <a:moveTo>
                  <a:pt x="206677" y="136244"/>
                </a:moveTo>
                <a:cubicBezTo>
                  <a:pt x="170795" y="136244"/>
                  <a:pt x="140655" y="166358"/>
                  <a:pt x="140655" y="202208"/>
                </a:cubicBezTo>
                <a:cubicBezTo>
                  <a:pt x="140655" y="236624"/>
                  <a:pt x="170795" y="266738"/>
                  <a:pt x="206677" y="266738"/>
                </a:cubicBezTo>
                <a:cubicBezTo>
                  <a:pt x="242558" y="266738"/>
                  <a:pt x="272699" y="238058"/>
                  <a:pt x="272699" y="202208"/>
                </a:cubicBezTo>
                <a:cubicBezTo>
                  <a:pt x="272699" y="166358"/>
                  <a:pt x="242558" y="136244"/>
                  <a:pt x="206677" y="136244"/>
                </a:cubicBezTo>
                <a:close/>
                <a:moveTo>
                  <a:pt x="459789" y="65329"/>
                </a:moveTo>
                <a:cubicBezTo>
                  <a:pt x="452252" y="68197"/>
                  <a:pt x="445792" y="73935"/>
                  <a:pt x="442203" y="81823"/>
                </a:cubicBezTo>
                <a:cubicBezTo>
                  <a:pt x="435026" y="97600"/>
                  <a:pt x="442203" y="116246"/>
                  <a:pt x="457995" y="123417"/>
                </a:cubicBezTo>
                <a:cubicBezTo>
                  <a:pt x="475222" y="130588"/>
                  <a:pt x="493884" y="123417"/>
                  <a:pt x="501062" y="107640"/>
                </a:cubicBezTo>
                <a:cubicBezTo>
                  <a:pt x="506804" y="91863"/>
                  <a:pt x="499627" y="73217"/>
                  <a:pt x="483835" y="66046"/>
                </a:cubicBezTo>
                <a:cubicBezTo>
                  <a:pt x="475940" y="62460"/>
                  <a:pt x="467326" y="62460"/>
                  <a:pt x="459789" y="65329"/>
                </a:cubicBezTo>
                <a:close/>
                <a:moveTo>
                  <a:pt x="445075" y="69"/>
                </a:moveTo>
                <a:cubicBezTo>
                  <a:pt x="446510" y="-1365"/>
                  <a:pt x="466608" y="20149"/>
                  <a:pt x="466608" y="20149"/>
                </a:cubicBezTo>
                <a:lnTo>
                  <a:pt x="479528" y="21583"/>
                </a:lnTo>
                <a:cubicBezTo>
                  <a:pt x="479528" y="21583"/>
                  <a:pt x="499627" y="69"/>
                  <a:pt x="501062" y="1504"/>
                </a:cubicBezTo>
                <a:lnTo>
                  <a:pt x="521160" y="10109"/>
                </a:lnTo>
                <a:cubicBezTo>
                  <a:pt x="522596" y="10109"/>
                  <a:pt x="521160" y="40229"/>
                  <a:pt x="521160" y="40229"/>
                </a:cubicBezTo>
                <a:lnTo>
                  <a:pt x="529774" y="48835"/>
                </a:lnTo>
                <a:cubicBezTo>
                  <a:pt x="529774" y="48835"/>
                  <a:pt x="558485" y="48835"/>
                  <a:pt x="559921" y="50269"/>
                </a:cubicBezTo>
                <a:lnTo>
                  <a:pt x="567099" y="70349"/>
                </a:lnTo>
                <a:cubicBezTo>
                  <a:pt x="568534" y="71783"/>
                  <a:pt x="547001" y="90429"/>
                  <a:pt x="547001" y="90429"/>
                </a:cubicBezTo>
                <a:lnTo>
                  <a:pt x="547001" y="103337"/>
                </a:lnTo>
                <a:cubicBezTo>
                  <a:pt x="547001" y="103337"/>
                  <a:pt x="567099" y="123417"/>
                  <a:pt x="567099" y="124851"/>
                </a:cubicBezTo>
                <a:lnTo>
                  <a:pt x="558485" y="144931"/>
                </a:lnTo>
                <a:cubicBezTo>
                  <a:pt x="557050" y="146365"/>
                  <a:pt x="528338" y="144931"/>
                  <a:pt x="528338" y="144931"/>
                </a:cubicBezTo>
                <a:lnTo>
                  <a:pt x="518289" y="153537"/>
                </a:lnTo>
                <a:cubicBezTo>
                  <a:pt x="518289" y="153537"/>
                  <a:pt x="519725" y="182222"/>
                  <a:pt x="518289" y="182222"/>
                </a:cubicBezTo>
                <a:lnTo>
                  <a:pt x="498191" y="189394"/>
                </a:lnTo>
                <a:cubicBezTo>
                  <a:pt x="496755" y="190828"/>
                  <a:pt x="476657" y="169314"/>
                  <a:pt x="476657" y="169314"/>
                </a:cubicBezTo>
                <a:lnTo>
                  <a:pt x="463737" y="167880"/>
                </a:lnTo>
                <a:cubicBezTo>
                  <a:pt x="463737" y="167880"/>
                  <a:pt x="443639" y="187959"/>
                  <a:pt x="442203" y="187959"/>
                </a:cubicBezTo>
                <a:lnTo>
                  <a:pt x="422105" y="179354"/>
                </a:lnTo>
                <a:cubicBezTo>
                  <a:pt x="420670" y="177920"/>
                  <a:pt x="422105" y="149234"/>
                  <a:pt x="422105" y="149234"/>
                </a:cubicBezTo>
                <a:lnTo>
                  <a:pt x="413492" y="140628"/>
                </a:lnTo>
                <a:cubicBezTo>
                  <a:pt x="413492" y="140628"/>
                  <a:pt x="383345" y="140628"/>
                  <a:pt x="383345" y="139194"/>
                </a:cubicBezTo>
                <a:lnTo>
                  <a:pt x="374731" y="119114"/>
                </a:lnTo>
                <a:cubicBezTo>
                  <a:pt x="374731" y="117680"/>
                  <a:pt x="396265" y="99034"/>
                  <a:pt x="396265" y="99034"/>
                </a:cubicBezTo>
                <a:lnTo>
                  <a:pt x="396265" y="86126"/>
                </a:lnTo>
                <a:cubicBezTo>
                  <a:pt x="396265" y="86126"/>
                  <a:pt x="374731" y="66046"/>
                  <a:pt x="376167" y="64612"/>
                </a:cubicBezTo>
                <a:lnTo>
                  <a:pt x="384780" y="44532"/>
                </a:lnTo>
                <a:cubicBezTo>
                  <a:pt x="384780" y="43098"/>
                  <a:pt x="414927" y="44532"/>
                  <a:pt x="414927" y="44532"/>
                </a:cubicBezTo>
                <a:lnTo>
                  <a:pt x="423541" y="35926"/>
                </a:lnTo>
                <a:cubicBezTo>
                  <a:pt x="423541" y="35926"/>
                  <a:pt x="423541" y="7241"/>
                  <a:pt x="424976" y="7241"/>
                </a:cubicBezTo>
                <a:close/>
                <a:moveTo>
                  <a:pt x="182277" y="14"/>
                </a:moveTo>
                <a:lnTo>
                  <a:pt x="228206" y="14"/>
                </a:lnTo>
                <a:cubicBezTo>
                  <a:pt x="231076" y="14"/>
                  <a:pt x="254040" y="54506"/>
                  <a:pt x="254040" y="54506"/>
                </a:cubicBezTo>
                <a:lnTo>
                  <a:pt x="278440" y="64544"/>
                </a:lnTo>
                <a:cubicBezTo>
                  <a:pt x="278440" y="64544"/>
                  <a:pt x="332979" y="40166"/>
                  <a:pt x="335850" y="43034"/>
                </a:cubicBezTo>
                <a:lnTo>
                  <a:pt x="367426" y="73148"/>
                </a:lnTo>
                <a:cubicBezTo>
                  <a:pt x="370296" y="76016"/>
                  <a:pt x="345897" y="130508"/>
                  <a:pt x="345897" y="130508"/>
                </a:cubicBezTo>
                <a:lnTo>
                  <a:pt x="355943" y="154886"/>
                </a:lnTo>
                <a:cubicBezTo>
                  <a:pt x="355943" y="154886"/>
                  <a:pt x="413354" y="174962"/>
                  <a:pt x="413354" y="177830"/>
                </a:cubicBezTo>
                <a:lnTo>
                  <a:pt x="413354" y="222284"/>
                </a:lnTo>
                <a:cubicBezTo>
                  <a:pt x="413354" y="226586"/>
                  <a:pt x="355943" y="248096"/>
                  <a:pt x="355943" y="248096"/>
                </a:cubicBezTo>
                <a:lnTo>
                  <a:pt x="345897" y="272474"/>
                </a:lnTo>
                <a:cubicBezTo>
                  <a:pt x="345897" y="272474"/>
                  <a:pt x="371731" y="325532"/>
                  <a:pt x="368861" y="328400"/>
                </a:cubicBezTo>
                <a:lnTo>
                  <a:pt x="337285" y="359948"/>
                </a:lnTo>
                <a:cubicBezTo>
                  <a:pt x="334415" y="361382"/>
                  <a:pt x="279875" y="338438"/>
                  <a:pt x="279875" y="338438"/>
                </a:cubicBezTo>
                <a:lnTo>
                  <a:pt x="254040" y="348476"/>
                </a:lnTo>
                <a:cubicBezTo>
                  <a:pt x="254040" y="348476"/>
                  <a:pt x="233947" y="404402"/>
                  <a:pt x="229641" y="404402"/>
                </a:cubicBezTo>
                <a:lnTo>
                  <a:pt x="185148" y="404402"/>
                </a:lnTo>
                <a:cubicBezTo>
                  <a:pt x="182277" y="404402"/>
                  <a:pt x="159313" y="348476"/>
                  <a:pt x="159313" y="348476"/>
                </a:cubicBezTo>
                <a:lnTo>
                  <a:pt x="133479" y="338438"/>
                </a:lnTo>
                <a:cubicBezTo>
                  <a:pt x="133479" y="338438"/>
                  <a:pt x="78939" y="362816"/>
                  <a:pt x="77504" y="361382"/>
                </a:cubicBezTo>
                <a:lnTo>
                  <a:pt x="44493" y="329834"/>
                </a:lnTo>
                <a:cubicBezTo>
                  <a:pt x="43057" y="326966"/>
                  <a:pt x="67457" y="272474"/>
                  <a:pt x="67457" y="272474"/>
                </a:cubicBezTo>
                <a:lnTo>
                  <a:pt x="57410" y="248096"/>
                </a:lnTo>
                <a:cubicBezTo>
                  <a:pt x="57410" y="248096"/>
                  <a:pt x="0" y="228020"/>
                  <a:pt x="0" y="225152"/>
                </a:cubicBezTo>
                <a:lnTo>
                  <a:pt x="0" y="180698"/>
                </a:lnTo>
                <a:cubicBezTo>
                  <a:pt x="0" y="177830"/>
                  <a:pt x="55975" y="156320"/>
                  <a:pt x="55975" y="156320"/>
                </a:cubicBezTo>
                <a:lnTo>
                  <a:pt x="67457" y="130508"/>
                </a:lnTo>
                <a:cubicBezTo>
                  <a:pt x="67457" y="130508"/>
                  <a:pt x="41622" y="77450"/>
                  <a:pt x="43057" y="74582"/>
                </a:cubicBezTo>
                <a:lnTo>
                  <a:pt x="76068" y="43034"/>
                </a:lnTo>
                <a:cubicBezTo>
                  <a:pt x="77504" y="41600"/>
                  <a:pt x="133479" y="65978"/>
                  <a:pt x="133479" y="65978"/>
                </a:cubicBezTo>
                <a:lnTo>
                  <a:pt x="159313" y="54506"/>
                </a:lnTo>
                <a:cubicBezTo>
                  <a:pt x="159313" y="54506"/>
                  <a:pt x="179407" y="14"/>
                  <a:pt x="182277" y="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365;p21">
            <a:extLst>
              <a:ext uri="{FF2B5EF4-FFF2-40B4-BE49-F238E27FC236}">
                <a16:creationId xmlns:a16="http://schemas.microsoft.com/office/drawing/2014/main" id="{15BBB897-C82D-241D-BF3A-EF0ED3CF0DEF}"/>
              </a:ext>
            </a:extLst>
          </p:cNvPr>
          <p:cNvSpPr/>
          <p:nvPr/>
        </p:nvSpPr>
        <p:spPr>
          <a:xfrm>
            <a:off x="10189661" y="3007608"/>
            <a:ext cx="285750" cy="177083"/>
          </a:xfrm>
          <a:custGeom>
            <a:avLst/>
            <a:gdLst/>
            <a:ahLst/>
            <a:cxnLst/>
            <a:rect l="l" t="t" r="r" b="b"/>
            <a:pathLst>
              <a:path w="605663" h="375338" extrusionOk="0">
                <a:moveTo>
                  <a:pt x="291296" y="195960"/>
                </a:moveTo>
                <a:lnTo>
                  <a:pt x="303111" y="196142"/>
                </a:lnTo>
                <a:lnTo>
                  <a:pt x="507684" y="199773"/>
                </a:lnTo>
                <a:lnTo>
                  <a:pt x="522679" y="230547"/>
                </a:lnTo>
                <a:lnTo>
                  <a:pt x="317288" y="234178"/>
                </a:lnTo>
                <a:lnTo>
                  <a:pt x="280027" y="354096"/>
                </a:lnTo>
                <a:lnTo>
                  <a:pt x="274392" y="372161"/>
                </a:lnTo>
                <a:lnTo>
                  <a:pt x="252672" y="372615"/>
                </a:lnTo>
                <a:lnTo>
                  <a:pt x="129982" y="375338"/>
                </a:lnTo>
                <a:lnTo>
                  <a:pt x="160700" y="311975"/>
                </a:lnTo>
                <a:lnTo>
                  <a:pt x="234495" y="313609"/>
                </a:lnTo>
                <a:lnTo>
                  <a:pt x="285389" y="208306"/>
                </a:lnTo>
                <a:close/>
                <a:moveTo>
                  <a:pt x="114255" y="50910"/>
                </a:moveTo>
                <a:cubicBezTo>
                  <a:pt x="79351" y="50910"/>
                  <a:pt x="50992" y="79224"/>
                  <a:pt x="50992" y="114072"/>
                </a:cubicBezTo>
                <a:cubicBezTo>
                  <a:pt x="50992" y="148828"/>
                  <a:pt x="79351" y="177142"/>
                  <a:pt x="114255" y="177142"/>
                </a:cubicBezTo>
                <a:cubicBezTo>
                  <a:pt x="149069" y="177142"/>
                  <a:pt x="177428" y="148828"/>
                  <a:pt x="177428" y="114072"/>
                </a:cubicBezTo>
                <a:cubicBezTo>
                  <a:pt x="177428" y="79224"/>
                  <a:pt x="149069" y="50910"/>
                  <a:pt x="114255" y="50910"/>
                </a:cubicBezTo>
                <a:close/>
                <a:moveTo>
                  <a:pt x="536308" y="34096"/>
                </a:moveTo>
                <a:cubicBezTo>
                  <a:pt x="515128" y="34096"/>
                  <a:pt x="497858" y="51336"/>
                  <a:pt x="497858" y="72477"/>
                </a:cubicBezTo>
                <a:cubicBezTo>
                  <a:pt x="497858" y="93618"/>
                  <a:pt x="515128" y="110767"/>
                  <a:pt x="536308" y="110767"/>
                </a:cubicBezTo>
                <a:cubicBezTo>
                  <a:pt x="557487" y="110767"/>
                  <a:pt x="574667" y="93618"/>
                  <a:pt x="574667" y="72477"/>
                </a:cubicBezTo>
                <a:cubicBezTo>
                  <a:pt x="574667" y="51336"/>
                  <a:pt x="557487" y="34096"/>
                  <a:pt x="536308" y="34096"/>
                </a:cubicBezTo>
                <a:close/>
                <a:moveTo>
                  <a:pt x="536308" y="3246"/>
                </a:moveTo>
                <a:cubicBezTo>
                  <a:pt x="574485" y="3246"/>
                  <a:pt x="605663" y="34277"/>
                  <a:pt x="605663" y="72477"/>
                </a:cubicBezTo>
                <a:cubicBezTo>
                  <a:pt x="605663" y="83637"/>
                  <a:pt x="602936" y="94253"/>
                  <a:pt x="598210" y="103599"/>
                </a:cubicBezTo>
                <a:lnTo>
                  <a:pt x="536308" y="231173"/>
                </a:lnTo>
                <a:lnTo>
                  <a:pt x="474315" y="103599"/>
                </a:lnTo>
                <a:cubicBezTo>
                  <a:pt x="469588" y="94253"/>
                  <a:pt x="466861" y="83637"/>
                  <a:pt x="466861" y="72477"/>
                </a:cubicBezTo>
                <a:cubicBezTo>
                  <a:pt x="466861" y="34277"/>
                  <a:pt x="498039" y="3246"/>
                  <a:pt x="536308" y="3246"/>
                </a:cubicBezTo>
                <a:close/>
                <a:moveTo>
                  <a:pt x="114255" y="0"/>
                </a:moveTo>
                <a:cubicBezTo>
                  <a:pt x="177246" y="0"/>
                  <a:pt x="228420" y="51182"/>
                  <a:pt x="228420" y="114072"/>
                </a:cubicBezTo>
                <a:cubicBezTo>
                  <a:pt x="228420" y="132494"/>
                  <a:pt x="224057" y="149827"/>
                  <a:pt x="216240" y="165254"/>
                </a:cubicBezTo>
                <a:lnTo>
                  <a:pt x="114255" y="375338"/>
                </a:lnTo>
                <a:lnTo>
                  <a:pt x="12180" y="165254"/>
                </a:lnTo>
                <a:cubicBezTo>
                  <a:pt x="4363" y="149917"/>
                  <a:pt x="0" y="132494"/>
                  <a:pt x="0" y="114072"/>
                </a:cubicBezTo>
                <a:cubicBezTo>
                  <a:pt x="0" y="51182"/>
                  <a:pt x="51265" y="0"/>
                  <a:pt x="1142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196361442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;g12973218630_0_4">
            <a:extLst>
              <a:ext uri="{FF2B5EF4-FFF2-40B4-BE49-F238E27FC236}">
                <a16:creationId xmlns:a16="http://schemas.microsoft.com/office/drawing/2014/main" id="{3F7FB111-82D7-3BA1-A207-E14100D99DA6}"/>
              </a:ext>
            </a:extLst>
          </p:cNvPr>
          <p:cNvSpPr txBox="1"/>
          <p:nvPr/>
        </p:nvSpPr>
        <p:spPr>
          <a:xfrm>
            <a:off x="904875" y="409884"/>
            <a:ext cx="282199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組內分工</a:t>
            </a:r>
          </a:p>
        </p:txBody>
      </p:sp>
    </p:spTree>
    <p:extLst>
      <p:ext uri="{BB962C8B-B14F-4D97-AF65-F5344CB8AC3E}">
        <p14:creationId xmlns:p14="http://schemas.microsoft.com/office/powerpoint/2010/main" val="3300457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;p1">
            <a:extLst>
              <a:ext uri="{FF2B5EF4-FFF2-40B4-BE49-F238E27FC236}">
                <a16:creationId xmlns:a16="http://schemas.microsoft.com/office/drawing/2014/main" id="{A0051D64-73AA-EF32-AF20-09C1FE5F6269}"/>
              </a:ext>
            </a:extLst>
          </p:cNvPr>
          <p:cNvSpPr/>
          <p:nvPr/>
        </p:nvSpPr>
        <p:spPr>
          <a:xfrm flipH="1">
            <a:off x="-99" y="125"/>
            <a:ext cx="12192099" cy="2571300"/>
          </a:xfrm>
          <a:prstGeom prst="rect">
            <a:avLst/>
          </a:prstGeom>
          <a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 l="-60975" t="-5" r="-68834" b="-10870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Google Shape;32;p1">
            <a:extLst>
              <a:ext uri="{FF2B5EF4-FFF2-40B4-BE49-F238E27FC236}">
                <a16:creationId xmlns:a16="http://schemas.microsoft.com/office/drawing/2014/main" id="{7C24BC9A-5BB1-B177-E7AB-EF94D903C714}"/>
              </a:ext>
            </a:extLst>
          </p:cNvPr>
          <p:cNvSpPr/>
          <p:nvPr/>
        </p:nvSpPr>
        <p:spPr>
          <a:xfrm>
            <a:off x="2562643" y="2782161"/>
            <a:ext cx="7691883" cy="1836492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" name="Google Shape;33;p1">
            <a:extLst>
              <a:ext uri="{FF2B5EF4-FFF2-40B4-BE49-F238E27FC236}">
                <a16:creationId xmlns:a16="http://schemas.microsoft.com/office/drawing/2014/main" id="{F5C9E36E-8E5C-8ACB-AC6F-8368B6EE470B}"/>
              </a:ext>
            </a:extLst>
          </p:cNvPr>
          <p:cNvSpPr txBox="1"/>
          <p:nvPr/>
        </p:nvSpPr>
        <p:spPr>
          <a:xfrm>
            <a:off x="1862655" y="4829374"/>
            <a:ext cx="7691883" cy="174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指導老師：許晉龍老師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組員：11036006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王佑強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11036029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李崧毓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柯玄娜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11036041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龔渝捷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11036027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錢慧蓁</a:t>
            </a: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" name="Google Shape;34;p1">
            <a:extLst>
              <a:ext uri="{FF2B5EF4-FFF2-40B4-BE49-F238E27FC236}">
                <a16:creationId xmlns:a16="http://schemas.microsoft.com/office/drawing/2014/main" id="{0BE65D17-4067-29A8-8DC8-67D325ADCF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5600" y="0"/>
            <a:ext cx="3548650" cy="46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5;p1">
            <a:extLst>
              <a:ext uri="{FF2B5EF4-FFF2-40B4-BE49-F238E27FC236}">
                <a16:creationId xmlns:a16="http://schemas.microsoft.com/office/drawing/2014/main" id="{EFBF25BD-0419-A511-E7B9-744152677224}"/>
              </a:ext>
            </a:extLst>
          </p:cNvPr>
          <p:cNvSpPr txBox="1"/>
          <p:nvPr/>
        </p:nvSpPr>
        <p:spPr>
          <a:xfrm>
            <a:off x="2250008" y="3238734"/>
            <a:ext cx="76918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感謝聆聽</a:t>
            </a:r>
            <a:endParaRPr sz="14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2556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bdbda3167_0_18"/>
          <p:cNvSpPr/>
          <p:nvPr/>
        </p:nvSpPr>
        <p:spPr>
          <a:xfrm rot="5400000">
            <a:off x="2660250" y="-2665500"/>
            <a:ext cx="6871500" cy="12189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g11bdbda3167_0_18"/>
          <p:cNvSpPr txBox="1"/>
          <p:nvPr/>
        </p:nvSpPr>
        <p:spPr>
          <a:xfrm>
            <a:off x="3571200" y="2139150"/>
            <a:ext cx="50496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200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  <a:endParaRPr sz="12200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8" name="Google Shape;398;g11bdbda3167_0_18"/>
          <p:cNvSpPr/>
          <p:nvPr/>
        </p:nvSpPr>
        <p:spPr>
          <a:xfrm>
            <a:off x="1783500" y="1902025"/>
            <a:ext cx="8625000" cy="2773800"/>
          </a:xfrm>
          <a:prstGeom prst="frame">
            <a:avLst>
              <a:gd name="adj1" fmla="val 29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6595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DDBE6BB-ECB1-F1BC-108A-4C974850172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背景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7071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81B3C1CE-8168-1A90-FE30-69EB504F9851}"/>
              </a:ext>
            </a:extLst>
          </p:cNvPr>
          <p:cNvSpPr txBox="1"/>
          <p:nvPr/>
        </p:nvSpPr>
        <p:spPr>
          <a:xfrm>
            <a:off x="904875" y="409884"/>
            <a:ext cx="262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專案目的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0359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4;p13">
            <a:extLst>
              <a:ext uri="{FF2B5EF4-FFF2-40B4-BE49-F238E27FC236}">
                <a16:creationId xmlns:a16="http://schemas.microsoft.com/office/drawing/2014/main" id="{65BA82BA-6234-4DE8-5996-90655A656A2A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8263" r="-33376" b="-9163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166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358;p18">
            <a:extLst>
              <a:ext uri="{FF2B5EF4-FFF2-40B4-BE49-F238E27FC236}">
                <a16:creationId xmlns:a16="http://schemas.microsoft.com/office/drawing/2014/main" id="{1CC03E80-FA8B-E3F1-775F-D244651EF5CF}"/>
              </a:ext>
            </a:extLst>
          </p:cNvPr>
          <p:cNvSpPr txBox="1"/>
          <p:nvPr/>
        </p:nvSpPr>
        <p:spPr>
          <a:xfrm>
            <a:off x="1502744" y="1578954"/>
            <a:ext cx="551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5400"/>
            </a:pPr>
            <a:r>
              <a:rPr lang="zh-TW" altLang="en-US" sz="5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系統架構</a:t>
            </a:r>
            <a:endParaRPr lang="zh-TW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CFF5BFE3-F59A-A1F7-C3A8-A15445260B46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系統架構</a:t>
            </a:r>
            <a:endParaRPr lang="zh-TW" altLang="en-US" sz="3200" dirty="0">
              <a:solidFill>
                <a:schemeClr val="dk1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1698391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g12973218630_0_4">
            <a:extLst>
              <a:ext uri="{FF2B5EF4-FFF2-40B4-BE49-F238E27FC236}">
                <a16:creationId xmlns:a16="http://schemas.microsoft.com/office/drawing/2014/main" id="{664E9E37-123F-656E-1A5C-A9B89A53FDB7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六大功能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905778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g12973218630_0_4">
            <a:extLst>
              <a:ext uri="{FF2B5EF4-FFF2-40B4-BE49-F238E27FC236}">
                <a16:creationId xmlns:a16="http://schemas.microsoft.com/office/drawing/2014/main" id="{ACCE906F-7BD3-3A4F-6A6D-1CC850892C4B}"/>
              </a:ext>
            </a:extLst>
          </p:cNvPr>
          <p:cNvSpPr txBox="1"/>
          <p:nvPr/>
        </p:nvSpPr>
        <p:spPr>
          <a:xfrm>
            <a:off x="904875" y="409884"/>
            <a:ext cx="2621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3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系統架構</a:t>
            </a:r>
            <a:endParaRPr lang="zh-TW" altLang="en-US" sz="2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368811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90</Words>
  <Application>Microsoft Office PowerPoint</Application>
  <PresentationFormat>寬螢幕</PresentationFormat>
  <Paragraphs>39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Microsoft Yahei</vt:lpstr>
      <vt:lpstr>Arial</vt:lpstr>
      <vt:lpstr>Impact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渝捷 龔</cp:lastModifiedBy>
  <cp:revision>20</cp:revision>
  <dcterms:created xsi:type="dcterms:W3CDTF">2017-08-18T03:02:00Z</dcterms:created>
  <dcterms:modified xsi:type="dcterms:W3CDTF">2022-05-19T06:59:58Z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