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0" r:id="rId3"/>
    <p:sldId id="304" r:id="rId4"/>
    <p:sldId id="305" r:id="rId5"/>
    <p:sldId id="306" r:id="rId6"/>
    <p:sldId id="260" r:id="rId7"/>
    <p:sldId id="294" r:id="rId8"/>
    <p:sldId id="293" r:id="rId9"/>
    <p:sldId id="296" r:id="rId10"/>
    <p:sldId id="264" r:id="rId11"/>
    <p:sldId id="297" r:id="rId12"/>
    <p:sldId id="298" r:id="rId13"/>
    <p:sldId id="299" r:id="rId14"/>
    <p:sldId id="300" r:id="rId15"/>
    <p:sldId id="301" r:id="rId16"/>
    <p:sldId id="271" r:id="rId17"/>
    <p:sldId id="295" r:id="rId18"/>
    <p:sldId id="302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iKT1yVaeywyoPlPSu1Mu7EKCA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45FF9A-91A9-472E-BB00-B5EE018F6B20}">
  <a:tblStyle styleId="{A145FF9A-91A9-472E-BB00-B5EE018F6B2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7" autoAdjust="0"/>
    <p:restoredTop sz="94648"/>
  </p:normalViewPr>
  <p:slideViewPr>
    <p:cSldViewPr snapToGrid="0">
      <p:cViewPr varScale="1">
        <p:scale>
          <a:sx n="42" d="100"/>
          <a:sy n="42" d="100"/>
        </p:scale>
        <p:origin x="38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渝捷 龔" userId="2490d0ff12808c59" providerId="LiveId" clId="{38F419AE-FF1E-4304-827B-D807DD6E2F6C}"/>
    <pc:docChg chg="addSld delSld modSld">
      <pc:chgData name="渝捷 龔" userId="2490d0ff12808c59" providerId="LiveId" clId="{38F419AE-FF1E-4304-827B-D807DD6E2F6C}" dt="2022-05-22T02:48:30.029" v="15"/>
      <pc:docMkLst>
        <pc:docMk/>
      </pc:docMkLst>
      <pc:sldChg chg="del">
        <pc:chgData name="渝捷 龔" userId="2490d0ff12808c59" providerId="LiveId" clId="{38F419AE-FF1E-4304-827B-D807DD6E2F6C}" dt="2022-05-21T03:41:43.720" v="3" actId="2696"/>
        <pc:sldMkLst>
          <pc:docMk/>
          <pc:sldMk cId="1601659528" sldId="291"/>
        </pc:sldMkLst>
      </pc:sldChg>
      <pc:sldChg chg="del">
        <pc:chgData name="渝捷 龔" userId="2490d0ff12808c59" providerId="LiveId" clId="{38F419AE-FF1E-4304-827B-D807DD6E2F6C}" dt="2022-05-21T03:41:47.270" v="5" actId="2696"/>
        <pc:sldMkLst>
          <pc:docMk/>
          <pc:sldMk cId="1001035921" sldId="292"/>
        </pc:sldMkLst>
      </pc:sldChg>
      <pc:sldChg chg="add del">
        <pc:chgData name="渝捷 龔" userId="2490d0ff12808c59" providerId="LiveId" clId="{38F419AE-FF1E-4304-827B-D807DD6E2F6C}" dt="2022-05-22T02:48:26.367" v="14"/>
        <pc:sldMkLst>
          <pc:docMk/>
          <pc:sldMk cId="2016983917" sldId="293"/>
        </pc:sldMkLst>
      </pc:sldChg>
      <pc:sldChg chg="add del">
        <pc:chgData name="渝捷 龔" userId="2490d0ff12808c59" providerId="LiveId" clId="{38F419AE-FF1E-4304-827B-D807DD6E2F6C}" dt="2022-05-22T02:48:23.691" v="13"/>
        <pc:sldMkLst>
          <pc:docMk/>
          <pc:sldMk cId="2290577841" sldId="294"/>
        </pc:sldMkLst>
      </pc:sldChg>
      <pc:sldChg chg="add del">
        <pc:chgData name="渝捷 龔" userId="2490d0ff12808c59" providerId="LiveId" clId="{38F419AE-FF1E-4304-827B-D807DD6E2F6C}" dt="2022-05-22T02:48:30.029" v="15"/>
        <pc:sldMkLst>
          <pc:docMk/>
          <pc:sldMk cId="1436881122" sldId="296"/>
        </pc:sldMkLst>
      </pc:sldChg>
      <pc:sldChg chg="del">
        <pc:chgData name="渝捷 龔" userId="2490d0ff12808c59" providerId="LiveId" clId="{38F419AE-FF1E-4304-827B-D807DD6E2F6C}" dt="2022-05-21T03:41:45.616" v="4" actId="2696"/>
        <pc:sldMkLst>
          <pc:docMk/>
          <pc:sldMk cId="4144370718" sldId="303"/>
        </pc:sldMkLst>
      </pc:sldChg>
      <pc:sldChg chg="add">
        <pc:chgData name="渝捷 龔" userId="2490d0ff12808c59" providerId="LiveId" clId="{38F419AE-FF1E-4304-827B-D807DD6E2F6C}" dt="2022-05-21T03:41:31.459" v="0"/>
        <pc:sldMkLst>
          <pc:docMk/>
          <pc:sldMk cId="3926029538" sldId="304"/>
        </pc:sldMkLst>
      </pc:sldChg>
      <pc:sldChg chg="add">
        <pc:chgData name="渝捷 龔" userId="2490d0ff12808c59" providerId="LiveId" clId="{38F419AE-FF1E-4304-827B-D807DD6E2F6C}" dt="2022-05-21T03:41:34.132" v="1"/>
        <pc:sldMkLst>
          <pc:docMk/>
          <pc:sldMk cId="78332151" sldId="305"/>
        </pc:sldMkLst>
      </pc:sldChg>
      <pc:sldChg chg="add">
        <pc:chgData name="渝捷 龔" userId="2490d0ff12808c59" providerId="LiveId" clId="{38F419AE-FF1E-4304-827B-D807DD6E2F6C}" dt="2022-05-21T03:41:36.009" v="2"/>
        <pc:sldMkLst>
          <pc:docMk/>
          <pc:sldMk cId="658817696" sldId="306"/>
        </pc:sldMkLst>
      </pc:sldChg>
      <pc:sldChg chg="add del">
        <pc:chgData name="渝捷 龔" userId="2490d0ff12808c59" providerId="LiveId" clId="{38F419AE-FF1E-4304-827B-D807DD6E2F6C}" dt="2022-05-22T02:48:11.637" v="8" actId="2696"/>
        <pc:sldMkLst>
          <pc:docMk/>
          <pc:sldMk cId="355284936" sldId="307"/>
        </pc:sldMkLst>
      </pc:sldChg>
      <pc:sldChg chg="add del">
        <pc:chgData name="渝捷 龔" userId="2490d0ff12808c59" providerId="LiveId" clId="{38F419AE-FF1E-4304-827B-D807DD6E2F6C}" dt="2022-05-22T02:48:17.046" v="11" actId="2696"/>
        <pc:sldMkLst>
          <pc:docMk/>
          <pc:sldMk cId="2812741725" sldId="3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300BE77-D5EE-5310-1196-8628DC654B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FAA632F-5D88-7F3D-88A8-1F1300BA4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5EE6E-6BA8-E846-BF1C-6BE0FA6C4A2F}" type="datetimeFigureOut">
              <a:rPr kumimoji="1" lang="zh-TW" altLang="en-US" smtClean="0"/>
              <a:t>2022/5/22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75EAA9-962E-0E77-990E-E5A61BD17E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563740-E896-93FC-B8B7-373F0CF6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42CC-4B42-1146-8CE8-3593364CC3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3924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" name="Google Shape;2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bdbda316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g11bdbda3167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g11bdbda3167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仅标题" preserve="1">
  <p:cSld name="2_仅标题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1EBB2EDB-2EC9-B9CD-B26B-7E798425AF24}"/>
              </a:ext>
            </a:extLst>
          </p:cNvPr>
          <p:cNvGrpSpPr/>
          <p:nvPr userDrawn="1"/>
        </p:nvGrpSpPr>
        <p:grpSpPr>
          <a:xfrm>
            <a:off x="0" y="0"/>
            <a:ext cx="12192000" cy="2571301"/>
            <a:chOff x="0" y="0"/>
            <a:chExt cx="12192000" cy="257130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FE42815-E749-B70A-DC35-647956A6E901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2571301"/>
              <a:chOff x="0" y="0"/>
              <a:chExt cx="12192000" cy="2571301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69D6AC10-A77E-CD53-A612-EF31BFE6C61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b="34318"/>
              <a:stretch/>
            </p:blipFill>
            <p:spPr>
              <a:xfrm>
                <a:off x="0" y="0"/>
                <a:ext cx="6969925" cy="2571301"/>
              </a:xfrm>
              <a:prstGeom prst="rect">
                <a:avLst/>
              </a:prstGeom>
            </p:spPr>
          </p:pic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142F43DC-051E-9B22-D6F0-7636B0F99775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b="34318"/>
              <a:stretch/>
            </p:blipFill>
            <p:spPr>
              <a:xfrm>
                <a:off x="2508459" y="1"/>
                <a:ext cx="6969925" cy="2571300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C7C2BD34-8AD2-7F19-0E84-0F55DD7E1A7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b="34318"/>
              <a:stretch/>
            </p:blipFill>
            <p:spPr>
              <a:xfrm>
                <a:off x="5222075" y="1"/>
                <a:ext cx="6969925" cy="2571300"/>
              </a:xfrm>
              <a:prstGeom prst="rect">
                <a:avLst/>
              </a:prstGeom>
            </p:spPr>
          </p:pic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7C5E732-3E1C-94E1-DEFB-0766E36BE6DF}"/>
                </a:ext>
              </a:extLst>
            </p:cNvPr>
            <p:cNvSpPr/>
            <p:nvPr userDrawn="1"/>
          </p:nvSpPr>
          <p:spPr>
            <a:xfrm>
              <a:off x="0" y="0"/>
              <a:ext cx="12192000" cy="2571301"/>
            </a:xfrm>
            <a:prstGeom prst="rect">
              <a:avLst/>
            </a:prstGeom>
            <a:solidFill>
              <a:srgbClr val="F8FAFF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" name="手繪多邊形 1">
            <a:extLst>
              <a:ext uri="{FF2B5EF4-FFF2-40B4-BE49-F238E27FC236}">
                <a16:creationId xmlns:a16="http://schemas.microsoft.com/office/drawing/2014/main" id="{16334C4B-7B13-482A-FE6B-CBE063B37C9E}"/>
              </a:ext>
            </a:extLst>
          </p:cNvPr>
          <p:cNvSpPr/>
          <p:nvPr userDrawn="1"/>
        </p:nvSpPr>
        <p:spPr>
          <a:xfrm>
            <a:off x="2508870" y="0"/>
            <a:ext cx="2792270" cy="4829374"/>
          </a:xfrm>
          <a:custGeom>
            <a:avLst/>
            <a:gdLst/>
            <a:ahLst/>
            <a:cxnLst/>
            <a:rect l="l" t="t" r="r" b="b"/>
            <a:pathLst>
              <a:path w="2792270" h="5047132">
                <a:moveTo>
                  <a:pt x="1939585" y="2392889"/>
                </a:moveTo>
                <a:cubicBezTo>
                  <a:pt x="1920594" y="2434781"/>
                  <a:pt x="1898274" y="2472466"/>
                  <a:pt x="1872626" y="2505943"/>
                </a:cubicBezTo>
                <a:lnTo>
                  <a:pt x="1909246" y="2528993"/>
                </a:lnTo>
                <a:cubicBezTo>
                  <a:pt x="1938707" y="2490210"/>
                  <a:pt x="1962913" y="2448593"/>
                  <a:pt x="1981864" y="2404140"/>
                </a:cubicBezTo>
                <a:close/>
                <a:moveTo>
                  <a:pt x="2040479" y="2392340"/>
                </a:moveTo>
                <a:lnTo>
                  <a:pt x="1995880" y="2400847"/>
                </a:lnTo>
                <a:cubicBezTo>
                  <a:pt x="1990475" y="2444202"/>
                  <a:pt x="1981507" y="2482161"/>
                  <a:pt x="1968976" y="2514724"/>
                </a:cubicBezTo>
                <a:lnTo>
                  <a:pt x="2018900" y="2503473"/>
                </a:lnTo>
                <a:cubicBezTo>
                  <a:pt x="2030122" y="2465606"/>
                  <a:pt x="2037315" y="2428561"/>
                  <a:pt x="2040479" y="2392340"/>
                </a:cubicBezTo>
                <a:close/>
                <a:moveTo>
                  <a:pt x="2104582" y="2380541"/>
                </a:moveTo>
                <a:lnTo>
                  <a:pt x="2062607" y="2393438"/>
                </a:lnTo>
                <a:cubicBezTo>
                  <a:pt x="2063810" y="2414658"/>
                  <a:pt x="2062675" y="2438989"/>
                  <a:pt x="2059202" y="2466429"/>
                </a:cubicBezTo>
                <a:lnTo>
                  <a:pt x="2104307" y="2450788"/>
                </a:lnTo>
                <a:cubicBezTo>
                  <a:pt x="2106025" y="2420970"/>
                  <a:pt x="2106117" y="2397554"/>
                  <a:pt x="2104582" y="2380541"/>
                </a:cubicBezTo>
                <a:close/>
                <a:moveTo>
                  <a:pt x="2205017" y="2365998"/>
                </a:moveTo>
                <a:lnTo>
                  <a:pt x="2330419" y="2365998"/>
                </a:lnTo>
                <a:lnTo>
                  <a:pt x="2296101" y="2466978"/>
                </a:lnTo>
                <a:lnTo>
                  <a:pt x="2170700" y="2466978"/>
                </a:lnTo>
                <a:close/>
                <a:moveTo>
                  <a:pt x="2250525" y="2232090"/>
                </a:moveTo>
                <a:lnTo>
                  <a:pt x="2375926" y="2232090"/>
                </a:lnTo>
                <a:lnTo>
                  <a:pt x="2346085" y="2319898"/>
                </a:lnTo>
                <a:lnTo>
                  <a:pt x="2220684" y="2319898"/>
                </a:lnTo>
                <a:close/>
                <a:moveTo>
                  <a:pt x="2295754" y="2099005"/>
                </a:moveTo>
                <a:lnTo>
                  <a:pt x="2421156" y="2099005"/>
                </a:lnTo>
                <a:lnTo>
                  <a:pt x="2392339" y="2183795"/>
                </a:lnTo>
                <a:lnTo>
                  <a:pt x="2266937" y="2183795"/>
                </a:lnTo>
                <a:close/>
                <a:moveTo>
                  <a:pt x="2261488" y="2051259"/>
                </a:moveTo>
                <a:lnTo>
                  <a:pt x="2120210" y="2466978"/>
                </a:lnTo>
                <a:lnTo>
                  <a:pt x="2090849" y="2466978"/>
                </a:lnTo>
                <a:lnTo>
                  <a:pt x="2074809" y="2514175"/>
                </a:lnTo>
                <a:lnTo>
                  <a:pt x="2362657" y="2514175"/>
                </a:lnTo>
                <a:lnTo>
                  <a:pt x="2378696" y="2466978"/>
                </a:lnTo>
                <a:lnTo>
                  <a:pt x="2346042" y="2466978"/>
                </a:lnTo>
                <a:lnTo>
                  <a:pt x="2487321" y="2051259"/>
                </a:lnTo>
                <a:close/>
                <a:moveTo>
                  <a:pt x="2143165" y="2032051"/>
                </a:moveTo>
                <a:cubicBezTo>
                  <a:pt x="2087004" y="2106871"/>
                  <a:pt x="2034938" y="2161568"/>
                  <a:pt x="1986966" y="2196143"/>
                </a:cubicBezTo>
                <a:lnTo>
                  <a:pt x="1982220" y="2236755"/>
                </a:lnTo>
                <a:cubicBezTo>
                  <a:pt x="2017984" y="2232181"/>
                  <a:pt x="2049966" y="2227699"/>
                  <a:pt x="2078166" y="2223309"/>
                </a:cubicBezTo>
                <a:cubicBezTo>
                  <a:pt x="2030357" y="2270323"/>
                  <a:pt x="1982363" y="2308465"/>
                  <a:pt x="1934182" y="2337734"/>
                </a:cubicBezTo>
                <a:lnTo>
                  <a:pt x="1931974" y="2382188"/>
                </a:lnTo>
                <a:cubicBezTo>
                  <a:pt x="1996076" y="2370663"/>
                  <a:pt x="2051801" y="2357949"/>
                  <a:pt x="2099149" y="2344046"/>
                </a:cubicBezTo>
                <a:cubicBezTo>
                  <a:pt x="2099389" y="2354107"/>
                  <a:pt x="2098655" y="2363803"/>
                  <a:pt x="2096946" y="2373132"/>
                </a:cubicBezTo>
                <a:lnTo>
                  <a:pt x="2145815" y="2355296"/>
                </a:lnTo>
                <a:cubicBezTo>
                  <a:pt x="2148270" y="2315233"/>
                  <a:pt x="2148445" y="2283769"/>
                  <a:pt x="2146338" y="2260902"/>
                </a:cubicBezTo>
                <a:lnTo>
                  <a:pt x="2098854" y="2277092"/>
                </a:lnTo>
                <a:cubicBezTo>
                  <a:pt x="2099591" y="2285690"/>
                  <a:pt x="2099782" y="2293739"/>
                  <a:pt x="2099428" y="2301239"/>
                </a:cubicBezTo>
                <a:cubicBezTo>
                  <a:pt x="2072851" y="2308922"/>
                  <a:pt x="2048880" y="2314593"/>
                  <a:pt x="2027513" y="2318252"/>
                </a:cubicBezTo>
                <a:cubicBezTo>
                  <a:pt x="2090140" y="2271238"/>
                  <a:pt x="2153488" y="2211601"/>
                  <a:pt x="2217558" y="2139342"/>
                </a:cubicBezTo>
                <a:lnTo>
                  <a:pt x="2180578" y="2115743"/>
                </a:lnTo>
                <a:cubicBezTo>
                  <a:pt x="2162696" y="2136598"/>
                  <a:pt x="2145502" y="2155166"/>
                  <a:pt x="2128995" y="2171447"/>
                </a:cubicBezTo>
                <a:cubicBezTo>
                  <a:pt x="2107317" y="2176020"/>
                  <a:pt x="2086197" y="2179222"/>
                  <a:pt x="2065634" y="2181051"/>
                </a:cubicBezTo>
                <a:cubicBezTo>
                  <a:pt x="2108932" y="2143001"/>
                  <a:pt x="2150198" y="2098822"/>
                  <a:pt x="2189432" y="2048515"/>
                </a:cubicBezTo>
                <a:close/>
                <a:moveTo>
                  <a:pt x="2168868" y="1617068"/>
                </a:moveTo>
                <a:cubicBezTo>
                  <a:pt x="2215699" y="1635911"/>
                  <a:pt x="2232494" y="1664814"/>
                  <a:pt x="2219251" y="1703779"/>
                </a:cubicBezTo>
                <a:cubicBezTo>
                  <a:pt x="2212537" y="1723536"/>
                  <a:pt x="2200102" y="1739269"/>
                  <a:pt x="2181945" y="1750977"/>
                </a:cubicBezTo>
                <a:cubicBezTo>
                  <a:pt x="2163789" y="1762684"/>
                  <a:pt x="2143643" y="1768538"/>
                  <a:pt x="2121508" y="1768538"/>
                </a:cubicBezTo>
                <a:cubicBezTo>
                  <a:pt x="2098824" y="1768538"/>
                  <a:pt x="2082201" y="1762547"/>
                  <a:pt x="2071638" y="1750565"/>
                </a:cubicBezTo>
                <a:cubicBezTo>
                  <a:pt x="2061075" y="1738583"/>
                  <a:pt x="2059150" y="1722713"/>
                  <a:pt x="2065865" y="1702956"/>
                </a:cubicBezTo>
                <a:cubicBezTo>
                  <a:pt x="2078673" y="1665272"/>
                  <a:pt x="2113007" y="1636642"/>
                  <a:pt x="2168868" y="1617068"/>
                </a:cubicBezTo>
                <a:close/>
                <a:moveTo>
                  <a:pt x="1903841" y="1431298"/>
                </a:moveTo>
                <a:cubicBezTo>
                  <a:pt x="1954514" y="1431298"/>
                  <a:pt x="1960578" y="1488008"/>
                  <a:pt x="1922033" y="1601427"/>
                </a:cubicBezTo>
                <a:cubicBezTo>
                  <a:pt x="1884483" y="1711920"/>
                  <a:pt x="1839822" y="1767166"/>
                  <a:pt x="1788052" y="1767166"/>
                </a:cubicBezTo>
                <a:cubicBezTo>
                  <a:pt x="1735550" y="1767166"/>
                  <a:pt x="1727701" y="1713017"/>
                  <a:pt x="1764505" y="1604720"/>
                </a:cubicBezTo>
                <a:cubicBezTo>
                  <a:pt x="1803796" y="1489106"/>
                  <a:pt x="1850241" y="1431298"/>
                  <a:pt x="1903841" y="1431298"/>
                </a:cubicBezTo>
                <a:close/>
                <a:moveTo>
                  <a:pt x="2237404" y="1429926"/>
                </a:moveTo>
                <a:cubicBezTo>
                  <a:pt x="2256247" y="1429926"/>
                  <a:pt x="2269537" y="1435094"/>
                  <a:pt x="2277276" y="1445430"/>
                </a:cubicBezTo>
                <a:cubicBezTo>
                  <a:pt x="2285015" y="1455766"/>
                  <a:pt x="2285869" y="1469806"/>
                  <a:pt x="2279838" y="1487551"/>
                </a:cubicBezTo>
                <a:cubicBezTo>
                  <a:pt x="2268771" y="1520113"/>
                  <a:pt x="2239124" y="1545175"/>
                  <a:pt x="2190898" y="1562737"/>
                </a:cubicBezTo>
                <a:cubicBezTo>
                  <a:pt x="2154971" y="1545724"/>
                  <a:pt x="2142666" y="1520570"/>
                  <a:pt x="2153982" y="1487276"/>
                </a:cubicBezTo>
                <a:cubicBezTo>
                  <a:pt x="2159513" y="1470995"/>
                  <a:pt x="2170317" y="1457366"/>
                  <a:pt x="2186396" y="1446390"/>
                </a:cubicBezTo>
                <a:cubicBezTo>
                  <a:pt x="2202474" y="1435414"/>
                  <a:pt x="2219477" y="1429926"/>
                  <a:pt x="2237404" y="1429926"/>
                </a:cubicBezTo>
                <a:close/>
                <a:moveTo>
                  <a:pt x="2257582" y="1379436"/>
                </a:moveTo>
                <a:cubicBezTo>
                  <a:pt x="2220629" y="1379436"/>
                  <a:pt x="2186264" y="1389315"/>
                  <a:pt x="2154488" y="1409072"/>
                </a:cubicBezTo>
                <a:cubicBezTo>
                  <a:pt x="2122711" y="1428829"/>
                  <a:pt x="2101322" y="1454897"/>
                  <a:pt x="2090321" y="1487276"/>
                </a:cubicBezTo>
                <a:cubicBezTo>
                  <a:pt x="2075089" y="1532095"/>
                  <a:pt x="2088803" y="1565755"/>
                  <a:pt x="2131464" y="1588256"/>
                </a:cubicBezTo>
                <a:lnTo>
                  <a:pt x="2131091" y="1589354"/>
                </a:lnTo>
                <a:cubicBezTo>
                  <a:pt x="2062876" y="1614050"/>
                  <a:pt x="2019724" y="1653015"/>
                  <a:pt x="2001633" y="1706249"/>
                </a:cubicBezTo>
                <a:cubicBezTo>
                  <a:pt x="1990071" y="1740275"/>
                  <a:pt x="1993247" y="1767532"/>
                  <a:pt x="2011162" y="1788021"/>
                </a:cubicBezTo>
                <a:cubicBezTo>
                  <a:pt x="2029077" y="1808509"/>
                  <a:pt x="2057060" y="1818754"/>
                  <a:pt x="2095110" y="1818754"/>
                </a:cubicBezTo>
                <a:cubicBezTo>
                  <a:pt x="2140112" y="1818754"/>
                  <a:pt x="2179525" y="1808555"/>
                  <a:pt x="2213349" y="1788158"/>
                </a:cubicBezTo>
                <a:cubicBezTo>
                  <a:pt x="2247174" y="1767761"/>
                  <a:pt x="2270427" y="1738903"/>
                  <a:pt x="2283109" y="1701584"/>
                </a:cubicBezTo>
                <a:cubicBezTo>
                  <a:pt x="2301137" y="1648533"/>
                  <a:pt x="2283148" y="1611032"/>
                  <a:pt x="2229142" y="1589079"/>
                </a:cubicBezTo>
                <a:lnTo>
                  <a:pt x="2229515" y="1587982"/>
                </a:lnTo>
                <a:cubicBezTo>
                  <a:pt x="2290898" y="1563469"/>
                  <a:pt x="2329548" y="1527796"/>
                  <a:pt x="2345463" y="1480965"/>
                </a:cubicBezTo>
                <a:cubicBezTo>
                  <a:pt x="2355907" y="1450232"/>
                  <a:pt x="2352515" y="1425627"/>
                  <a:pt x="2335287" y="1407151"/>
                </a:cubicBezTo>
                <a:cubicBezTo>
                  <a:pt x="2318058" y="1388675"/>
                  <a:pt x="2292156" y="1379436"/>
                  <a:pt x="2257582" y="1379436"/>
                </a:cubicBezTo>
                <a:close/>
                <a:moveTo>
                  <a:pt x="1924755" y="1379436"/>
                </a:moveTo>
                <a:cubicBezTo>
                  <a:pt x="1876278" y="1379436"/>
                  <a:pt x="1832721" y="1398736"/>
                  <a:pt x="1794084" y="1437335"/>
                </a:cubicBezTo>
                <a:cubicBezTo>
                  <a:pt x="1755448" y="1475934"/>
                  <a:pt x="1723447" y="1532552"/>
                  <a:pt x="1698082" y="1607190"/>
                </a:cubicBezTo>
                <a:cubicBezTo>
                  <a:pt x="1674770" y="1675790"/>
                  <a:pt x="1668757" y="1728201"/>
                  <a:pt x="1680045" y="1764422"/>
                </a:cubicBezTo>
                <a:cubicBezTo>
                  <a:pt x="1691332" y="1800643"/>
                  <a:pt x="1720117" y="1818754"/>
                  <a:pt x="1766400" y="1818754"/>
                </a:cubicBezTo>
                <a:cubicBezTo>
                  <a:pt x="1814329" y="1818754"/>
                  <a:pt x="1857444" y="1799545"/>
                  <a:pt x="1895746" y="1761129"/>
                </a:cubicBezTo>
                <a:cubicBezTo>
                  <a:pt x="1934048" y="1722713"/>
                  <a:pt x="1965260" y="1668016"/>
                  <a:pt x="1989381" y="1597037"/>
                </a:cubicBezTo>
                <a:cubicBezTo>
                  <a:pt x="2038679" y="1451970"/>
                  <a:pt x="2017137" y="1379436"/>
                  <a:pt x="1924755" y="1379436"/>
                </a:cubicBezTo>
                <a:close/>
                <a:moveTo>
                  <a:pt x="1588637" y="1379436"/>
                </a:moveTo>
                <a:cubicBezTo>
                  <a:pt x="1543817" y="1379436"/>
                  <a:pt x="1499832" y="1392059"/>
                  <a:pt x="1456679" y="1417304"/>
                </a:cubicBezTo>
                <a:lnTo>
                  <a:pt x="1435602" y="1479319"/>
                </a:lnTo>
                <a:cubicBezTo>
                  <a:pt x="1480626" y="1448037"/>
                  <a:pt x="1521798" y="1432396"/>
                  <a:pt x="1559117" y="1432396"/>
                </a:cubicBezTo>
                <a:cubicBezTo>
                  <a:pt x="1608875" y="1432396"/>
                  <a:pt x="1625765" y="1455903"/>
                  <a:pt x="1609787" y="1502917"/>
                </a:cubicBezTo>
                <a:cubicBezTo>
                  <a:pt x="1601952" y="1525967"/>
                  <a:pt x="1588169" y="1547279"/>
                  <a:pt x="1568438" y="1566853"/>
                </a:cubicBezTo>
                <a:cubicBezTo>
                  <a:pt x="1548707" y="1586427"/>
                  <a:pt x="1520552" y="1609659"/>
                  <a:pt x="1483974" y="1636551"/>
                </a:cubicBezTo>
                <a:lnTo>
                  <a:pt x="1319547" y="1757836"/>
                </a:lnTo>
                <a:lnTo>
                  <a:pt x="1301269" y="1811619"/>
                </a:lnTo>
                <a:lnTo>
                  <a:pt x="1565518" y="1811619"/>
                </a:lnTo>
                <a:lnTo>
                  <a:pt x="1584448" y="1755916"/>
                </a:lnTo>
                <a:lnTo>
                  <a:pt x="1395659" y="1755916"/>
                </a:lnTo>
                <a:lnTo>
                  <a:pt x="1396126" y="1754544"/>
                </a:lnTo>
                <a:lnTo>
                  <a:pt x="1521108" y="1664540"/>
                </a:lnTo>
                <a:cubicBezTo>
                  <a:pt x="1569448" y="1629416"/>
                  <a:pt x="1605303" y="1599004"/>
                  <a:pt x="1628673" y="1573301"/>
                </a:cubicBezTo>
                <a:cubicBezTo>
                  <a:pt x="1652043" y="1547599"/>
                  <a:pt x="1668141" y="1521760"/>
                  <a:pt x="1676968" y="1495783"/>
                </a:cubicBezTo>
                <a:cubicBezTo>
                  <a:pt x="1689216" y="1459745"/>
                  <a:pt x="1687298" y="1431344"/>
                  <a:pt x="1671212" y="1410581"/>
                </a:cubicBezTo>
                <a:cubicBezTo>
                  <a:pt x="1655127" y="1389818"/>
                  <a:pt x="1627602" y="1379436"/>
                  <a:pt x="1588637" y="1379436"/>
                </a:cubicBezTo>
                <a:close/>
                <a:moveTo>
                  <a:pt x="1294419" y="1378064"/>
                </a:moveTo>
                <a:lnTo>
                  <a:pt x="1120174" y="1420048"/>
                </a:lnTo>
                <a:lnTo>
                  <a:pt x="1100966" y="1476575"/>
                </a:lnTo>
                <a:lnTo>
                  <a:pt x="1205222" y="1450781"/>
                </a:lnTo>
                <a:lnTo>
                  <a:pt x="1100872" y="1757836"/>
                </a:lnTo>
                <a:lnTo>
                  <a:pt x="1007850" y="1757836"/>
                </a:lnTo>
                <a:lnTo>
                  <a:pt x="989572" y="1811619"/>
                </a:lnTo>
                <a:lnTo>
                  <a:pt x="1239826" y="1811619"/>
                </a:lnTo>
                <a:lnTo>
                  <a:pt x="1258104" y="1757836"/>
                </a:lnTo>
                <a:lnTo>
                  <a:pt x="1165356" y="1757836"/>
                </a:lnTo>
                <a:close/>
                <a:moveTo>
                  <a:pt x="961044" y="1378064"/>
                </a:moveTo>
                <a:lnTo>
                  <a:pt x="786799" y="1420048"/>
                </a:lnTo>
                <a:lnTo>
                  <a:pt x="767591" y="1476575"/>
                </a:lnTo>
                <a:lnTo>
                  <a:pt x="871847" y="1450781"/>
                </a:lnTo>
                <a:lnTo>
                  <a:pt x="767497" y="1757836"/>
                </a:lnTo>
                <a:lnTo>
                  <a:pt x="674475" y="1757836"/>
                </a:lnTo>
                <a:lnTo>
                  <a:pt x="656197" y="1811619"/>
                </a:lnTo>
                <a:lnTo>
                  <a:pt x="906451" y="1811619"/>
                </a:lnTo>
                <a:lnTo>
                  <a:pt x="924729" y="1757836"/>
                </a:lnTo>
                <a:lnTo>
                  <a:pt x="831981" y="1757836"/>
                </a:lnTo>
                <a:close/>
                <a:moveTo>
                  <a:pt x="627669" y="1378064"/>
                </a:moveTo>
                <a:lnTo>
                  <a:pt x="453424" y="1420048"/>
                </a:lnTo>
                <a:lnTo>
                  <a:pt x="434216" y="1476575"/>
                </a:lnTo>
                <a:lnTo>
                  <a:pt x="538472" y="1450781"/>
                </a:lnTo>
                <a:lnTo>
                  <a:pt x="434122" y="1757836"/>
                </a:lnTo>
                <a:lnTo>
                  <a:pt x="341100" y="1757836"/>
                </a:lnTo>
                <a:lnTo>
                  <a:pt x="322822" y="1811619"/>
                </a:lnTo>
                <a:lnTo>
                  <a:pt x="573076" y="1811619"/>
                </a:lnTo>
                <a:lnTo>
                  <a:pt x="591354" y="1757836"/>
                </a:lnTo>
                <a:lnTo>
                  <a:pt x="498606" y="1757836"/>
                </a:lnTo>
                <a:close/>
                <a:moveTo>
                  <a:pt x="453983" y="843614"/>
                </a:moveTo>
                <a:lnTo>
                  <a:pt x="586519" y="843614"/>
                </a:lnTo>
                <a:lnTo>
                  <a:pt x="575238" y="876817"/>
                </a:lnTo>
                <a:lnTo>
                  <a:pt x="435293" y="876817"/>
                </a:lnTo>
                <a:close/>
                <a:moveTo>
                  <a:pt x="663308" y="766233"/>
                </a:moveTo>
                <a:lnTo>
                  <a:pt x="798863" y="766233"/>
                </a:lnTo>
                <a:lnTo>
                  <a:pt x="787394" y="799984"/>
                </a:lnTo>
                <a:lnTo>
                  <a:pt x="651839" y="799984"/>
                </a:lnTo>
                <a:close/>
                <a:moveTo>
                  <a:pt x="421938" y="722328"/>
                </a:moveTo>
                <a:lnTo>
                  <a:pt x="407017" y="766233"/>
                </a:lnTo>
                <a:lnTo>
                  <a:pt x="612819" y="766233"/>
                </a:lnTo>
                <a:lnTo>
                  <a:pt x="601349" y="799984"/>
                </a:lnTo>
                <a:lnTo>
                  <a:pt x="426555" y="799984"/>
                </a:lnTo>
                <a:lnTo>
                  <a:pt x="356986" y="920721"/>
                </a:lnTo>
                <a:lnTo>
                  <a:pt x="516962" y="920721"/>
                </a:lnTo>
                <a:cubicBezTo>
                  <a:pt x="457297" y="962247"/>
                  <a:pt x="385898" y="993895"/>
                  <a:pt x="302766" y="1015664"/>
                </a:cubicBezTo>
                <a:lnTo>
                  <a:pt x="311804" y="1060117"/>
                </a:lnTo>
                <a:cubicBezTo>
                  <a:pt x="406936" y="1031579"/>
                  <a:pt x="487411" y="992065"/>
                  <a:pt x="553230" y="941575"/>
                </a:cubicBezTo>
                <a:lnTo>
                  <a:pt x="510145" y="1068349"/>
                </a:lnTo>
                <a:lnTo>
                  <a:pt x="560635" y="1068349"/>
                </a:lnTo>
                <a:lnTo>
                  <a:pt x="610808" y="920721"/>
                </a:lnTo>
                <a:lnTo>
                  <a:pt x="767217" y="920721"/>
                </a:lnTo>
                <a:cubicBezTo>
                  <a:pt x="756506" y="945234"/>
                  <a:pt x="748560" y="962155"/>
                  <a:pt x="743378" y="971485"/>
                </a:cubicBezTo>
                <a:cubicBezTo>
                  <a:pt x="738196" y="980815"/>
                  <a:pt x="732776" y="986806"/>
                  <a:pt x="727118" y="989459"/>
                </a:cubicBezTo>
                <a:cubicBezTo>
                  <a:pt x="721459" y="992111"/>
                  <a:pt x="707654" y="993437"/>
                  <a:pt x="685702" y="993437"/>
                </a:cubicBezTo>
                <a:cubicBezTo>
                  <a:pt x="668506" y="993437"/>
                  <a:pt x="653174" y="992797"/>
                  <a:pt x="639706" y="991517"/>
                </a:cubicBezTo>
                <a:lnTo>
                  <a:pt x="639483" y="1039811"/>
                </a:lnTo>
                <a:cubicBezTo>
                  <a:pt x="649541" y="1040360"/>
                  <a:pt x="660607" y="1040635"/>
                  <a:pt x="672681" y="1040635"/>
                </a:cubicBezTo>
                <a:cubicBezTo>
                  <a:pt x="700304" y="1040635"/>
                  <a:pt x="718956" y="1039446"/>
                  <a:pt x="728635" y="1037067"/>
                </a:cubicBezTo>
                <a:cubicBezTo>
                  <a:pt x="738315" y="1034689"/>
                  <a:pt x="748132" y="1030024"/>
                  <a:pt x="758086" y="1023073"/>
                </a:cubicBezTo>
                <a:cubicBezTo>
                  <a:pt x="768041" y="1016121"/>
                  <a:pt x="780899" y="996319"/>
                  <a:pt x="796661" y="963665"/>
                </a:cubicBezTo>
                <a:cubicBezTo>
                  <a:pt x="812424" y="931011"/>
                  <a:pt x="825144" y="902061"/>
                  <a:pt x="834822" y="876817"/>
                </a:cubicBezTo>
                <a:lnTo>
                  <a:pt x="625728" y="876817"/>
                </a:lnTo>
                <a:lnTo>
                  <a:pt x="637009" y="843614"/>
                </a:lnTo>
                <a:lnTo>
                  <a:pt x="822504" y="843614"/>
                </a:lnTo>
                <a:lnTo>
                  <a:pt x="863725" y="722328"/>
                </a:lnTo>
                <a:close/>
                <a:moveTo>
                  <a:pt x="827324" y="665527"/>
                </a:moveTo>
                <a:lnTo>
                  <a:pt x="773931" y="675680"/>
                </a:lnTo>
                <a:cubicBezTo>
                  <a:pt x="778987" y="686107"/>
                  <a:pt x="782779" y="698638"/>
                  <a:pt x="785306" y="713273"/>
                </a:cubicBezTo>
                <a:lnTo>
                  <a:pt x="837412" y="703669"/>
                </a:lnTo>
                <a:cubicBezTo>
                  <a:pt x="835909" y="690864"/>
                  <a:pt x="832546" y="678150"/>
                  <a:pt x="827324" y="665527"/>
                </a:cubicBezTo>
                <a:close/>
                <a:moveTo>
                  <a:pt x="599669" y="664430"/>
                </a:moveTo>
                <a:lnTo>
                  <a:pt x="548098" y="675680"/>
                </a:lnTo>
                <a:cubicBezTo>
                  <a:pt x="555621" y="691229"/>
                  <a:pt x="560086" y="703395"/>
                  <a:pt x="561493" y="712175"/>
                </a:cubicBezTo>
                <a:lnTo>
                  <a:pt x="613247" y="700376"/>
                </a:lnTo>
                <a:cubicBezTo>
                  <a:pt x="611121" y="689949"/>
                  <a:pt x="606594" y="677967"/>
                  <a:pt x="599669" y="664430"/>
                </a:cubicBezTo>
                <a:close/>
                <a:moveTo>
                  <a:pt x="772409" y="572779"/>
                </a:moveTo>
                <a:cubicBezTo>
                  <a:pt x="727747" y="623452"/>
                  <a:pt x="683900" y="661503"/>
                  <a:pt x="640868" y="686930"/>
                </a:cubicBezTo>
                <a:lnTo>
                  <a:pt x="671232" y="715468"/>
                </a:lnTo>
                <a:cubicBezTo>
                  <a:pt x="697557" y="699370"/>
                  <a:pt x="723784" y="679522"/>
                  <a:pt x="749912" y="655923"/>
                </a:cubicBezTo>
                <a:lnTo>
                  <a:pt x="918944" y="655923"/>
                </a:lnTo>
                <a:lnTo>
                  <a:pt x="934237" y="610921"/>
                </a:lnTo>
                <a:lnTo>
                  <a:pt x="794292" y="610921"/>
                </a:lnTo>
                <a:cubicBezTo>
                  <a:pt x="805589" y="599213"/>
                  <a:pt x="813176" y="590615"/>
                  <a:pt x="817055" y="585127"/>
                </a:cubicBezTo>
                <a:close/>
                <a:moveTo>
                  <a:pt x="550066" y="570584"/>
                </a:moveTo>
                <a:cubicBezTo>
                  <a:pt x="510201" y="615220"/>
                  <a:pt x="465076" y="652722"/>
                  <a:pt x="414692" y="683089"/>
                </a:cubicBezTo>
                <a:lnTo>
                  <a:pt x="441467" y="714919"/>
                </a:lnTo>
                <a:cubicBezTo>
                  <a:pt x="473244" y="695162"/>
                  <a:pt x="499958" y="675497"/>
                  <a:pt x="521610" y="655923"/>
                </a:cubicBezTo>
                <a:lnTo>
                  <a:pt x="667866" y="655923"/>
                </a:lnTo>
                <a:lnTo>
                  <a:pt x="683160" y="610921"/>
                </a:lnTo>
                <a:lnTo>
                  <a:pt x="568460" y="610921"/>
                </a:lnTo>
                <a:cubicBezTo>
                  <a:pt x="576377" y="603238"/>
                  <a:pt x="584024" y="595006"/>
                  <a:pt x="591398" y="586225"/>
                </a:cubicBezTo>
                <a:close/>
                <a:moveTo>
                  <a:pt x="0" y="0"/>
                </a:moveTo>
                <a:lnTo>
                  <a:pt x="2792270" y="0"/>
                </a:lnTo>
                <a:lnTo>
                  <a:pt x="2792270" y="5047132"/>
                </a:lnTo>
                <a:lnTo>
                  <a:pt x="0" y="5047132"/>
                </a:lnTo>
                <a:close/>
              </a:path>
            </a:pathLst>
          </a:custGeom>
          <a:solidFill>
            <a:srgbClr val="96C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 dirty="0"/>
          </a:p>
        </p:txBody>
      </p:sp>
      <p:sp>
        <p:nvSpPr>
          <p:cNvPr id="4" name="Google Shape;32;p1">
            <a:extLst>
              <a:ext uri="{FF2B5EF4-FFF2-40B4-BE49-F238E27FC236}">
                <a16:creationId xmlns:a16="http://schemas.microsoft.com/office/drawing/2014/main" id="{F4925949-1422-588F-77B6-491FA9993778}"/>
              </a:ext>
            </a:extLst>
          </p:cNvPr>
          <p:cNvSpPr/>
          <p:nvPr userDrawn="1"/>
        </p:nvSpPr>
        <p:spPr>
          <a:xfrm>
            <a:off x="1757594" y="2782161"/>
            <a:ext cx="8676812" cy="1836492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9662439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preserve="1" userDrawn="1">
  <p:cSld name="6_自定义版式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;p2">
            <a:extLst>
              <a:ext uri="{FF2B5EF4-FFF2-40B4-BE49-F238E27FC236}">
                <a16:creationId xmlns:a16="http://schemas.microsoft.com/office/drawing/2014/main" id="{F51B8B7E-37D7-1293-0478-9B91FD1ABDDF}"/>
              </a:ext>
            </a:extLst>
          </p:cNvPr>
          <p:cNvSpPr/>
          <p:nvPr userDrawn="1"/>
        </p:nvSpPr>
        <p:spPr>
          <a:xfrm>
            <a:off x="2411839" y="1533883"/>
            <a:ext cx="4177219" cy="2412000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" name="Google Shape;42;p2">
            <a:extLst>
              <a:ext uri="{FF2B5EF4-FFF2-40B4-BE49-F238E27FC236}">
                <a16:creationId xmlns:a16="http://schemas.microsoft.com/office/drawing/2014/main" id="{616DF4E7-A56F-E02A-5F02-3760418D095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1127561"/>
            <a:ext cx="3151905" cy="46028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;p2">
            <a:extLst>
              <a:ext uri="{FF2B5EF4-FFF2-40B4-BE49-F238E27FC236}">
                <a16:creationId xmlns:a16="http://schemas.microsoft.com/office/drawing/2014/main" id="{46293435-7DBE-2631-D9FE-FA89AD637000}"/>
              </a:ext>
            </a:extLst>
          </p:cNvPr>
          <p:cNvSpPr/>
          <p:nvPr userDrawn="1"/>
        </p:nvSpPr>
        <p:spPr>
          <a:xfrm>
            <a:off x="0" y="3716338"/>
            <a:ext cx="1019175" cy="2593974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" name="Google Shape;44;p2">
            <a:extLst>
              <a:ext uri="{FF2B5EF4-FFF2-40B4-BE49-F238E27FC236}">
                <a16:creationId xmlns:a16="http://schemas.microsoft.com/office/drawing/2014/main" id="{2D67AD64-BD19-F1F1-D983-E6D4F5222867}"/>
              </a:ext>
            </a:extLst>
          </p:cNvPr>
          <p:cNvSpPr txBox="1"/>
          <p:nvPr userDrawn="1"/>
        </p:nvSpPr>
        <p:spPr>
          <a:xfrm>
            <a:off x="1911295" y="1809191"/>
            <a:ext cx="38842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</a:t>
            </a:r>
            <a:endParaRPr sz="6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Google Shape;45;p2">
            <a:extLst>
              <a:ext uri="{FF2B5EF4-FFF2-40B4-BE49-F238E27FC236}">
                <a16:creationId xmlns:a16="http://schemas.microsoft.com/office/drawing/2014/main" id="{08F809E6-D79C-7787-38F6-D229222D577E}"/>
              </a:ext>
            </a:extLst>
          </p:cNvPr>
          <p:cNvSpPr txBox="1"/>
          <p:nvPr userDrawn="1"/>
        </p:nvSpPr>
        <p:spPr>
          <a:xfrm>
            <a:off x="3856752" y="2697788"/>
            <a:ext cx="187743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目錄</a:t>
            </a:r>
            <a:endParaRPr sz="6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" name="Google Shape;60;p2">
            <a:extLst>
              <a:ext uri="{FF2B5EF4-FFF2-40B4-BE49-F238E27FC236}">
                <a16:creationId xmlns:a16="http://schemas.microsoft.com/office/drawing/2014/main" id="{DC65844D-2695-E533-5A8B-8697F9202026}"/>
              </a:ext>
            </a:extLst>
          </p:cNvPr>
          <p:cNvSpPr txBox="1"/>
          <p:nvPr userDrawn="1"/>
        </p:nvSpPr>
        <p:spPr>
          <a:xfrm>
            <a:off x="2449910" y="6160655"/>
            <a:ext cx="35731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https://www.ypppt.com/</a:t>
            </a: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C14BDAD-9E59-E4A8-DB5C-16CCDE18DE8B}"/>
              </a:ext>
            </a:extLst>
          </p:cNvPr>
          <p:cNvGrpSpPr/>
          <p:nvPr userDrawn="1"/>
        </p:nvGrpSpPr>
        <p:grpSpPr>
          <a:xfrm>
            <a:off x="7409240" y="2432491"/>
            <a:ext cx="2897684" cy="569400"/>
            <a:chOff x="7422687" y="2239040"/>
            <a:chExt cx="2897684" cy="569400"/>
          </a:xfrm>
        </p:grpSpPr>
        <p:sp>
          <p:nvSpPr>
            <p:cNvPr id="9" name="Google Shape;50;p2">
              <a:extLst>
                <a:ext uri="{FF2B5EF4-FFF2-40B4-BE49-F238E27FC236}">
                  <a16:creationId xmlns:a16="http://schemas.microsoft.com/office/drawing/2014/main" id="{4758ACEB-5F5C-4FA4-4C5D-3DFCF138DF5C}"/>
                </a:ext>
              </a:extLst>
            </p:cNvPr>
            <p:cNvSpPr txBox="1"/>
            <p:nvPr/>
          </p:nvSpPr>
          <p:spPr>
            <a:xfrm>
              <a:off x="8391671" y="2239040"/>
              <a:ext cx="19287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b="0" i="0" u="none" strike="noStrike" cap="none" dirty="0" err="1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系統架構</a:t>
              </a:r>
              <a:endParaRPr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1;p2">
              <a:extLst>
                <a:ext uri="{FF2B5EF4-FFF2-40B4-BE49-F238E27FC236}">
                  <a16:creationId xmlns:a16="http://schemas.microsoft.com/office/drawing/2014/main" id="{8939D9E7-B42A-F9A2-8D5C-1097A9E4F67D}"/>
                </a:ext>
              </a:extLst>
            </p:cNvPr>
            <p:cNvSpPr txBox="1"/>
            <p:nvPr/>
          </p:nvSpPr>
          <p:spPr>
            <a:xfrm>
              <a:off x="7422687" y="2239040"/>
              <a:ext cx="7584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b="0" i="0" u="none" strike="noStrike" cap="none" dirty="0">
                  <a:solidFill>
                    <a:srgbClr val="97CCD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02</a:t>
              </a:r>
              <a:endParaRPr sz="3100" b="0" i="0" u="none" strike="noStrike" cap="none" dirty="0">
                <a:solidFill>
                  <a:srgbClr val="97CCD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11" name="Google Shape;52;p2">
              <a:extLst>
                <a:ext uri="{FF2B5EF4-FFF2-40B4-BE49-F238E27FC236}">
                  <a16:creationId xmlns:a16="http://schemas.microsoft.com/office/drawing/2014/main" id="{7784B92D-B4D2-1654-D17C-3FDDFC98D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8951" y="2343559"/>
              <a:ext cx="174626" cy="360363"/>
            </a:xfrm>
            <a:prstGeom prst="straightConnector1">
              <a:avLst/>
            </a:prstGeom>
            <a:noFill/>
            <a:ln w="19050" cap="flat" cmpd="sng">
              <a:solidFill>
                <a:srgbClr val="97CCD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F49B9F2-8AF6-9F89-BD73-0346604B94D9}"/>
              </a:ext>
            </a:extLst>
          </p:cNvPr>
          <p:cNvGrpSpPr/>
          <p:nvPr userDrawn="1"/>
        </p:nvGrpSpPr>
        <p:grpSpPr>
          <a:xfrm>
            <a:off x="7409240" y="5279726"/>
            <a:ext cx="2984988" cy="569400"/>
            <a:chOff x="7422687" y="5099697"/>
            <a:chExt cx="2984988" cy="569400"/>
          </a:xfrm>
        </p:grpSpPr>
        <p:sp>
          <p:nvSpPr>
            <p:cNvPr id="13" name="Google Shape;57;p2">
              <a:extLst>
                <a:ext uri="{FF2B5EF4-FFF2-40B4-BE49-F238E27FC236}">
                  <a16:creationId xmlns:a16="http://schemas.microsoft.com/office/drawing/2014/main" id="{6161A110-FE3E-8A44-42A2-EAC7B4B921CF}"/>
                </a:ext>
              </a:extLst>
            </p:cNvPr>
            <p:cNvSpPr txBox="1"/>
            <p:nvPr/>
          </p:nvSpPr>
          <p:spPr>
            <a:xfrm>
              <a:off x="8391675" y="5099697"/>
              <a:ext cx="20160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未來展望</a:t>
              </a:r>
              <a:endParaRPr sz="31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" name="Google Shape;58;p2">
              <a:extLst>
                <a:ext uri="{FF2B5EF4-FFF2-40B4-BE49-F238E27FC236}">
                  <a16:creationId xmlns:a16="http://schemas.microsoft.com/office/drawing/2014/main" id="{B5A2AB2C-06B7-4770-59B0-1D27B349E1CF}"/>
                </a:ext>
              </a:extLst>
            </p:cNvPr>
            <p:cNvSpPr txBox="1"/>
            <p:nvPr/>
          </p:nvSpPr>
          <p:spPr>
            <a:xfrm>
              <a:off x="7422687" y="5099697"/>
              <a:ext cx="7584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b="0" i="0" u="none" strike="noStrike" cap="none">
                  <a:solidFill>
                    <a:srgbClr val="97CCD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04</a:t>
              </a:r>
              <a:endParaRPr sz="3100" b="0" i="0" u="none" strike="noStrike" cap="none">
                <a:solidFill>
                  <a:srgbClr val="97CCD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16" name="Google Shape;59;p2">
              <a:extLst>
                <a:ext uri="{FF2B5EF4-FFF2-40B4-BE49-F238E27FC236}">
                  <a16:creationId xmlns:a16="http://schemas.microsoft.com/office/drawing/2014/main" id="{F85AE55E-2F98-59AF-3D8A-F731675864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8951" y="5204216"/>
              <a:ext cx="174626" cy="360363"/>
            </a:xfrm>
            <a:prstGeom prst="straightConnector1">
              <a:avLst/>
            </a:prstGeom>
            <a:noFill/>
            <a:ln w="19050" cap="flat" cmpd="sng">
              <a:solidFill>
                <a:srgbClr val="97CCD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1B3781E5-8992-6D23-61BE-2E7BE7E913F3}"/>
              </a:ext>
            </a:extLst>
          </p:cNvPr>
          <p:cNvGrpSpPr/>
          <p:nvPr userDrawn="1"/>
        </p:nvGrpSpPr>
        <p:grpSpPr>
          <a:xfrm>
            <a:off x="7409240" y="3856108"/>
            <a:ext cx="3654437" cy="569400"/>
            <a:chOff x="7422687" y="3669367"/>
            <a:chExt cx="3654437" cy="569400"/>
          </a:xfrm>
        </p:grpSpPr>
        <p:sp>
          <p:nvSpPr>
            <p:cNvPr id="21" name="Google Shape;54;p2">
              <a:extLst>
                <a:ext uri="{FF2B5EF4-FFF2-40B4-BE49-F238E27FC236}">
                  <a16:creationId xmlns:a16="http://schemas.microsoft.com/office/drawing/2014/main" id="{4DDA82A4-79F3-AF00-5A4C-19E05F46FFE9}"/>
                </a:ext>
              </a:extLst>
            </p:cNvPr>
            <p:cNvSpPr txBox="1"/>
            <p:nvPr/>
          </p:nvSpPr>
          <p:spPr>
            <a:xfrm>
              <a:off x="7422687" y="3669367"/>
              <a:ext cx="7584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b="0" i="0" u="none" strike="noStrike" cap="none">
                  <a:solidFill>
                    <a:srgbClr val="97CCD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03</a:t>
              </a:r>
              <a:endParaRPr sz="3100" b="0" i="0" u="none" strike="noStrike" cap="none">
                <a:solidFill>
                  <a:srgbClr val="97CCD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22" name="Google Shape;55;p2">
              <a:extLst>
                <a:ext uri="{FF2B5EF4-FFF2-40B4-BE49-F238E27FC236}">
                  <a16:creationId xmlns:a16="http://schemas.microsoft.com/office/drawing/2014/main" id="{BA79FBAF-D1D5-EC0F-191B-7C52C3C23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8951" y="3773886"/>
              <a:ext cx="174626" cy="360363"/>
            </a:xfrm>
            <a:prstGeom prst="straightConnector1">
              <a:avLst/>
            </a:prstGeom>
            <a:noFill/>
            <a:ln w="19050" cap="flat" cmpd="sng">
              <a:solidFill>
                <a:srgbClr val="97CCD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" name="Google Shape;61;p2">
              <a:extLst>
                <a:ext uri="{FF2B5EF4-FFF2-40B4-BE49-F238E27FC236}">
                  <a16:creationId xmlns:a16="http://schemas.microsoft.com/office/drawing/2014/main" id="{8CBB098A-D9D9-480C-13EE-7565BC611C96}"/>
                </a:ext>
              </a:extLst>
            </p:cNvPr>
            <p:cNvSpPr txBox="1"/>
            <p:nvPr/>
          </p:nvSpPr>
          <p:spPr>
            <a:xfrm>
              <a:off x="8373524" y="3669367"/>
              <a:ext cx="27036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dirty="0" err="1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系統功能介紹</a:t>
              </a:r>
              <a:endParaRPr sz="31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DBAE475-4A4F-9546-E69F-3540D4CD40BF}"/>
              </a:ext>
            </a:extLst>
          </p:cNvPr>
          <p:cNvGrpSpPr/>
          <p:nvPr userDrawn="1"/>
        </p:nvGrpSpPr>
        <p:grpSpPr>
          <a:xfrm>
            <a:off x="7409240" y="1008874"/>
            <a:ext cx="3212538" cy="569400"/>
            <a:chOff x="7422687" y="828845"/>
            <a:chExt cx="3212538" cy="569400"/>
          </a:xfrm>
        </p:grpSpPr>
        <p:sp>
          <p:nvSpPr>
            <p:cNvPr id="26" name="Google Shape;47;p2">
              <a:extLst>
                <a:ext uri="{FF2B5EF4-FFF2-40B4-BE49-F238E27FC236}">
                  <a16:creationId xmlns:a16="http://schemas.microsoft.com/office/drawing/2014/main" id="{A857D121-8E16-EF74-8FAC-CFD4431E01EC}"/>
                </a:ext>
              </a:extLst>
            </p:cNvPr>
            <p:cNvSpPr txBox="1"/>
            <p:nvPr/>
          </p:nvSpPr>
          <p:spPr>
            <a:xfrm>
              <a:off x="7422687" y="828845"/>
              <a:ext cx="7584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b="0" i="0" u="none" strike="noStrike" cap="none" dirty="0">
                  <a:solidFill>
                    <a:srgbClr val="97CCD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01</a:t>
              </a:r>
              <a:endParaRPr sz="3100" b="0" i="0" u="none" strike="noStrike" cap="none" dirty="0">
                <a:solidFill>
                  <a:srgbClr val="97CCD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27" name="Google Shape;48;p2">
              <a:extLst>
                <a:ext uri="{FF2B5EF4-FFF2-40B4-BE49-F238E27FC236}">
                  <a16:creationId xmlns:a16="http://schemas.microsoft.com/office/drawing/2014/main" id="{6EFCE93C-46E5-8A36-60DC-1AC2F19227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8951" y="933364"/>
              <a:ext cx="174626" cy="360363"/>
            </a:xfrm>
            <a:prstGeom prst="straightConnector1">
              <a:avLst/>
            </a:prstGeom>
            <a:noFill/>
            <a:ln w="19050" cap="flat" cmpd="sng">
              <a:solidFill>
                <a:srgbClr val="97CCD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" name="Google Shape;62;p2">
              <a:extLst>
                <a:ext uri="{FF2B5EF4-FFF2-40B4-BE49-F238E27FC236}">
                  <a16:creationId xmlns:a16="http://schemas.microsoft.com/office/drawing/2014/main" id="{88550295-D12D-67CF-8C92-133A7C42FCAB}"/>
                </a:ext>
              </a:extLst>
            </p:cNvPr>
            <p:cNvSpPr txBox="1"/>
            <p:nvPr/>
          </p:nvSpPr>
          <p:spPr>
            <a:xfrm>
              <a:off x="8373525" y="828845"/>
              <a:ext cx="22617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dirty="0" err="1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背景與動機</a:t>
              </a:r>
              <a:endParaRPr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3297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標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7;p8">
            <a:extLst>
              <a:ext uri="{FF2B5EF4-FFF2-40B4-BE49-F238E27FC236}">
                <a16:creationId xmlns:a16="http://schemas.microsoft.com/office/drawing/2014/main" id="{D3704BB7-83BC-3467-BEFD-1A986DF1BB52}"/>
              </a:ext>
            </a:extLst>
          </p:cNvPr>
          <p:cNvSpPr/>
          <p:nvPr userDrawn="1"/>
        </p:nvSpPr>
        <p:spPr>
          <a:xfrm>
            <a:off x="1284745" y="899669"/>
            <a:ext cx="6234337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" name="Google Shape;118;p8">
            <a:extLst>
              <a:ext uri="{FF2B5EF4-FFF2-40B4-BE49-F238E27FC236}">
                <a16:creationId xmlns:a16="http://schemas.microsoft.com/office/drawing/2014/main" id="{42E8343D-536B-F846-6E59-526C0384BDFF}"/>
              </a:ext>
            </a:extLst>
          </p:cNvPr>
          <p:cNvSpPr/>
          <p:nvPr userDrawn="1"/>
        </p:nvSpPr>
        <p:spPr>
          <a:xfrm>
            <a:off x="0" y="3749375"/>
            <a:ext cx="12192000" cy="310862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DC3C340-FC29-3853-F203-91F8EEF01DFA}"/>
              </a:ext>
            </a:extLst>
          </p:cNvPr>
          <p:cNvGrpSpPr/>
          <p:nvPr userDrawn="1"/>
        </p:nvGrpSpPr>
        <p:grpSpPr>
          <a:xfrm>
            <a:off x="7468284" y="0"/>
            <a:ext cx="3438971" cy="4581525"/>
            <a:chOff x="7310290" y="0"/>
            <a:chExt cx="3438971" cy="4581525"/>
          </a:xfrm>
        </p:grpSpPr>
        <p:sp>
          <p:nvSpPr>
            <p:cNvPr id="10" name="Google Shape;119;p8">
              <a:extLst>
                <a:ext uri="{FF2B5EF4-FFF2-40B4-BE49-F238E27FC236}">
                  <a16:creationId xmlns:a16="http://schemas.microsoft.com/office/drawing/2014/main" id="{E411DAA6-A652-657E-C8E9-2C3BCFFEF633}"/>
                </a:ext>
              </a:extLst>
            </p:cNvPr>
            <p:cNvSpPr/>
            <p:nvPr userDrawn="1"/>
          </p:nvSpPr>
          <p:spPr>
            <a:xfrm>
              <a:off x="7310290" y="0"/>
              <a:ext cx="3438971" cy="4581525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1" name="Google Shape;120;p8">
              <a:extLst>
                <a:ext uri="{FF2B5EF4-FFF2-40B4-BE49-F238E27FC236}">
                  <a16:creationId xmlns:a16="http://schemas.microsoft.com/office/drawing/2014/main" id="{6653B152-26B4-E11B-FBBB-754D5DB12650}"/>
                </a:ext>
              </a:extLst>
            </p:cNvPr>
            <p:cNvSpPr txBox="1"/>
            <p:nvPr userDrawn="1"/>
          </p:nvSpPr>
          <p:spPr>
            <a:xfrm>
              <a:off x="7675630" y="717250"/>
              <a:ext cx="2759089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6000" b="0" i="0" u="none" strike="noStrike" cap="none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9192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 preserve="1">
  <p:cSld name="1_空白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C46A745-E9BE-988E-EB3F-A16CF8073B13}"/>
              </a:ext>
            </a:extLst>
          </p:cNvPr>
          <p:cNvGrpSpPr/>
          <p:nvPr userDrawn="1"/>
        </p:nvGrpSpPr>
        <p:grpSpPr>
          <a:xfrm>
            <a:off x="3553897" y="627468"/>
            <a:ext cx="6691001" cy="108000"/>
            <a:chOff x="3553897" y="681257"/>
            <a:chExt cx="6691001" cy="108000"/>
          </a:xfrm>
        </p:grpSpPr>
        <p:sp>
          <p:nvSpPr>
            <p:cNvPr id="8" name="Google Shape;71;g12973218630_0_4">
              <a:extLst>
                <a:ext uri="{FF2B5EF4-FFF2-40B4-BE49-F238E27FC236}">
                  <a16:creationId xmlns:a16="http://schemas.microsoft.com/office/drawing/2014/main" id="{1170BCE4-883C-BFFB-7842-3438FE1D7BE4}"/>
                </a:ext>
              </a:extLst>
            </p:cNvPr>
            <p:cNvSpPr/>
            <p:nvPr userDrawn="1"/>
          </p:nvSpPr>
          <p:spPr>
            <a:xfrm>
              <a:off x="3553897" y="681257"/>
              <a:ext cx="5459400" cy="108000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</a:t>
              </a: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9" name="Google Shape;72;g12973218630_0_4">
              <a:extLst>
                <a:ext uri="{FF2B5EF4-FFF2-40B4-BE49-F238E27FC236}">
                  <a16:creationId xmlns:a16="http://schemas.microsoft.com/office/drawing/2014/main" id="{0493A85A-7334-C810-2545-1AEC87CFBCF6}"/>
                </a:ext>
              </a:extLst>
            </p:cNvPr>
            <p:cNvSpPr/>
            <p:nvPr userDrawn="1"/>
          </p:nvSpPr>
          <p:spPr>
            <a:xfrm>
              <a:off x="9140598" y="681257"/>
              <a:ext cx="1104300" cy="108000"/>
            </a:xfrm>
            <a:prstGeom prst="rect">
              <a:avLst/>
            </a:prstGeom>
            <a:solidFill>
              <a:srgbClr val="3A4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47618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6;g11bdbda3167_0_18">
            <a:extLst>
              <a:ext uri="{FF2B5EF4-FFF2-40B4-BE49-F238E27FC236}">
                <a16:creationId xmlns:a16="http://schemas.microsoft.com/office/drawing/2014/main" id="{9EAD8CD1-D712-34C3-9AA2-205A63AB3A3C}"/>
              </a:ext>
            </a:extLst>
          </p:cNvPr>
          <p:cNvSpPr/>
          <p:nvPr userDrawn="1"/>
        </p:nvSpPr>
        <p:spPr>
          <a:xfrm rot="5400000">
            <a:off x="2660250" y="-2665500"/>
            <a:ext cx="6871500" cy="12189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" name="Google Shape;398;g11bdbda3167_0_18">
            <a:extLst>
              <a:ext uri="{FF2B5EF4-FFF2-40B4-BE49-F238E27FC236}">
                <a16:creationId xmlns:a16="http://schemas.microsoft.com/office/drawing/2014/main" id="{B5AA1F46-BA3F-850F-DE49-1699C3754EA2}"/>
              </a:ext>
            </a:extLst>
          </p:cNvPr>
          <p:cNvSpPr/>
          <p:nvPr userDrawn="1"/>
        </p:nvSpPr>
        <p:spPr>
          <a:xfrm>
            <a:off x="1783500" y="2042100"/>
            <a:ext cx="8625000" cy="2773800"/>
          </a:xfrm>
          <a:prstGeom prst="frame">
            <a:avLst>
              <a:gd name="adj1" fmla="val 294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E2A9FA-29F0-D8D5-DD05-1CBFFF5278ED}"/>
              </a:ext>
            </a:extLst>
          </p:cNvPr>
          <p:cNvSpPr txBox="1"/>
          <p:nvPr userDrawn="1"/>
        </p:nvSpPr>
        <p:spPr>
          <a:xfrm>
            <a:off x="2934891" y="2340433"/>
            <a:ext cx="6322218" cy="217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zh-TW" sz="12200" b="0" i="0" u="none" strike="noStrike" cap="none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410246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ransition spd="med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/>
          <p:nvPr/>
        </p:nvSpPr>
        <p:spPr>
          <a:xfrm flipH="1">
            <a:off x="-99" y="125"/>
            <a:ext cx="12192099" cy="2571300"/>
          </a:xfrm>
          <a:prstGeom prst="rect">
            <a:avLst/>
          </a:prstGeom>
          <a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 l="-60975" t="-5" r="-68834" b="-10870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2562643" y="2782161"/>
            <a:ext cx="7691883" cy="1836492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1862655" y="4829374"/>
            <a:ext cx="7691883" cy="174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指導老師：許晉龍老師</a:t>
            </a:r>
            <a:endParaRPr sz="2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組員：11036006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王佑強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11036029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李崧毓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11036025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柯玄娜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11036041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龔渝捷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11036027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錢慧蓁</a:t>
            </a:r>
            <a:endParaRPr sz="2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55600" y="0"/>
            <a:ext cx="3548650" cy="461865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/>
        </p:nvSpPr>
        <p:spPr>
          <a:xfrm>
            <a:off x="2250008" y="3238734"/>
            <a:ext cx="769188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MRT</a:t>
            </a:r>
            <a:r>
              <a:rPr lang="en-US" sz="5400" b="1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aipei｜台北先生</a:t>
            </a:r>
            <a:endParaRPr sz="14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/>
          <p:nvPr/>
        </p:nvSpPr>
        <p:spPr>
          <a:xfrm>
            <a:off x="1019175" y="899669"/>
            <a:ext cx="6867525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4" name="Google Shape;234;p13"/>
          <p:cNvSpPr/>
          <p:nvPr/>
        </p:nvSpPr>
        <p:spPr>
          <a:xfrm>
            <a:off x="0" y="3749375"/>
            <a:ext cx="12192000" cy="31086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8263" r="-33376" b="-9163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7202714" y="0"/>
            <a:ext cx="3438971" cy="4581525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7568054" y="717250"/>
            <a:ext cx="2759089" cy="357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lang="en-US" sz="166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03</a:t>
            </a:r>
            <a:endParaRPr sz="166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Google Shape;358;p18">
            <a:extLst>
              <a:ext uri="{FF2B5EF4-FFF2-40B4-BE49-F238E27FC236}">
                <a16:creationId xmlns:a16="http://schemas.microsoft.com/office/drawing/2014/main" id="{E4566975-0CD8-A8B1-015E-11CE5B5BA598}"/>
              </a:ext>
            </a:extLst>
          </p:cNvPr>
          <p:cNvSpPr txBox="1"/>
          <p:nvPr/>
        </p:nvSpPr>
        <p:spPr>
          <a:xfrm>
            <a:off x="1502744" y="1578954"/>
            <a:ext cx="551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5400"/>
            </a:pPr>
            <a:r>
              <a:rPr lang="zh-TW" altLang="en-US" sz="5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系統功能介紹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B1933526-D0F1-CF9E-D741-5EBA03B4971B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系統功能介紹</a:t>
            </a:r>
          </a:p>
        </p:txBody>
      </p:sp>
    </p:spTree>
    <p:extLst>
      <p:ext uri="{BB962C8B-B14F-4D97-AF65-F5344CB8AC3E}">
        <p14:creationId xmlns:p14="http://schemas.microsoft.com/office/powerpoint/2010/main" val="70686784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B1933526-D0F1-CF9E-D741-5EBA03B4971B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系統功能介紹</a:t>
            </a:r>
          </a:p>
        </p:txBody>
      </p:sp>
    </p:spTree>
    <p:extLst>
      <p:ext uri="{BB962C8B-B14F-4D97-AF65-F5344CB8AC3E}">
        <p14:creationId xmlns:p14="http://schemas.microsoft.com/office/powerpoint/2010/main" val="88568726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B1933526-D0F1-CF9E-D741-5EBA03B4971B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系統功能介紹</a:t>
            </a:r>
          </a:p>
        </p:txBody>
      </p:sp>
    </p:spTree>
    <p:extLst>
      <p:ext uri="{BB962C8B-B14F-4D97-AF65-F5344CB8AC3E}">
        <p14:creationId xmlns:p14="http://schemas.microsoft.com/office/powerpoint/2010/main" val="253862834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B1933526-D0F1-CF9E-D741-5EBA03B4971B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系統功能介紹</a:t>
            </a:r>
          </a:p>
        </p:txBody>
      </p:sp>
    </p:spTree>
    <p:extLst>
      <p:ext uri="{BB962C8B-B14F-4D97-AF65-F5344CB8AC3E}">
        <p14:creationId xmlns:p14="http://schemas.microsoft.com/office/powerpoint/2010/main" val="226308175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B1933526-D0F1-CF9E-D741-5EBA03B4971B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系統功能介紹</a:t>
            </a:r>
          </a:p>
        </p:txBody>
      </p:sp>
    </p:spTree>
    <p:extLst>
      <p:ext uri="{BB962C8B-B14F-4D97-AF65-F5344CB8AC3E}">
        <p14:creationId xmlns:p14="http://schemas.microsoft.com/office/powerpoint/2010/main" val="227057433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4;p13">
            <a:extLst>
              <a:ext uri="{FF2B5EF4-FFF2-40B4-BE49-F238E27FC236}">
                <a16:creationId xmlns:a16="http://schemas.microsoft.com/office/drawing/2014/main" id="{DBE5F441-C15F-A22A-4BAF-61590969D378}"/>
              </a:ext>
            </a:extLst>
          </p:cNvPr>
          <p:cNvSpPr/>
          <p:nvPr/>
        </p:nvSpPr>
        <p:spPr>
          <a:xfrm>
            <a:off x="0" y="3749375"/>
            <a:ext cx="12192000" cy="31086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8263" r="-33376" b="-9163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4" name="Google Shape;354;p18"/>
          <p:cNvSpPr/>
          <p:nvPr/>
        </p:nvSpPr>
        <p:spPr>
          <a:xfrm>
            <a:off x="1019175" y="899669"/>
            <a:ext cx="6867525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6" name="Google Shape;356;p18"/>
          <p:cNvSpPr/>
          <p:nvPr/>
        </p:nvSpPr>
        <p:spPr>
          <a:xfrm>
            <a:off x="7202714" y="0"/>
            <a:ext cx="3438971" cy="4581525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7" name="Google Shape;357;p18"/>
          <p:cNvSpPr txBox="1"/>
          <p:nvPr/>
        </p:nvSpPr>
        <p:spPr>
          <a:xfrm>
            <a:off x="7568054" y="717250"/>
            <a:ext cx="2759089" cy="357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lang="en-US" sz="166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04</a:t>
            </a:r>
            <a:endParaRPr sz="166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8" name="Google Shape;358;p18"/>
          <p:cNvSpPr txBox="1"/>
          <p:nvPr/>
        </p:nvSpPr>
        <p:spPr>
          <a:xfrm>
            <a:off x="1502744" y="1578954"/>
            <a:ext cx="551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結論及未來展望</a:t>
            </a:r>
            <a:endParaRPr sz="54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4;p21">
            <a:extLst>
              <a:ext uri="{FF2B5EF4-FFF2-40B4-BE49-F238E27FC236}">
                <a16:creationId xmlns:a16="http://schemas.microsoft.com/office/drawing/2014/main" id="{959CD339-6AF3-9A31-D313-43F7BFAA085F}"/>
              </a:ext>
            </a:extLst>
          </p:cNvPr>
          <p:cNvSpPr/>
          <p:nvPr/>
        </p:nvSpPr>
        <p:spPr>
          <a:xfrm>
            <a:off x="10189661" y="2443955"/>
            <a:ext cx="285750" cy="203745"/>
          </a:xfrm>
          <a:custGeom>
            <a:avLst/>
            <a:gdLst/>
            <a:ahLst/>
            <a:cxnLst/>
            <a:rect l="l" t="t" r="r" b="b"/>
            <a:pathLst>
              <a:path w="567167" h="404402" extrusionOk="0">
                <a:moveTo>
                  <a:pt x="206677" y="136244"/>
                </a:moveTo>
                <a:cubicBezTo>
                  <a:pt x="170795" y="136244"/>
                  <a:pt x="140655" y="166358"/>
                  <a:pt x="140655" y="202208"/>
                </a:cubicBezTo>
                <a:cubicBezTo>
                  <a:pt x="140655" y="236624"/>
                  <a:pt x="170795" y="266738"/>
                  <a:pt x="206677" y="266738"/>
                </a:cubicBezTo>
                <a:cubicBezTo>
                  <a:pt x="242558" y="266738"/>
                  <a:pt x="272699" y="238058"/>
                  <a:pt x="272699" y="202208"/>
                </a:cubicBezTo>
                <a:cubicBezTo>
                  <a:pt x="272699" y="166358"/>
                  <a:pt x="242558" y="136244"/>
                  <a:pt x="206677" y="136244"/>
                </a:cubicBezTo>
                <a:close/>
                <a:moveTo>
                  <a:pt x="459789" y="65329"/>
                </a:moveTo>
                <a:cubicBezTo>
                  <a:pt x="452252" y="68197"/>
                  <a:pt x="445792" y="73935"/>
                  <a:pt x="442203" y="81823"/>
                </a:cubicBezTo>
                <a:cubicBezTo>
                  <a:pt x="435026" y="97600"/>
                  <a:pt x="442203" y="116246"/>
                  <a:pt x="457995" y="123417"/>
                </a:cubicBezTo>
                <a:cubicBezTo>
                  <a:pt x="475222" y="130588"/>
                  <a:pt x="493884" y="123417"/>
                  <a:pt x="501062" y="107640"/>
                </a:cubicBezTo>
                <a:cubicBezTo>
                  <a:pt x="506804" y="91863"/>
                  <a:pt x="499627" y="73217"/>
                  <a:pt x="483835" y="66046"/>
                </a:cubicBezTo>
                <a:cubicBezTo>
                  <a:pt x="475940" y="62460"/>
                  <a:pt x="467326" y="62460"/>
                  <a:pt x="459789" y="65329"/>
                </a:cubicBezTo>
                <a:close/>
                <a:moveTo>
                  <a:pt x="445075" y="69"/>
                </a:moveTo>
                <a:cubicBezTo>
                  <a:pt x="446510" y="-1365"/>
                  <a:pt x="466608" y="20149"/>
                  <a:pt x="466608" y="20149"/>
                </a:cubicBezTo>
                <a:lnTo>
                  <a:pt x="479528" y="21583"/>
                </a:lnTo>
                <a:cubicBezTo>
                  <a:pt x="479528" y="21583"/>
                  <a:pt x="499627" y="69"/>
                  <a:pt x="501062" y="1504"/>
                </a:cubicBezTo>
                <a:lnTo>
                  <a:pt x="521160" y="10109"/>
                </a:lnTo>
                <a:cubicBezTo>
                  <a:pt x="522596" y="10109"/>
                  <a:pt x="521160" y="40229"/>
                  <a:pt x="521160" y="40229"/>
                </a:cubicBezTo>
                <a:lnTo>
                  <a:pt x="529774" y="48835"/>
                </a:lnTo>
                <a:cubicBezTo>
                  <a:pt x="529774" y="48835"/>
                  <a:pt x="558485" y="48835"/>
                  <a:pt x="559921" y="50269"/>
                </a:cubicBezTo>
                <a:lnTo>
                  <a:pt x="567099" y="70349"/>
                </a:lnTo>
                <a:cubicBezTo>
                  <a:pt x="568534" y="71783"/>
                  <a:pt x="547001" y="90429"/>
                  <a:pt x="547001" y="90429"/>
                </a:cubicBezTo>
                <a:lnTo>
                  <a:pt x="547001" y="103337"/>
                </a:lnTo>
                <a:cubicBezTo>
                  <a:pt x="547001" y="103337"/>
                  <a:pt x="567099" y="123417"/>
                  <a:pt x="567099" y="124851"/>
                </a:cubicBezTo>
                <a:lnTo>
                  <a:pt x="558485" y="144931"/>
                </a:lnTo>
                <a:cubicBezTo>
                  <a:pt x="557050" y="146365"/>
                  <a:pt x="528338" y="144931"/>
                  <a:pt x="528338" y="144931"/>
                </a:cubicBezTo>
                <a:lnTo>
                  <a:pt x="518289" y="153537"/>
                </a:lnTo>
                <a:cubicBezTo>
                  <a:pt x="518289" y="153537"/>
                  <a:pt x="519725" y="182222"/>
                  <a:pt x="518289" y="182222"/>
                </a:cubicBezTo>
                <a:lnTo>
                  <a:pt x="498191" y="189394"/>
                </a:lnTo>
                <a:cubicBezTo>
                  <a:pt x="496755" y="190828"/>
                  <a:pt x="476657" y="169314"/>
                  <a:pt x="476657" y="169314"/>
                </a:cubicBezTo>
                <a:lnTo>
                  <a:pt x="463737" y="167880"/>
                </a:lnTo>
                <a:cubicBezTo>
                  <a:pt x="463737" y="167880"/>
                  <a:pt x="443639" y="187959"/>
                  <a:pt x="442203" y="187959"/>
                </a:cubicBezTo>
                <a:lnTo>
                  <a:pt x="422105" y="179354"/>
                </a:lnTo>
                <a:cubicBezTo>
                  <a:pt x="420670" y="177920"/>
                  <a:pt x="422105" y="149234"/>
                  <a:pt x="422105" y="149234"/>
                </a:cubicBezTo>
                <a:lnTo>
                  <a:pt x="413492" y="140628"/>
                </a:lnTo>
                <a:cubicBezTo>
                  <a:pt x="413492" y="140628"/>
                  <a:pt x="383345" y="140628"/>
                  <a:pt x="383345" y="139194"/>
                </a:cubicBezTo>
                <a:lnTo>
                  <a:pt x="374731" y="119114"/>
                </a:lnTo>
                <a:cubicBezTo>
                  <a:pt x="374731" y="117680"/>
                  <a:pt x="396265" y="99034"/>
                  <a:pt x="396265" y="99034"/>
                </a:cubicBezTo>
                <a:lnTo>
                  <a:pt x="396265" y="86126"/>
                </a:lnTo>
                <a:cubicBezTo>
                  <a:pt x="396265" y="86126"/>
                  <a:pt x="374731" y="66046"/>
                  <a:pt x="376167" y="64612"/>
                </a:cubicBezTo>
                <a:lnTo>
                  <a:pt x="384780" y="44532"/>
                </a:lnTo>
                <a:cubicBezTo>
                  <a:pt x="384780" y="43098"/>
                  <a:pt x="414927" y="44532"/>
                  <a:pt x="414927" y="44532"/>
                </a:cubicBezTo>
                <a:lnTo>
                  <a:pt x="423541" y="35926"/>
                </a:lnTo>
                <a:cubicBezTo>
                  <a:pt x="423541" y="35926"/>
                  <a:pt x="423541" y="7241"/>
                  <a:pt x="424976" y="7241"/>
                </a:cubicBezTo>
                <a:close/>
                <a:moveTo>
                  <a:pt x="182277" y="14"/>
                </a:moveTo>
                <a:lnTo>
                  <a:pt x="228206" y="14"/>
                </a:lnTo>
                <a:cubicBezTo>
                  <a:pt x="231076" y="14"/>
                  <a:pt x="254040" y="54506"/>
                  <a:pt x="254040" y="54506"/>
                </a:cubicBezTo>
                <a:lnTo>
                  <a:pt x="278440" y="64544"/>
                </a:lnTo>
                <a:cubicBezTo>
                  <a:pt x="278440" y="64544"/>
                  <a:pt x="332979" y="40166"/>
                  <a:pt x="335850" y="43034"/>
                </a:cubicBezTo>
                <a:lnTo>
                  <a:pt x="367426" y="73148"/>
                </a:lnTo>
                <a:cubicBezTo>
                  <a:pt x="370296" y="76016"/>
                  <a:pt x="345897" y="130508"/>
                  <a:pt x="345897" y="130508"/>
                </a:cubicBezTo>
                <a:lnTo>
                  <a:pt x="355943" y="154886"/>
                </a:lnTo>
                <a:cubicBezTo>
                  <a:pt x="355943" y="154886"/>
                  <a:pt x="413354" y="174962"/>
                  <a:pt x="413354" y="177830"/>
                </a:cubicBezTo>
                <a:lnTo>
                  <a:pt x="413354" y="222284"/>
                </a:lnTo>
                <a:cubicBezTo>
                  <a:pt x="413354" y="226586"/>
                  <a:pt x="355943" y="248096"/>
                  <a:pt x="355943" y="248096"/>
                </a:cubicBezTo>
                <a:lnTo>
                  <a:pt x="345897" y="272474"/>
                </a:lnTo>
                <a:cubicBezTo>
                  <a:pt x="345897" y="272474"/>
                  <a:pt x="371731" y="325532"/>
                  <a:pt x="368861" y="328400"/>
                </a:cubicBezTo>
                <a:lnTo>
                  <a:pt x="337285" y="359948"/>
                </a:lnTo>
                <a:cubicBezTo>
                  <a:pt x="334415" y="361382"/>
                  <a:pt x="279875" y="338438"/>
                  <a:pt x="279875" y="338438"/>
                </a:cubicBezTo>
                <a:lnTo>
                  <a:pt x="254040" y="348476"/>
                </a:lnTo>
                <a:cubicBezTo>
                  <a:pt x="254040" y="348476"/>
                  <a:pt x="233947" y="404402"/>
                  <a:pt x="229641" y="404402"/>
                </a:cubicBezTo>
                <a:lnTo>
                  <a:pt x="185148" y="404402"/>
                </a:lnTo>
                <a:cubicBezTo>
                  <a:pt x="182277" y="404402"/>
                  <a:pt x="159313" y="348476"/>
                  <a:pt x="159313" y="348476"/>
                </a:cubicBezTo>
                <a:lnTo>
                  <a:pt x="133479" y="338438"/>
                </a:lnTo>
                <a:cubicBezTo>
                  <a:pt x="133479" y="338438"/>
                  <a:pt x="78939" y="362816"/>
                  <a:pt x="77504" y="361382"/>
                </a:cubicBezTo>
                <a:lnTo>
                  <a:pt x="44493" y="329834"/>
                </a:lnTo>
                <a:cubicBezTo>
                  <a:pt x="43057" y="326966"/>
                  <a:pt x="67457" y="272474"/>
                  <a:pt x="67457" y="272474"/>
                </a:cubicBezTo>
                <a:lnTo>
                  <a:pt x="57410" y="248096"/>
                </a:lnTo>
                <a:cubicBezTo>
                  <a:pt x="57410" y="248096"/>
                  <a:pt x="0" y="228020"/>
                  <a:pt x="0" y="225152"/>
                </a:cubicBezTo>
                <a:lnTo>
                  <a:pt x="0" y="180698"/>
                </a:lnTo>
                <a:cubicBezTo>
                  <a:pt x="0" y="177830"/>
                  <a:pt x="55975" y="156320"/>
                  <a:pt x="55975" y="156320"/>
                </a:cubicBezTo>
                <a:lnTo>
                  <a:pt x="67457" y="130508"/>
                </a:lnTo>
                <a:cubicBezTo>
                  <a:pt x="67457" y="130508"/>
                  <a:pt x="41622" y="77450"/>
                  <a:pt x="43057" y="74582"/>
                </a:cubicBezTo>
                <a:lnTo>
                  <a:pt x="76068" y="43034"/>
                </a:lnTo>
                <a:cubicBezTo>
                  <a:pt x="77504" y="41600"/>
                  <a:pt x="133479" y="65978"/>
                  <a:pt x="133479" y="65978"/>
                </a:cubicBezTo>
                <a:lnTo>
                  <a:pt x="159313" y="54506"/>
                </a:lnTo>
                <a:cubicBezTo>
                  <a:pt x="159313" y="54506"/>
                  <a:pt x="179407" y="14"/>
                  <a:pt x="182277" y="1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Google Shape;365;p21">
            <a:extLst>
              <a:ext uri="{FF2B5EF4-FFF2-40B4-BE49-F238E27FC236}">
                <a16:creationId xmlns:a16="http://schemas.microsoft.com/office/drawing/2014/main" id="{15BBB897-C82D-241D-BF3A-EF0ED3CF0DEF}"/>
              </a:ext>
            </a:extLst>
          </p:cNvPr>
          <p:cNvSpPr/>
          <p:nvPr/>
        </p:nvSpPr>
        <p:spPr>
          <a:xfrm>
            <a:off x="10189661" y="3007608"/>
            <a:ext cx="285750" cy="177083"/>
          </a:xfrm>
          <a:custGeom>
            <a:avLst/>
            <a:gdLst/>
            <a:ahLst/>
            <a:cxnLst/>
            <a:rect l="l" t="t" r="r" b="b"/>
            <a:pathLst>
              <a:path w="605663" h="375338" extrusionOk="0">
                <a:moveTo>
                  <a:pt x="291296" y="195960"/>
                </a:moveTo>
                <a:lnTo>
                  <a:pt x="303111" y="196142"/>
                </a:lnTo>
                <a:lnTo>
                  <a:pt x="507684" y="199773"/>
                </a:lnTo>
                <a:lnTo>
                  <a:pt x="522679" y="230547"/>
                </a:lnTo>
                <a:lnTo>
                  <a:pt x="317288" y="234178"/>
                </a:lnTo>
                <a:lnTo>
                  <a:pt x="280027" y="354096"/>
                </a:lnTo>
                <a:lnTo>
                  <a:pt x="274392" y="372161"/>
                </a:lnTo>
                <a:lnTo>
                  <a:pt x="252672" y="372615"/>
                </a:lnTo>
                <a:lnTo>
                  <a:pt x="129982" y="375338"/>
                </a:lnTo>
                <a:lnTo>
                  <a:pt x="160700" y="311975"/>
                </a:lnTo>
                <a:lnTo>
                  <a:pt x="234495" y="313609"/>
                </a:lnTo>
                <a:lnTo>
                  <a:pt x="285389" y="208306"/>
                </a:lnTo>
                <a:close/>
                <a:moveTo>
                  <a:pt x="114255" y="50910"/>
                </a:moveTo>
                <a:cubicBezTo>
                  <a:pt x="79351" y="50910"/>
                  <a:pt x="50992" y="79224"/>
                  <a:pt x="50992" y="114072"/>
                </a:cubicBezTo>
                <a:cubicBezTo>
                  <a:pt x="50992" y="148828"/>
                  <a:pt x="79351" y="177142"/>
                  <a:pt x="114255" y="177142"/>
                </a:cubicBezTo>
                <a:cubicBezTo>
                  <a:pt x="149069" y="177142"/>
                  <a:pt x="177428" y="148828"/>
                  <a:pt x="177428" y="114072"/>
                </a:cubicBezTo>
                <a:cubicBezTo>
                  <a:pt x="177428" y="79224"/>
                  <a:pt x="149069" y="50910"/>
                  <a:pt x="114255" y="50910"/>
                </a:cubicBezTo>
                <a:close/>
                <a:moveTo>
                  <a:pt x="536308" y="34096"/>
                </a:moveTo>
                <a:cubicBezTo>
                  <a:pt x="515128" y="34096"/>
                  <a:pt x="497858" y="51336"/>
                  <a:pt x="497858" y="72477"/>
                </a:cubicBezTo>
                <a:cubicBezTo>
                  <a:pt x="497858" y="93618"/>
                  <a:pt x="515128" y="110767"/>
                  <a:pt x="536308" y="110767"/>
                </a:cubicBezTo>
                <a:cubicBezTo>
                  <a:pt x="557487" y="110767"/>
                  <a:pt x="574667" y="93618"/>
                  <a:pt x="574667" y="72477"/>
                </a:cubicBezTo>
                <a:cubicBezTo>
                  <a:pt x="574667" y="51336"/>
                  <a:pt x="557487" y="34096"/>
                  <a:pt x="536308" y="34096"/>
                </a:cubicBezTo>
                <a:close/>
                <a:moveTo>
                  <a:pt x="536308" y="3246"/>
                </a:moveTo>
                <a:cubicBezTo>
                  <a:pt x="574485" y="3246"/>
                  <a:pt x="605663" y="34277"/>
                  <a:pt x="605663" y="72477"/>
                </a:cubicBezTo>
                <a:cubicBezTo>
                  <a:pt x="605663" y="83637"/>
                  <a:pt x="602936" y="94253"/>
                  <a:pt x="598210" y="103599"/>
                </a:cubicBezTo>
                <a:lnTo>
                  <a:pt x="536308" y="231173"/>
                </a:lnTo>
                <a:lnTo>
                  <a:pt x="474315" y="103599"/>
                </a:lnTo>
                <a:cubicBezTo>
                  <a:pt x="469588" y="94253"/>
                  <a:pt x="466861" y="83637"/>
                  <a:pt x="466861" y="72477"/>
                </a:cubicBezTo>
                <a:cubicBezTo>
                  <a:pt x="466861" y="34277"/>
                  <a:pt x="498039" y="3246"/>
                  <a:pt x="536308" y="3246"/>
                </a:cubicBezTo>
                <a:close/>
                <a:moveTo>
                  <a:pt x="114255" y="0"/>
                </a:moveTo>
                <a:cubicBezTo>
                  <a:pt x="177246" y="0"/>
                  <a:pt x="228420" y="51182"/>
                  <a:pt x="228420" y="114072"/>
                </a:cubicBezTo>
                <a:cubicBezTo>
                  <a:pt x="228420" y="132494"/>
                  <a:pt x="224057" y="149827"/>
                  <a:pt x="216240" y="165254"/>
                </a:cubicBezTo>
                <a:lnTo>
                  <a:pt x="114255" y="375338"/>
                </a:lnTo>
                <a:lnTo>
                  <a:pt x="12180" y="165254"/>
                </a:lnTo>
                <a:cubicBezTo>
                  <a:pt x="4363" y="149917"/>
                  <a:pt x="0" y="132494"/>
                  <a:pt x="0" y="114072"/>
                </a:cubicBezTo>
                <a:cubicBezTo>
                  <a:pt x="0" y="51182"/>
                  <a:pt x="51265" y="0"/>
                  <a:pt x="1142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" name="Google Shape;70;g12973218630_0_4">
            <a:extLst>
              <a:ext uri="{FF2B5EF4-FFF2-40B4-BE49-F238E27FC236}">
                <a16:creationId xmlns:a16="http://schemas.microsoft.com/office/drawing/2014/main" id="{3F7FB111-82D7-3BA1-A207-E14100D99DA6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未來展望</a:t>
            </a:r>
          </a:p>
        </p:txBody>
      </p:sp>
    </p:spTree>
    <p:extLst>
      <p:ext uri="{BB962C8B-B14F-4D97-AF65-F5344CB8AC3E}">
        <p14:creationId xmlns:p14="http://schemas.microsoft.com/office/powerpoint/2010/main" val="196361442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;g12973218630_0_4">
            <a:extLst>
              <a:ext uri="{FF2B5EF4-FFF2-40B4-BE49-F238E27FC236}">
                <a16:creationId xmlns:a16="http://schemas.microsoft.com/office/drawing/2014/main" id="{3F7FB111-82D7-3BA1-A207-E14100D99DA6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組內分工</a:t>
            </a:r>
          </a:p>
        </p:txBody>
      </p:sp>
    </p:spTree>
    <p:extLst>
      <p:ext uri="{BB962C8B-B14F-4D97-AF65-F5344CB8AC3E}">
        <p14:creationId xmlns:p14="http://schemas.microsoft.com/office/powerpoint/2010/main" val="33004572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1;p1">
            <a:extLst>
              <a:ext uri="{FF2B5EF4-FFF2-40B4-BE49-F238E27FC236}">
                <a16:creationId xmlns:a16="http://schemas.microsoft.com/office/drawing/2014/main" id="{A0051D64-73AA-EF32-AF20-09C1FE5F6269}"/>
              </a:ext>
            </a:extLst>
          </p:cNvPr>
          <p:cNvSpPr/>
          <p:nvPr/>
        </p:nvSpPr>
        <p:spPr>
          <a:xfrm flipH="1">
            <a:off x="-99" y="125"/>
            <a:ext cx="12192099" cy="2571300"/>
          </a:xfrm>
          <a:prstGeom prst="rect">
            <a:avLst/>
          </a:prstGeom>
          <a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 l="-60975" t="-5" r="-68834" b="-10870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" name="Google Shape;32;p1">
            <a:extLst>
              <a:ext uri="{FF2B5EF4-FFF2-40B4-BE49-F238E27FC236}">
                <a16:creationId xmlns:a16="http://schemas.microsoft.com/office/drawing/2014/main" id="{7C24BC9A-5BB1-B177-E7AB-EF94D903C714}"/>
              </a:ext>
            </a:extLst>
          </p:cNvPr>
          <p:cNvSpPr/>
          <p:nvPr/>
        </p:nvSpPr>
        <p:spPr>
          <a:xfrm>
            <a:off x="2562643" y="2782161"/>
            <a:ext cx="7691883" cy="1836492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" name="Google Shape;33;p1">
            <a:extLst>
              <a:ext uri="{FF2B5EF4-FFF2-40B4-BE49-F238E27FC236}">
                <a16:creationId xmlns:a16="http://schemas.microsoft.com/office/drawing/2014/main" id="{F5C9E36E-8E5C-8ACB-AC6F-8368B6EE470B}"/>
              </a:ext>
            </a:extLst>
          </p:cNvPr>
          <p:cNvSpPr txBox="1"/>
          <p:nvPr/>
        </p:nvSpPr>
        <p:spPr>
          <a:xfrm>
            <a:off x="1862655" y="4829374"/>
            <a:ext cx="7691883" cy="174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指導老師：許晉龍老師</a:t>
            </a:r>
            <a:endParaRPr sz="2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組員：11036006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王佑強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11036029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李崧毓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11036025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柯玄娜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11036041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龔渝捷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11036027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錢慧蓁</a:t>
            </a:r>
            <a:endParaRPr sz="2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4" name="Google Shape;34;p1">
            <a:extLst>
              <a:ext uri="{FF2B5EF4-FFF2-40B4-BE49-F238E27FC236}">
                <a16:creationId xmlns:a16="http://schemas.microsoft.com/office/drawing/2014/main" id="{0BE65D17-4067-29A8-8DC8-67D325ADCF9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55600" y="0"/>
            <a:ext cx="3548650" cy="461865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35;p1">
            <a:extLst>
              <a:ext uri="{FF2B5EF4-FFF2-40B4-BE49-F238E27FC236}">
                <a16:creationId xmlns:a16="http://schemas.microsoft.com/office/drawing/2014/main" id="{EFBF25BD-0419-A511-E7B9-744152677224}"/>
              </a:ext>
            </a:extLst>
          </p:cNvPr>
          <p:cNvSpPr txBox="1"/>
          <p:nvPr/>
        </p:nvSpPr>
        <p:spPr>
          <a:xfrm>
            <a:off x="2250008" y="3238734"/>
            <a:ext cx="769188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感謝聆聽</a:t>
            </a:r>
            <a:endParaRPr sz="14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255629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bdbda3167_0_18"/>
          <p:cNvSpPr/>
          <p:nvPr/>
        </p:nvSpPr>
        <p:spPr>
          <a:xfrm rot="5400000">
            <a:off x="2660250" y="-2665500"/>
            <a:ext cx="6871500" cy="12189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7" name="Google Shape;397;g11bdbda3167_0_18"/>
          <p:cNvSpPr txBox="1"/>
          <p:nvPr/>
        </p:nvSpPr>
        <p:spPr>
          <a:xfrm>
            <a:off x="3571200" y="2139150"/>
            <a:ext cx="50496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200" b="0" i="0" u="none" strike="noStrike" cap="none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Q&amp;A</a:t>
            </a:r>
            <a:endParaRPr sz="12200" b="0" i="0" u="none" strike="noStrike" cap="none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98" name="Google Shape;398;g11bdbda3167_0_18"/>
          <p:cNvSpPr/>
          <p:nvPr/>
        </p:nvSpPr>
        <p:spPr>
          <a:xfrm>
            <a:off x="1783500" y="1902025"/>
            <a:ext cx="8625000" cy="2773800"/>
          </a:xfrm>
          <a:prstGeom prst="frame">
            <a:avLst>
              <a:gd name="adj1" fmla="val 294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CDDBE6BB-ECB1-F1BC-108A-4C9748501721}"/>
              </a:ext>
            </a:extLst>
          </p:cNvPr>
          <p:cNvSpPr txBox="1"/>
          <p:nvPr/>
        </p:nvSpPr>
        <p:spPr>
          <a:xfrm>
            <a:off x="904875" y="409884"/>
            <a:ext cx="2621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專案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背景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Google Shape;75;g12973218630_0_4">
            <a:extLst>
              <a:ext uri="{FF2B5EF4-FFF2-40B4-BE49-F238E27FC236}">
                <a16:creationId xmlns:a16="http://schemas.microsoft.com/office/drawing/2014/main" id="{0CD71302-CF09-F56C-A55C-BA174FF9A9BF}"/>
              </a:ext>
            </a:extLst>
          </p:cNvPr>
          <p:cNvCxnSpPr/>
          <p:nvPr/>
        </p:nvCxnSpPr>
        <p:spPr>
          <a:xfrm>
            <a:off x="3632913" y="2175475"/>
            <a:ext cx="623400" cy="13200"/>
          </a:xfrm>
          <a:prstGeom prst="straightConnector1">
            <a:avLst/>
          </a:prstGeom>
          <a:noFill/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" name="Google Shape;76;g12973218630_0_4">
            <a:extLst>
              <a:ext uri="{FF2B5EF4-FFF2-40B4-BE49-F238E27FC236}">
                <a16:creationId xmlns:a16="http://schemas.microsoft.com/office/drawing/2014/main" id="{C777FE48-8842-A127-70E0-D946DEF0798B}"/>
              </a:ext>
            </a:extLst>
          </p:cNvPr>
          <p:cNvCxnSpPr/>
          <p:nvPr/>
        </p:nvCxnSpPr>
        <p:spPr>
          <a:xfrm>
            <a:off x="3632913" y="4040875"/>
            <a:ext cx="623400" cy="13200"/>
          </a:xfrm>
          <a:prstGeom prst="straightConnector1">
            <a:avLst/>
          </a:prstGeom>
          <a:noFill/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" name="Google Shape;77;g12973218630_0_4">
            <a:extLst>
              <a:ext uri="{FF2B5EF4-FFF2-40B4-BE49-F238E27FC236}">
                <a16:creationId xmlns:a16="http://schemas.microsoft.com/office/drawing/2014/main" id="{417C342E-68D7-0E53-E7C2-352CAA9EFA4B}"/>
              </a:ext>
            </a:extLst>
          </p:cNvPr>
          <p:cNvCxnSpPr/>
          <p:nvPr/>
        </p:nvCxnSpPr>
        <p:spPr>
          <a:xfrm>
            <a:off x="3632913" y="5906275"/>
            <a:ext cx="623400" cy="13200"/>
          </a:xfrm>
          <a:prstGeom prst="straightConnector1">
            <a:avLst/>
          </a:prstGeom>
          <a:noFill/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" name="Google Shape;78;g12973218630_0_4">
            <a:extLst>
              <a:ext uri="{FF2B5EF4-FFF2-40B4-BE49-F238E27FC236}">
                <a16:creationId xmlns:a16="http://schemas.microsoft.com/office/drawing/2014/main" id="{7EC76F3B-FF47-B4D7-46D2-398EA15024CF}"/>
              </a:ext>
            </a:extLst>
          </p:cNvPr>
          <p:cNvSpPr/>
          <p:nvPr/>
        </p:nvSpPr>
        <p:spPr>
          <a:xfrm>
            <a:off x="4728163" y="1801250"/>
            <a:ext cx="1263900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迷路</a:t>
            </a:r>
            <a:endParaRPr sz="2400" b="0" i="0" u="none" strike="noStrike" cap="none"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7" name="Google Shape;79;g12973218630_0_4">
            <a:extLst>
              <a:ext uri="{FF2B5EF4-FFF2-40B4-BE49-F238E27FC236}">
                <a16:creationId xmlns:a16="http://schemas.microsoft.com/office/drawing/2014/main" id="{A30E9BF7-8A0D-6789-EB13-00C9115B53A1}"/>
              </a:ext>
            </a:extLst>
          </p:cNvPr>
          <p:cNvSpPr/>
          <p:nvPr/>
        </p:nvSpPr>
        <p:spPr>
          <a:xfrm>
            <a:off x="6283597" y="1801250"/>
            <a:ext cx="1583100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遺失物</a:t>
            </a:r>
            <a:endParaRPr sz="2400" b="0" i="0" u="none" strike="noStrike" cap="none"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8" name="Google Shape;80;g12973218630_0_4">
            <a:extLst>
              <a:ext uri="{FF2B5EF4-FFF2-40B4-BE49-F238E27FC236}">
                <a16:creationId xmlns:a16="http://schemas.microsoft.com/office/drawing/2014/main" id="{830DAB37-E1F9-10C9-6579-9177B6A86787}"/>
              </a:ext>
            </a:extLst>
          </p:cNvPr>
          <p:cNvSpPr/>
          <p:nvPr/>
        </p:nvSpPr>
        <p:spPr>
          <a:xfrm>
            <a:off x="8158231" y="1796798"/>
            <a:ext cx="2526000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出口資訊複雜</a:t>
            </a:r>
            <a:endParaRPr sz="2400" b="0" i="0" u="none" strike="noStrike" cap="none"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9" name="Google Shape;82;g12973218630_0_4">
            <a:extLst>
              <a:ext uri="{FF2B5EF4-FFF2-40B4-BE49-F238E27FC236}">
                <a16:creationId xmlns:a16="http://schemas.microsoft.com/office/drawing/2014/main" id="{CB064703-3994-8D96-4C39-117C76F5B7A1}"/>
              </a:ext>
            </a:extLst>
          </p:cNvPr>
          <p:cNvSpPr/>
          <p:nvPr/>
        </p:nvSpPr>
        <p:spPr>
          <a:xfrm>
            <a:off x="4728164" y="3700225"/>
            <a:ext cx="2946266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無一站式轉乘資訊</a:t>
            </a:r>
            <a:endParaRPr sz="2400" b="0" i="0" u="none" strike="noStrike" cap="none"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0" name="Google Shape;84;g12973218630_0_4">
            <a:extLst>
              <a:ext uri="{FF2B5EF4-FFF2-40B4-BE49-F238E27FC236}">
                <a16:creationId xmlns:a16="http://schemas.microsoft.com/office/drawing/2014/main" id="{5001712B-48C0-E4F0-8026-693ED060F515}"/>
              </a:ext>
            </a:extLst>
          </p:cNvPr>
          <p:cNvSpPr/>
          <p:nvPr/>
        </p:nvSpPr>
        <p:spPr>
          <a:xfrm>
            <a:off x="4728164" y="5565625"/>
            <a:ext cx="2750322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遺失物查找不易</a:t>
            </a:r>
            <a:endParaRPr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Google Shape;85;g12973218630_0_4">
            <a:extLst>
              <a:ext uri="{FF2B5EF4-FFF2-40B4-BE49-F238E27FC236}">
                <a16:creationId xmlns:a16="http://schemas.microsoft.com/office/drawing/2014/main" id="{C81E1529-0857-3557-5B85-0FE1ED233A4F}"/>
              </a:ext>
            </a:extLst>
          </p:cNvPr>
          <p:cNvSpPr/>
          <p:nvPr/>
        </p:nvSpPr>
        <p:spPr>
          <a:xfrm>
            <a:off x="7674429" y="5565625"/>
            <a:ext cx="3009802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altLang="en-US" sz="2400" b="0" i="0" u="none" strike="noStrike" cap="none" dirty="0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人工處理時間漫長</a:t>
            </a:r>
            <a:endParaRPr sz="2400" b="0" i="0" u="none" strike="noStrike" cap="none"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FD3C325-3E10-A6D5-BB37-3DBE3EB5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99" y="1529774"/>
            <a:ext cx="1291402" cy="129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D424B0C-B030-5A91-1743-88F822510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199" y="5238165"/>
            <a:ext cx="1326511" cy="133621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666B0CB-91BD-725E-4567-3C71B3D76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200" y="3367297"/>
            <a:ext cx="1324746" cy="1324746"/>
          </a:xfrm>
          <a:prstGeom prst="rect">
            <a:avLst/>
          </a:prstGeom>
        </p:spPr>
      </p:pic>
      <p:sp>
        <p:nvSpPr>
          <p:cNvPr id="15" name="Google Shape;82;g12973218630_0_4">
            <a:extLst>
              <a:ext uri="{FF2B5EF4-FFF2-40B4-BE49-F238E27FC236}">
                <a16:creationId xmlns:a16="http://schemas.microsoft.com/office/drawing/2014/main" id="{53CD550E-8C53-471C-B49C-48B3E5737906}"/>
              </a:ext>
            </a:extLst>
          </p:cNvPr>
          <p:cNvSpPr/>
          <p:nvPr/>
        </p:nvSpPr>
        <p:spPr>
          <a:xfrm>
            <a:off x="7866697" y="3693625"/>
            <a:ext cx="2817534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altLang="en-US" sz="2400" b="0" i="0" u="none" strike="noStrike" cap="none" dirty="0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到站後無空位歸還</a:t>
            </a:r>
            <a:endParaRPr sz="2400" b="0" i="0" u="none" strike="noStrike" cap="none"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60295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CDDBE6BB-ECB1-F1BC-108A-4C9748501721}"/>
              </a:ext>
            </a:extLst>
          </p:cNvPr>
          <p:cNvSpPr txBox="1"/>
          <p:nvPr/>
        </p:nvSpPr>
        <p:spPr>
          <a:xfrm>
            <a:off x="904875" y="409884"/>
            <a:ext cx="2621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專案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背景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02333BF-2895-76DE-8EEF-0E14E2648ABD}"/>
              </a:ext>
            </a:extLst>
          </p:cNvPr>
          <p:cNvGraphicFramePr>
            <a:graphicFrameLocks noGrp="1"/>
          </p:cNvGraphicFramePr>
          <p:nvPr/>
        </p:nvGraphicFramePr>
        <p:xfrm>
          <a:off x="904874" y="1371600"/>
          <a:ext cx="10448925" cy="4575334"/>
        </p:xfrm>
        <a:graphic>
          <a:graphicData uri="http://schemas.openxmlformats.org/drawingml/2006/table">
            <a:tbl>
              <a:tblPr firstRow="1" firstCol="1" bandRow="1">
                <a:tableStyleId>{A145FF9A-91A9-472E-BB00-B5EE018F6B20}</a:tableStyleId>
              </a:tblPr>
              <a:tblGrid>
                <a:gridCol w="4950700">
                  <a:extLst>
                    <a:ext uri="{9D8B030D-6E8A-4147-A177-3AD203B41FA5}">
                      <a16:colId xmlns:a16="http://schemas.microsoft.com/office/drawing/2014/main" val="430309924"/>
                    </a:ext>
                  </a:extLst>
                </a:gridCol>
                <a:gridCol w="5498225">
                  <a:extLst>
                    <a:ext uri="{9D8B030D-6E8A-4147-A177-3AD203B41FA5}">
                      <a16:colId xmlns:a16="http://schemas.microsoft.com/office/drawing/2014/main" val="509063491"/>
                    </a:ext>
                  </a:extLst>
                </a:gridCol>
              </a:tblGrid>
              <a:tr h="907178"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 dirty="0">
                          <a:effectLst/>
                        </a:rPr>
                        <a:t>Strengths</a:t>
                      </a:r>
                      <a:r>
                        <a:rPr lang="zh-TW" sz="3000" kern="100" dirty="0">
                          <a:effectLst/>
                        </a:rPr>
                        <a:t>優勢</a:t>
                      </a:r>
                      <a:endParaRPr lang="zh-TW" sz="3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 dirty="0">
                          <a:effectLst/>
                        </a:rPr>
                        <a:t>Weaknesses</a:t>
                      </a:r>
                      <a:r>
                        <a:rPr lang="zh-TW" sz="3000" kern="100" dirty="0">
                          <a:effectLst/>
                        </a:rPr>
                        <a:t>劣勢</a:t>
                      </a:r>
                      <a:endParaRPr lang="zh-TW" sz="3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58341842"/>
                  </a:ext>
                </a:extLst>
              </a:tr>
              <a:tr h="1617144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2000" kern="100" dirty="0">
                          <a:effectLst/>
                        </a:rPr>
                        <a:t>免下載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2000" kern="100" dirty="0">
                          <a:effectLst/>
                        </a:rPr>
                        <a:t>操作簡單</a:t>
                      </a:r>
                      <a:r>
                        <a:rPr lang="zh-TW" altLang="en-US" sz="2000" kern="100" dirty="0">
                          <a:effectLst/>
                        </a:rPr>
                        <a:t>、</a:t>
                      </a:r>
                      <a:r>
                        <a:rPr lang="zh-TW" sz="2000" kern="100" dirty="0">
                          <a:effectLst/>
                        </a:rPr>
                        <a:t>流程方便快速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2000" kern="100" dirty="0">
                          <a:effectLst/>
                        </a:rPr>
                        <a:t>開發成本低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2000" b="1" kern="100" dirty="0">
                          <a:effectLst/>
                        </a:rPr>
                        <a:t>相較於現有相關應用程式，進階功能少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2000" b="1" kern="100" dirty="0">
                          <a:effectLst/>
                        </a:rPr>
                        <a:t>知名度低</a:t>
                      </a:r>
                      <a:endParaRPr lang="zh-TW" sz="20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34989893"/>
                  </a:ext>
                </a:extLst>
              </a:tr>
              <a:tr h="907178">
                <a:tc>
                  <a:txBody>
                    <a:bodyPr/>
                    <a:lstStyle/>
                    <a:p>
                      <a:pPr algn="ctr"/>
                      <a:r>
                        <a:rPr lang="en-US" sz="3000" b="1" kern="100" dirty="0">
                          <a:effectLst/>
                        </a:rPr>
                        <a:t>Opportunities</a:t>
                      </a:r>
                      <a:r>
                        <a:rPr lang="zh-TW" sz="3000" b="1" kern="100" dirty="0">
                          <a:effectLst/>
                        </a:rPr>
                        <a:t>機會</a:t>
                      </a:r>
                      <a:endParaRPr lang="zh-TW" sz="30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kern="100" dirty="0">
                          <a:effectLst/>
                        </a:rPr>
                        <a:t>Threats</a:t>
                      </a:r>
                      <a:r>
                        <a:rPr lang="zh-TW" sz="3000" b="1" kern="100" dirty="0">
                          <a:effectLst/>
                        </a:rPr>
                        <a:t>威脅</a:t>
                      </a:r>
                      <a:endParaRPr lang="zh-TW" sz="30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36316221"/>
                  </a:ext>
                </a:extLst>
              </a:tr>
              <a:tr h="1143834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2000" kern="100" dirty="0">
                          <a:effectLst/>
                        </a:rPr>
                        <a:t>低碳生活盛行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2000" kern="100" dirty="0">
                          <a:effectLst/>
                        </a:rPr>
                        <a:t>大眾運輸間轉乘複雜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2000" b="1" kern="100" dirty="0">
                          <a:effectLst/>
                        </a:rPr>
                        <a:t>已有相似功能應用程式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2000" b="1" kern="100" dirty="0">
                          <a:effectLst/>
                        </a:rPr>
                        <a:t>疫情期間大眾運輸運量降低</a:t>
                      </a:r>
                      <a:endParaRPr lang="zh-TW" sz="20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9737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3215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81B3C1CE-8168-1A90-FE30-69EB504F9851}"/>
              </a:ext>
            </a:extLst>
          </p:cNvPr>
          <p:cNvSpPr txBox="1"/>
          <p:nvPr/>
        </p:nvSpPr>
        <p:spPr>
          <a:xfrm>
            <a:off x="904875" y="409884"/>
            <a:ext cx="2621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專案目的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Google Shape;75;g12973218630_0_4">
            <a:extLst>
              <a:ext uri="{FF2B5EF4-FFF2-40B4-BE49-F238E27FC236}">
                <a16:creationId xmlns:a16="http://schemas.microsoft.com/office/drawing/2014/main" id="{6CA1E3CE-CBDE-21D0-5A1F-C69381850D28}"/>
              </a:ext>
            </a:extLst>
          </p:cNvPr>
          <p:cNvCxnSpPr/>
          <p:nvPr/>
        </p:nvCxnSpPr>
        <p:spPr>
          <a:xfrm>
            <a:off x="3632913" y="2175475"/>
            <a:ext cx="623400" cy="13200"/>
          </a:xfrm>
          <a:prstGeom prst="straightConnector1">
            <a:avLst/>
          </a:prstGeom>
          <a:noFill/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" name="Google Shape;76;g12973218630_0_4">
            <a:extLst>
              <a:ext uri="{FF2B5EF4-FFF2-40B4-BE49-F238E27FC236}">
                <a16:creationId xmlns:a16="http://schemas.microsoft.com/office/drawing/2014/main" id="{D2091ECC-E116-930D-D487-8502BE2EE74E}"/>
              </a:ext>
            </a:extLst>
          </p:cNvPr>
          <p:cNvCxnSpPr/>
          <p:nvPr/>
        </p:nvCxnSpPr>
        <p:spPr>
          <a:xfrm>
            <a:off x="3632913" y="4040875"/>
            <a:ext cx="623400" cy="13200"/>
          </a:xfrm>
          <a:prstGeom prst="straightConnector1">
            <a:avLst/>
          </a:prstGeom>
          <a:noFill/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" name="Google Shape;77;g12973218630_0_4">
            <a:extLst>
              <a:ext uri="{FF2B5EF4-FFF2-40B4-BE49-F238E27FC236}">
                <a16:creationId xmlns:a16="http://schemas.microsoft.com/office/drawing/2014/main" id="{83E66B9E-EBA0-14F8-D135-165B39364B85}"/>
              </a:ext>
            </a:extLst>
          </p:cNvPr>
          <p:cNvCxnSpPr/>
          <p:nvPr/>
        </p:nvCxnSpPr>
        <p:spPr>
          <a:xfrm>
            <a:off x="3632913" y="5906275"/>
            <a:ext cx="623400" cy="13200"/>
          </a:xfrm>
          <a:prstGeom prst="straightConnector1">
            <a:avLst/>
          </a:prstGeom>
          <a:noFill/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" name="Google Shape;78;g12973218630_0_4">
            <a:extLst>
              <a:ext uri="{FF2B5EF4-FFF2-40B4-BE49-F238E27FC236}">
                <a16:creationId xmlns:a16="http://schemas.microsoft.com/office/drawing/2014/main" id="{FAAEB131-17F9-4628-8737-EA24BABC3ACF}"/>
              </a:ext>
            </a:extLst>
          </p:cNvPr>
          <p:cNvSpPr/>
          <p:nvPr/>
        </p:nvSpPr>
        <p:spPr>
          <a:xfrm>
            <a:off x="4728163" y="1801250"/>
            <a:ext cx="5623106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800"/>
            </a:pPr>
            <a:r>
              <a:rPr lang="zh-TW" altLang="en-US" sz="2400" dirty="0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減少乘車時不安感</a:t>
            </a:r>
            <a:endParaRPr lang="zh-TW" altLang="en-US" sz="2400"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Google Shape;82;g12973218630_0_4">
            <a:extLst>
              <a:ext uri="{FF2B5EF4-FFF2-40B4-BE49-F238E27FC236}">
                <a16:creationId xmlns:a16="http://schemas.microsoft.com/office/drawing/2014/main" id="{D434BD3E-AB93-5785-9077-9BFFCD3D50CF}"/>
              </a:ext>
            </a:extLst>
          </p:cNvPr>
          <p:cNvSpPr/>
          <p:nvPr/>
        </p:nvSpPr>
        <p:spPr>
          <a:xfrm>
            <a:off x="4728163" y="3700225"/>
            <a:ext cx="5623104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2400"/>
            </a:pPr>
            <a:r>
              <a:rPr lang="zh-TW" altLang="en-US" sz="2400" dirty="0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/>
              </a:rPr>
              <a:t>降低處理遺失物成本</a:t>
            </a:r>
            <a:endParaRPr lang="zh-TW" altLang="en-US"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Google Shape;84;g12973218630_0_4">
            <a:extLst>
              <a:ext uri="{FF2B5EF4-FFF2-40B4-BE49-F238E27FC236}">
                <a16:creationId xmlns:a16="http://schemas.microsoft.com/office/drawing/2014/main" id="{177BA6F7-8AB8-34B8-2F29-AC065AB5FCB1}"/>
              </a:ext>
            </a:extLst>
          </p:cNvPr>
          <p:cNvSpPr/>
          <p:nvPr/>
        </p:nvSpPr>
        <p:spPr>
          <a:xfrm>
            <a:off x="4728163" y="5565625"/>
            <a:ext cx="5623103" cy="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7C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活化北捷官方帳號</a:t>
            </a:r>
            <a:endParaRPr dirty="0">
              <a:solidFill>
                <a:schemeClr val="tx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6128E11-AB1E-10D3-30ED-DDB258DE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84" y="3356796"/>
            <a:ext cx="1495100" cy="1368158"/>
          </a:xfrm>
          <a:prstGeom prst="rect">
            <a:avLst/>
          </a:prstGeom>
        </p:spPr>
      </p:pic>
      <p:sp>
        <p:nvSpPr>
          <p:cNvPr id="22" name="Google Shape;438;p6">
            <a:extLst>
              <a:ext uri="{FF2B5EF4-FFF2-40B4-BE49-F238E27FC236}">
                <a16:creationId xmlns:a16="http://schemas.microsoft.com/office/drawing/2014/main" id="{A30CE5EF-A3D3-07E6-D2FE-EFA0446EA8B0}"/>
              </a:ext>
            </a:extLst>
          </p:cNvPr>
          <p:cNvSpPr/>
          <p:nvPr/>
        </p:nvSpPr>
        <p:spPr>
          <a:xfrm>
            <a:off x="1602203" y="1510832"/>
            <a:ext cx="1329286" cy="1329286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3" name="Google Shape;126;g12a36a82d6d_0_0">
            <a:extLst>
              <a:ext uri="{FF2B5EF4-FFF2-40B4-BE49-F238E27FC236}">
                <a16:creationId xmlns:a16="http://schemas.microsoft.com/office/drawing/2014/main" id="{5AFE5692-C9D5-FA6E-F701-930E9928F4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0731" y="1793962"/>
            <a:ext cx="885406" cy="92457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438;p6">
            <a:extLst>
              <a:ext uri="{FF2B5EF4-FFF2-40B4-BE49-F238E27FC236}">
                <a16:creationId xmlns:a16="http://schemas.microsoft.com/office/drawing/2014/main" id="{AF59C735-89F8-1E59-9605-571D83123323}"/>
              </a:ext>
            </a:extLst>
          </p:cNvPr>
          <p:cNvSpPr/>
          <p:nvPr/>
        </p:nvSpPr>
        <p:spPr>
          <a:xfrm>
            <a:off x="1618791" y="5202030"/>
            <a:ext cx="1329286" cy="1329286"/>
          </a:xfrm>
          <a:prstGeom prst="ellipse">
            <a:avLst/>
          </a:prstGeom>
          <a:solidFill>
            <a:srgbClr val="01B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5" name="Google Shape;83;g12973218630_0_4">
            <a:extLst>
              <a:ext uri="{FF2B5EF4-FFF2-40B4-BE49-F238E27FC236}">
                <a16:creationId xmlns:a16="http://schemas.microsoft.com/office/drawing/2014/main" id="{6BD9BFD6-BA6F-B6F7-25D9-3067F655ED3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4609" y="5176478"/>
            <a:ext cx="1393570" cy="1393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817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4;p13">
            <a:extLst>
              <a:ext uri="{FF2B5EF4-FFF2-40B4-BE49-F238E27FC236}">
                <a16:creationId xmlns:a16="http://schemas.microsoft.com/office/drawing/2014/main" id="{65BA82BA-6234-4DE8-5996-90655A656A2A}"/>
              </a:ext>
            </a:extLst>
          </p:cNvPr>
          <p:cNvSpPr/>
          <p:nvPr/>
        </p:nvSpPr>
        <p:spPr>
          <a:xfrm>
            <a:off x="0" y="3749375"/>
            <a:ext cx="12192000" cy="31086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8263" r="-33376" b="-9163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1019175" y="899669"/>
            <a:ext cx="6867525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7202714" y="0"/>
            <a:ext cx="3438971" cy="4581525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7568054" y="717250"/>
            <a:ext cx="2759089" cy="357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lang="en-US" sz="166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02</a:t>
            </a:r>
            <a:endParaRPr sz="166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Google Shape;358;p18">
            <a:extLst>
              <a:ext uri="{FF2B5EF4-FFF2-40B4-BE49-F238E27FC236}">
                <a16:creationId xmlns:a16="http://schemas.microsoft.com/office/drawing/2014/main" id="{1CC03E80-FA8B-E3F1-775F-D244651EF5CF}"/>
              </a:ext>
            </a:extLst>
          </p:cNvPr>
          <p:cNvSpPr txBox="1"/>
          <p:nvPr/>
        </p:nvSpPr>
        <p:spPr>
          <a:xfrm>
            <a:off x="1502744" y="1578954"/>
            <a:ext cx="551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5400"/>
            </a:pPr>
            <a:r>
              <a:rPr lang="zh-TW" altLang="en-US" sz="5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系統架構</a:t>
            </a:r>
            <a:endParaRPr lang="zh-TW" alt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664E9E37-123F-656E-1A5C-A9B89A53FDB7}"/>
              </a:ext>
            </a:extLst>
          </p:cNvPr>
          <p:cNvSpPr txBox="1"/>
          <p:nvPr/>
        </p:nvSpPr>
        <p:spPr>
          <a:xfrm>
            <a:off x="904875" y="409884"/>
            <a:ext cx="2621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六大功能</a:t>
            </a:r>
            <a:endParaRPr lang="zh-TW" altLang="en-US" sz="28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" name="Google Shape;180;p10">
            <a:extLst>
              <a:ext uri="{FF2B5EF4-FFF2-40B4-BE49-F238E27FC236}">
                <a16:creationId xmlns:a16="http://schemas.microsoft.com/office/drawing/2014/main" id="{102582C1-FE06-B4C6-D777-2417B025788E}"/>
              </a:ext>
            </a:extLst>
          </p:cNvPr>
          <p:cNvGrpSpPr/>
          <p:nvPr/>
        </p:nvGrpSpPr>
        <p:grpSpPr>
          <a:xfrm>
            <a:off x="1677941" y="1687299"/>
            <a:ext cx="1980000" cy="1980000"/>
            <a:chOff x="1025663" y="1759549"/>
            <a:chExt cx="1894737" cy="1914486"/>
          </a:xfrm>
        </p:grpSpPr>
        <p:sp>
          <p:nvSpPr>
            <p:cNvPr id="4" name="Google Shape;181;p10">
              <a:extLst>
                <a:ext uri="{FF2B5EF4-FFF2-40B4-BE49-F238E27FC236}">
                  <a16:creationId xmlns:a16="http://schemas.microsoft.com/office/drawing/2014/main" id="{139C1693-71FC-6D1B-0D3E-14EC6E9AC3A8}"/>
                </a:ext>
              </a:extLst>
            </p:cNvPr>
            <p:cNvSpPr/>
            <p:nvPr/>
          </p:nvSpPr>
          <p:spPr>
            <a:xfrm>
              <a:off x="1025663" y="1759549"/>
              <a:ext cx="1894737" cy="1914486"/>
            </a:xfrm>
            <a:prstGeom prst="ellipse">
              <a:avLst/>
            </a:prstGeom>
            <a:solidFill>
              <a:srgbClr val="778495"/>
            </a:solidFill>
            <a:ln w="9525" cap="flat" cmpd="sng">
              <a:solidFill>
                <a:srgbClr val="97CC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endParaRPr sz="2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" name="Google Shape;182;p10">
              <a:extLst>
                <a:ext uri="{FF2B5EF4-FFF2-40B4-BE49-F238E27FC236}">
                  <a16:creationId xmlns:a16="http://schemas.microsoft.com/office/drawing/2014/main" id="{91C28F66-FA84-43F3-EC8C-B28B332341F0}"/>
                </a:ext>
              </a:extLst>
            </p:cNvPr>
            <p:cNvSpPr txBox="1"/>
            <p:nvPr/>
          </p:nvSpPr>
          <p:spPr>
            <a:xfrm>
              <a:off x="1110803" y="2297131"/>
              <a:ext cx="1724457" cy="1112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n-US" sz="2800" b="0" i="0" u="none" strike="noStrike" cap="none" dirty="0" err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即時路線規劃</a:t>
              </a:r>
              <a:endParaRPr sz="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183;p10">
            <a:extLst>
              <a:ext uri="{FF2B5EF4-FFF2-40B4-BE49-F238E27FC236}">
                <a16:creationId xmlns:a16="http://schemas.microsoft.com/office/drawing/2014/main" id="{11ACCE99-5F38-2F7C-7770-C2509F4BC782}"/>
              </a:ext>
            </a:extLst>
          </p:cNvPr>
          <p:cNvGrpSpPr/>
          <p:nvPr/>
        </p:nvGrpSpPr>
        <p:grpSpPr>
          <a:xfrm>
            <a:off x="8591588" y="1687301"/>
            <a:ext cx="1980000" cy="1980000"/>
            <a:chOff x="1029460" y="1759551"/>
            <a:chExt cx="2214515" cy="1851600"/>
          </a:xfrm>
        </p:grpSpPr>
        <p:sp>
          <p:nvSpPr>
            <p:cNvPr id="7" name="Google Shape;184;p10">
              <a:extLst>
                <a:ext uri="{FF2B5EF4-FFF2-40B4-BE49-F238E27FC236}">
                  <a16:creationId xmlns:a16="http://schemas.microsoft.com/office/drawing/2014/main" id="{EC571F97-4003-B31C-67CE-1FD4D589AB77}"/>
                </a:ext>
              </a:extLst>
            </p:cNvPr>
            <p:cNvSpPr/>
            <p:nvPr/>
          </p:nvSpPr>
          <p:spPr>
            <a:xfrm>
              <a:off x="1029460" y="1759551"/>
              <a:ext cx="2214515" cy="1851600"/>
            </a:xfrm>
            <a:prstGeom prst="ellipse">
              <a:avLst/>
            </a:prstGeom>
            <a:solidFill>
              <a:srgbClr val="3A414B"/>
            </a:solidFill>
            <a:ln w="9525" cap="flat" cmpd="sng">
              <a:solidFill>
                <a:srgbClr val="97CC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endParaRPr sz="2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" name="Google Shape;185;p10">
              <a:extLst>
                <a:ext uri="{FF2B5EF4-FFF2-40B4-BE49-F238E27FC236}">
                  <a16:creationId xmlns:a16="http://schemas.microsoft.com/office/drawing/2014/main" id="{ECA0DF81-FB00-CC92-E20C-F54663E754AF}"/>
                </a:ext>
              </a:extLst>
            </p:cNvPr>
            <p:cNvSpPr txBox="1"/>
            <p:nvPr/>
          </p:nvSpPr>
          <p:spPr>
            <a:xfrm>
              <a:off x="1029460" y="2397545"/>
              <a:ext cx="2214515" cy="5756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en-US" sz="2800" b="0" i="0" u="none" strike="noStrike" cap="none" dirty="0" err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回饋即時報</a:t>
              </a:r>
              <a:endParaRPr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186;p10">
            <a:extLst>
              <a:ext uri="{FF2B5EF4-FFF2-40B4-BE49-F238E27FC236}">
                <a16:creationId xmlns:a16="http://schemas.microsoft.com/office/drawing/2014/main" id="{9512C1CF-792F-5F1E-1F6A-AB5F386A5800}"/>
              </a:ext>
            </a:extLst>
          </p:cNvPr>
          <p:cNvGrpSpPr/>
          <p:nvPr/>
        </p:nvGrpSpPr>
        <p:grpSpPr>
          <a:xfrm>
            <a:off x="5067490" y="1657973"/>
            <a:ext cx="2080927" cy="1980000"/>
            <a:chOff x="977687" y="1759549"/>
            <a:chExt cx="2190449" cy="2105934"/>
          </a:xfrm>
        </p:grpSpPr>
        <p:sp>
          <p:nvSpPr>
            <p:cNvPr id="10" name="Google Shape;187;p10">
              <a:extLst>
                <a:ext uri="{FF2B5EF4-FFF2-40B4-BE49-F238E27FC236}">
                  <a16:creationId xmlns:a16="http://schemas.microsoft.com/office/drawing/2014/main" id="{33742A1B-5EC6-DD61-9789-9535C2E7A312}"/>
                </a:ext>
              </a:extLst>
            </p:cNvPr>
            <p:cNvSpPr/>
            <p:nvPr/>
          </p:nvSpPr>
          <p:spPr>
            <a:xfrm>
              <a:off x="1025663" y="1759549"/>
              <a:ext cx="2084210" cy="2105934"/>
            </a:xfrm>
            <a:prstGeom prst="ellipse">
              <a:avLst/>
            </a:prstGeom>
            <a:solidFill>
              <a:srgbClr val="97CCD4"/>
            </a:solidFill>
            <a:ln w="9525" cap="flat" cmpd="sng">
              <a:solidFill>
                <a:srgbClr val="97CC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endParaRPr sz="2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1" name="Google Shape;188;p10">
              <a:extLst>
                <a:ext uri="{FF2B5EF4-FFF2-40B4-BE49-F238E27FC236}">
                  <a16:creationId xmlns:a16="http://schemas.microsoft.com/office/drawing/2014/main" id="{9A11152A-83C2-AED5-DF36-D803D585ACB7}"/>
                </a:ext>
              </a:extLst>
            </p:cNvPr>
            <p:cNvSpPr txBox="1"/>
            <p:nvPr/>
          </p:nvSpPr>
          <p:spPr>
            <a:xfrm>
              <a:off x="977687" y="2516371"/>
              <a:ext cx="2190449" cy="654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遺失物通報</a:t>
              </a: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89;p10">
            <a:extLst>
              <a:ext uri="{FF2B5EF4-FFF2-40B4-BE49-F238E27FC236}">
                <a16:creationId xmlns:a16="http://schemas.microsoft.com/office/drawing/2014/main" id="{D5FCD9A1-83F3-7AA1-D687-4D6CED422C4A}"/>
              </a:ext>
            </a:extLst>
          </p:cNvPr>
          <p:cNvGrpSpPr/>
          <p:nvPr/>
        </p:nvGrpSpPr>
        <p:grpSpPr>
          <a:xfrm>
            <a:off x="5113067" y="4509601"/>
            <a:ext cx="1980000" cy="1980000"/>
            <a:chOff x="989456" y="1759549"/>
            <a:chExt cx="2331562" cy="1851600"/>
          </a:xfrm>
        </p:grpSpPr>
        <p:sp>
          <p:nvSpPr>
            <p:cNvPr id="13" name="Google Shape;190;p10">
              <a:extLst>
                <a:ext uri="{FF2B5EF4-FFF2-40B4-BE49-F238E27FC236}">
                  <a16:creationId xmlns:a16="http://schemas.microsoft.com/office/drawing/2014/main" id="{DCFBB0D3-D84B-CE96-491F-8A799E5FAF50}"/>
                </a:ext>
              </a:extLst>
            </p:cNvPr>
            <p:cNvSpPr/>
            <p:nvPr/>
          </p:nvSpPr>
          <p:spPr>
            <a:xfrm>
              <a:off x="989456" y="1759549"/>
              <a:ext cx="2331562" cy="1851600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endParaRPr sz="2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4" name="Google Shape;191;p10">
              <a:extLst>
                <a:ext uri="{FF2B5EF4-FFF2-40B4-BE49-F238E27FC236}">
                  <a16:creationId xmlns:a16="http://schemas.microsoft.com/office/drawing/2014/main" id="{F014F99B-72B2-E877-E502-9384D1FD8589}"/>
                </a:ext>
              </a:extLst>
            </p:cNvPr>
            <p:cNvSpPr txBox="1"/>
            <p:nvPr/>
          </p:nvSpPr>
          <p:spPr>
            <a:xfrm>
              <a:off x="1070287" y="2422246"/>
              <a:ext cx="2169900" cy="5756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n-US" sz="2800" b="0" i="0" u="none" strike="noStrike" cap="none" dirty="0" err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下車提醒</a:t>
              </a:r>
              <a:endParaRPr sz="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92;p10">
            <a:extLst>
              <a:ext uri="{FF2B5EF4-FFF2-40B4-BE49-F238E27FC236}">
                <a16:creationId xmlns:a16="http://schemas.microsoft.com/office/drawing/2014/main" id="{887F2B40-A301-D30B-53B1-32A8DB8EAC29}"/>
              </a:ext>
            </a:extLst>
          </p:cNvPr>
          <p:cNvGrpSpPr/>
          <p:nvPr/>
        </p:nvGrpSpPr>
        <p:grpSpPr>
          <a:xfrm>
            <a:off x="1677941" y="4420501"/>
            <a:ext cx="1980000" cy="2187501"/>
            <a:chOff x="1025663" y="1759548"/>
            <a:chExt cx="2084211" cy="2823435"/>
          </a:xfrm>
        </p:grpSpPr>
        <p:sp>
          <p:nvSpPr>
            <p:cNvPr id="16" name="Google Shape;193;p10">
              <a:extLst>
                <a:ext uri="{FF2B5EF4-FFF2-40B4-BE49-F238E27FC236}">
                  <a16:creationId xmlns:a16="http://schemas.microsoft.com/office/drawing/2014/main" id="{91B06796-1B2D-AECA-0942-F4231981A193}"/>
                </a:ext>
              </a:extLst>
            </p:cNvPr>
            <p:cNvSpPr/>
            <p:nvPr/>
          </p:nvSpPr>
          <p:spPr>
            <a:xfrm>
              <a:off x="1025663" y="1759548"/>
              <a:ext cx="2084211" cy="2578844"/>
            </a:xfrm>
            <a:prstGeom prst="ellipse">
              <a:avLst/>
            </a:prstGeom>
            <a:solidFill>
              <a:srgbClr val="3A414B"/>
            </a:solidFill>
            <a:ln w="9525" cap="flat" cmpd="sng">
              <a:solidFill>
                <a:srgbClr val="97CC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endParaRPr sz="2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" name="Google Shape;194;p10">
              <a:extLst>
                <a:ext uri="{FF2B5EF4-FFF2-40B4-BE49-F238E27FC236}">
                  <a16:creationId xmlns:a16="http://schemas.microsoft.com/office/drawing/2014/main" id="{97221C3C-DF8D-3384-8606-B23C9929298D}"/>
                </a:ext>
              </a:extLst>
            </p:cNvPr>
            <p:cNvSpPr txBox="1"/>
            <p:nvPr/>
          </p:nvSpPr>
          <p:spPr>
            <a:xfrm>
              <a:off x="1215136" y="2477049"/>
              <a:ext cx="1705264" cy="2105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n-US" sz="2800" b="0" i="0" u="none" strike="noStrike" cap="none" dirty="0" err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站內路線導覽</a:t>
              </a:r>
              <a:endParaRPr sz="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95;p10">
            <a:extLst>
              <a:ext uri="{FF2B5EF4-FFF2-40B4-BE49-F238E27FC236}">
                <a16:creationId xmlns:a16="http://schemas.microsoft.com/office/drawing/2014/main" id="{EEECDABF-90F9-156D-42D1-ED3704F85217}"/>
              </a:ext>
            </a:extLst>
          </p:cNvPr>
          <p:cNvGrpSpPr/>
          <p:nvPr/>
        </p:nvGrpSpPr>
        <p:grpSpPr>
          <a:xfrm>
            <a:off x="8548193" y="4509601"/>
            <a:ext cx="1980000" cy="1980000"/>
            <a:chOff x="1025663" y="1759549"/>
            <a:chExt cx="2084211" cy="2105934"/>
          </a:xfrm>
        </p:grpSpPr>
        <p:sp>
          <p:nvSpPr>
            <p:cNvPr id="19" name="Google Shape;196;p10">
              <a:extLst>
                <a:ext uri="{FF2B5EF4-FFF2-40B4-BE49-F238E27FC236}">
                  <a16:creationId xmlns:a16="http://schemas.microsoft.com/office/drawing/2014/main" id="{AF73EE71-E1B3-4814-6D87-54CEC66A407C}"/>
                </a:ext>
              </a:extLst>
            </p:cNvPr>
            <p:cNvSpPr/>
            <p:nvPr/>
          </p:nvSpPr>
          <p:spPr>
            <a:xfrm>
              <a:off x="1025663" y="1759549"/>
              <a:ext cx="2084211" cy="2105934"/>
            </a:xfrm>
            <a:prstGeom prst="ellipse">
              <a:avLst/>
            </a:prstGeom>
            <a:solidFill>
              <a:srgbClr val="97CCD4"/>
            </a:solidFill>
            <a:ln w="9525" cap="flat" cmpd="sng">
              <a:solidFill>
                <a:srgbClr val="97CC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endParaRPr sz="2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0" name="Google Shape;197;p10">
              <a:extLst>
                <a:ext uri="{FF2B5EF4-FFF2-40B4-BE49-F238E27FC236}">
                  <a16:creationId xmlns:a16="http://schemas.microsoft.com/office/drawing/2014/main" id="{AE1E2669-DE3A-997F-B28C-B201936D4522}"/>
                </a:ext>
              </a:extLst>
            </p:cNvPr>
            <p:cNvSpPr txBox="1"/>
            <p:nvPr/>
          </p:nvSpPr>
          <p:spPr>
            <a:xfrm>
              <a:off x="1165093" y="2256034"/>
              <a:ext cx="1805351" cy="1112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n-US" sz="2800" b="0" i="0" u="none" strike="noStrike" cap="none" dirty="0" err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Youbike站點分析</a:t>
              </a:r>
              <a:endParaRPr sz="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5778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CFF5BFE3-F59A-A1F7-C3A8-A15445260B46}"/>
              </a:ext>
            </a:extLst>
          </p:cNvPr>
          <p:cNvSpPr txBox="1"/>
          <p:nvPr/>
        </p:nvSpPr>
        <p:spPr>
          <a:xfrm>
            <a:off x="904875" y="409884"/>
            <a:ext cx="2621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系統架構</a:t>
            </a:r>
            <a:endParaRPr lang="zh-TW" altLang="en-US" sz="3200" dirty="0">
              <a:solidFill>
                <a:schemeClr val="dk1"/>
              </a:solidFill>
              <a:latin typeface="Microsoft Yahei"/>
              <a:ea typeface="Microsoft Yahei"/>
            </a:endParaRPr>
          </a:p>
        </p:txBody>
      </p:sp>
      <p:cxnSp>
        <p:nvCxnSpPr>
          <p:cNvPr id="3" name="接點: 弧形 28">
            <a:extLst>
              <a:ext uri="{FF2B5EF4-FFF2-40B4-BE49-F238E27FC236}">
                <a16:creationId xmlns:a16="http://schemas.microsoft.com/office/drawing/2014/main" id="{4E106AC7-BD5E-E38B-5775-DD12B58F1822}"/>
              </a:ext>
            </a:extLst>
          </p:cNvPr>
          <p:cNvCxnSpPr>
            <a:cxnSpLocks/>
            <a:stCxn id="22" idx="1"/>
            <a:endCxn id="5" idx="1"/>
          </p:cNvCxnSpPr>
          <p:nvPr/>
        </p:nvCxnSpPr>
        <p:spPr>
          <a:xfrm rot="10800000" flipH="1">
            <a:off x="5718184" y="1889828"/>
            <a:ext cx="554849" cy="2998512"/>
          </a:xfrm>
          <a:prstGeom prst="curvedConnector3">
            <a:avLst>
              <a:gd name="adj1" fmla="val -118451"/>
            </a:avLst>
          </a:prstGeom>
          <a:ln w="57150">
            <a:solidFill>
              <a:srgbClr val="38B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1CBEA4D1-C8E7-297D-9E8C-626638C88ABB}"/>
              </a:ext>
            </a:extLst>
          </p:cNvPr>
          <p:cNvGrpSpPr/>
          <p:nvPr/>
        </p:nvGrpSpPr>
        <p:grpSpPr>
          <a:xfrm>
            <a:off x="6273034" y="865761"/>
            <a:ext cx="5065432" cy="2091154"/>
            <a:chOff x="6273034" y="865761"/>
            <a:chExt cx="5065432" cy="2091154"/>
          </a:xfrm>
        </p:grpSpPr>
        <p:sp>
          <p:nvSpPr>
            <p:cNvPr id="5" name="矩形: 圓角 14">
              <a:extLst>
                <a:ext uri="{FF2B5EF4-FFF2-40B4-BE49-F238E27FC236}">
                  <a16:creationId xmlns:a16="http://schemas.microsoft.com/office/drawing/2014/main" id="{3AB8897C-48F8-704E-411A-1FEAA5FEA0BB}"/>
                </a:ext>
              </a:extLst>
            </p:cNvPr>
            <p:cNvSpPr/>
            <p:nvPr/>
          </p:nvSpPr>
          <p:spPr>
            <a:xfrm>
              <a:off x="6273034" y="1235081"/>
              <a:ext cx="1202219" cy="1309493"/>
            </a:xfrm>
            <a:prstGeom prst="roundRect">
              <a:avLst>
                <a:gd name="adj" fmla="val 8697"/>
              </a:avLst>
            </a:prstGeom>
            <a:noFill/>
            <a:ln w="57150">
              <a:solidFill>
                <a:srgbClr val="316D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33"/>
            </a:p>
          </p:txBody>
        </p:sp>
        <p:sp>
          <p:nvSpPr>
            <p:cNvPr id="6" name="矩形: 圓角 15">
              <a:extLst>
                <a:ext uri="{FF2B5EF4-FFF2-40B4-BE49-F238E27FC236}">
                  <a16:creationId xmlns:a16="http://schemas.microsoft.com/office/drawing/2014/main" id="{E1C17C2C-F2B3-E93C-732A-496FB7C0341A}"/>
                </a:ext>
              </a:extLst>
            </p:cNvPr>
            <p:cNvSpPr/>
            <p:nvPr/>
          </p:nvSpPr>
          <p:spPr>
            <a:xfrm>
              <a:off x="7638005" y="865761"/>
              <a:ext cx="3700461" cy="321919"/>
            </a:xfrm>
            <a:prstGeom prst="roundRect">
              <a:avLst>
                <a:gd name="adj" fmla="val 8697"/>
              </a:avLst>
            </a:prstGeom>
            <a:noFill/>
            <a:ln w="57150">
              <a:solidFill>
                <a:srgbClr val="316D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33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: 圓角 16">
              <a:extLst>
                <a:ext uri="{FF2B5EF4-FFF2-40B4-BE49-F238E27FC236}">
                  <a16:creationId xmlns:a16="http://schemas.microsoft.com/office/drawing/2014/main" id="{8969B6B3-6081-21B3-3693-A3C4634693F4}"/>
                </a:ext>
              </a:extLst>
            </p:cNvPr>
            <p:cNvSpPr/>
            <p:nvPr/>
          </p:nvSpPr>
          <p:spPr>
            <a:xfrm>
              <a:off x="7638005" y="1310105"/>
              <a:ext cx="3700461" cy="321919"/>
            </a:xfrm>
            <a:prstGeom prst="roundRect">
              <a:avLst>
                <a:gd name="adj" fmla="val 8697"/>
              </a:avLst>
            </a:prstGeom>
            <a:noFill/>
            <a:ln w="57150">
              <a:solidFill>
                <a:srgbClr val="316D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33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: 圓角 17">
              <a:extLst>
                <a:ext uri="{FF2B5EF4-FFF2-40B4-BE49-F238E27FC236}">
                  <a16:creationId xmlns:a16="http://schemas.microsoft.com/office/drawing/2014/main" id="{044BAEE7-A666-BD89-9D08-AE07E3604D83}"/>
                </a:ext>
              </a:extLst>
            </p:cNvPr>
            <p:cNvSpPr/>
            <p:nvPr/>
          </p:nvSpPr>
          <p:spPr>
            <a:xfrm>
              <a:off x="7638005" y="1749950"/>
              <a:ext cx="3700461" cy="321919"/>
            </a:xfrm>
            <a:prstGeom prst="roundRect">
              <a:avLst>
                <a:gd name="adj" fmla="val 8697"/>
              </a:avLst>
            </a:prstGeom>
            <a:noFill/>
            <a:ln w="57150">
              <a:solidFill>
                <a:srgbClr val="316D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33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: 圓角 18">
              <a:extLst>
                <a:ext uri="{FF2B5EF4-FFF2-40B4-BE49-F238E27FC236}">
                  <a16:creationId xmlns:a16="http://schemas.microsoft.com/office/drawing/2014/main" id="{E5344B3B-AB78-B136-7C63-03C17D38C378}"/>
                </a:ext>
              </a:extLst>
            </p:cNvPr>
            <p:cNvSpPr/>
            <p:nvPr/>
          </p:nvSpPr>
          <p:spPr>
            <a:xfrm>
              <a:off x="7638005" y="2202700"/>
              <a:ext cx="3700461" cy="321919"/>
            </a:xfrm>
            <a:prstGeom prst="roundRect">
              <a:avLst>
                <a:gd name="adj" fmla="val 8697"/>
              </a:avLst>
            </a:prstGeom>
            <a:noFill/>
            <a:ln w="57150">
              <a:solidFill>
                <a:srgbClr val="316D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33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: 圓角 19">
              <a:extLst>
                <a:ext uri="{FF2B5EF4-FFF2-40B4-BE49-F238E27FC236}">
                  <a16:creationId xmlns:a16="http://schemas.microsoft.com/office/drawing/2014/main" id="{CEA81A7A-B3ED-9C70-F5A3-F99FE2C7AE37}"/>
                </a:ext>
              </a:extLst>
            </p:cNvPr>
            <p:cNvSpPr/>
            <p:nvPr/>
          </p:nvSpPr>
          <p:spPr>
            <a:xfrm>
              <a:off x="7638005" y="2632182"/>
              <a:ext cx="3700461" cy="321919"/>
            </a:xfrm>
            <a:prstGeom prst="roundRect">
              <a:avLst>
                <a:gd name="adj" fmla="val 8697"/>
              </a:avLst>
            </a:prstGeom>
            <a:noFill/>
            <a:ln w="57150">
              <a:solidFill>
                <a:srgbClr val="316D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33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7992428-2249-89C7-B947-54D5345B8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7131" y="1421369"/>
              <a:ext cx="995743" cy="995743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8ED3E12-30B1-C5A2-60D8-C24D391D2F2C}"/>
                </a:ext>
              </a:extLst>
            </p:cNvPr>
            <p:cNvSpPr txBox="1"/>
            <p:nvPr/>
          </p:nvSpPr>
          <p:spPr>
            <a:xfrm>
              <a:off x="8191786" y="886598"/>
              <a:ext cx="26645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Google Maps API (Directions API)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AAE9BB-EB3C-043D-9F68-A3F29901222D}"/>
                </a:ext>
              </a:extLst>
            </p:cNvPr>
            <p:cNvSpPr txBox="1"/>
            <p:nvPr/>
          </p:nvSpPr>
          <p:spPr>
            <a:xfrm>
              <a:off x="8455736" y="1363695"/>
              <a:ext cx="213661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捷運剖面圖路線計算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DD3EB21-E31D-465C-BCED-26E9CD3DBC1D}"/>
                </a:ext>
              </a:extLst>
            </p:cNvPr>
            <p:cNvSpPr txBox="1"/>
            <p:nvPr/>
          </p:nvSpPr>
          <p:spPr>
            <a:xfrm>
              <a:off x="7765777" y="2250450"/>
              <a:ext cx="34410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出口位置、手扶梯、車廂位置 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open data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3B5B25A-CE4F-329C-5DEC-AEA88B7873C3}"/>
                </a:ext>
              </a:extLst>
            </p:cNvPr>
            <p:cNvSpPr txBox="1"/>
            <p:nvPr/>
          </p:nvSpPr>
          <p:spPr>
            <a:xfrm>
              <a:off x="7785276" y="2679916"/>
              <a:ext cx="347752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YouBike2.0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臺北市公共自行車即時資訊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241509D-C585-5B42-07E0-5DD1F5879624}"/>
                </a:ext>
              </a:extLst>
            </p:cNvPr>
            <p:cNvSpPr txBox="1"/>
            <p:nvPr/>
          </p:nvSpPr>
          <p:spPr>
            <a:xfrm>
              <a:off x="8444406" y="1792907"/>
              <a:ext cx="21592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停靠站時間開放資料 </a:t>
              </a:r>
              <a:endParaRPr lang="zh-TW" altLang="en-US" sz="933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93E0BF2-A274-0AAA-602B-5433F69DBB32}"/>
              </a:ext>
            </a:extLst>
          </p:cNvPr>
          <p:cNvGrpSpPr/>
          <p:nvPr/>
        </p:nvGrpSpPr>
        <p:grpSpPr>
          <a:xfrm>
            <a:off x="360188" y="2061100"/>
            <a:ext cx="10812663" cy="4628352"/>
            <a:chOff x="360188" y="2061100"/>
            <a:chExt cx="10812663" cy="4628352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9E38E57C-56BB-D129-14ED-61E58EAF1AA4}"/>
                </a:ext>
              </a:extLst>
            </p:cNvPr>
            <p:cNvGrpSpPr/>
            <p:nvPr/>
          </p:nvGrpSpPr>
          <p:grpSpPr>
            <a:xfrm>
              <a:off x="360188" y="2490334"/>
              <a:ext cx="10812663" cy="4199118"/>
              <a:chOff x="360188" y="2490334"/>
              <a:chExt cx="10812663" cy="4199118"/>
            </a:xfrm>
          </p:grpSpPr>
          <p:sp>
            <p:nvSpPr>
              <p:cNvPr id="18" name="矩形: 圓角 3">
                <a:extLst>
                  <a:ext uri="{FF2B5EF4-FFF2-40B4-BE49-F238E27FC236}">
                    <a16:creationId xmlns:a16="http://schemas.microsoft.com/office/drawing/2014/main" id="{A11990B8-B674-5D57-A827-05610179BD9A}"/>
                  </a:ext>
                </a:extLst>
              </p:cNvPr>
              <p:cNvSpPr/>
              <p:nvPr/>
            </p:nvSpPr>
            <p:spPr>
              <a:xfrm>
                <a:off x="386977" y="4444926"/>
                <a:ext cx="886830" cy="886830"/>
              </a:xfrm>
              <a:prstGeom prst="roundRect">
                <a:avLst/>
              </a:prstGeom>
              <a:noFill/>
              <a:ln w="57150">
                <a:solidFill>
                  <a:srgbClr val="00B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933"/>
              </a:p>
            </p:txBody>
          </p:sp>
          <p:sp>
            <p:nvSpPr>
              <p:cNvPr id="19" name="矩形: 圓角 5">
                <a:extLst>
                  <a:ext uri="{FF2B5EF4-FFF2-40B4-BE49-F238E27FC236}">
                    <a16:creationId xmlns:a16="http://schemas.microsoft.com/office/drawing/2014/main" id="{5D961DF0-FB0C-402F-FDF7-5EFFAB8F9A4F}"/>
                  </a:ext>
                </a:extLst>
              </p:cNvPr>
              <p:cNvSpPr/>
              <p:nvPr/>
            </p:nvSpPr>
            <p:spPr>
              <a:xfrm>
                <a:off x="2064920" y="3142133"/>
                <a:ext cx="7090046" cy="3547319"/>
              </a:xfrm>
              <a:prstGeom prst="roundRect">
                <a:avLst>
                  <a:gd name="adj" fmla="val 6506"/>
                </a:avLst>
              </a:prstGeom>
              <a:solidFill>
                <a:srgbClr val="00B900">
                  <a:alpha val="7000"/>
                </a:srgbClr>
              </a:solidFill>
              <a:ln w="57150">
                <a:solidFill>
                  <a:srgbClr val="00B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933"/>
              </a:p>
            </p:txBody>
          </p:sp>
          <p:cxnSp>
            <p:nvCxnSpPr>
              <p:cNvPr id="20" name="直線單箭頭接點 31">
                <a:extLst>
                  <a:ext uri="{FF2B5EF4-FFF2-40B4-BE49-F238E27FC236}">
                    <a16:creationId xmlns:a16="http://schemas.microsoft.com/office/drawing/2014/main" id="{D089A97E-C693-0CE2-C0AF-CEFC502D6A6C}"/>
                  </a:ext>
                </a:extLst>
              </p:cNvPr>
              <p:cNvCxnSpPr>
                <a:cxnSpLocks/>
                <a:stCxn id="18" idx="3"/>
                <a:endCxn id="29" idx="1"/>
              </p:cNvCxnSpPr>
              <p:nvPr/>
            </p:nvCxnSpPr>
            <p:spPr>
              <a:xfrm>
                <a:off x="1273807" y="4888341"/>
                <a:ext cx="1337337" cy="3030"/>
              </a:xfrm>
              <a:prstGeom prst="straightConnector1">
                <a:avLst/>
              </a:prstGeom>
              <a:ln w="57150">
                <a:solidFill>
                  <a:srgbClr val="00B9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86463BF1-F28C-828B-A6A1-71FFE3194D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188" y="4422755"/>
                <a:ext cx="931171" cy="931171"/>
              </a:xfrm>
              <a:prstGeom prst="rect">
                <a:avLst/>
              </a:prstGeom>
            </p:spPr>
          </p:pic>
          <p:sp>
            <p:nvSpPr>
              <p:cNvPr id="22" name="矩形: 圓角 6">
                <a:extLst>
                  <a:ext uri="{FF2B5EF4-FFF2-40B4-BE49-F238E27FC236}">
                    <a16:creationId xmlns:a16="http://schemas.microsoft.com/office/drawing/2014/main" id="{79D6487D-EC87-7ACF-518F-BD521F89DCC3}"/>
                  </a:ext>
                </a:extLst>
              </p:cNvPr>
              <p:cNvSpPr/>
              <p:nvPr/>
            </p:nvSpPr>
            <p:spPr>
              <a:xfrm>
                <a:off x="5718185" y="3314217"/>
                <a:ext cx="3103904" cy="3148246"/>
              </a:xfrm>
              <a:prstGeom prst="roundRect">
                <a:avLst>
                  <a:gd name="adj" fmla="val 8697"/>
                </a:avLst>
              </a:prstGeom>
              <a:noFill/>
              <a:ln w="57150">
                <a:solidFill>
                  <a:srgbClr val="4A7E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933"/>
              </a:p>
            </p:txBody>
          </p:sp>
          <p:sp>
            <p:nvSpPr>
              <p:cNvPr id="23" name="矩形: 圓角 7">
                <a:extLst>
                  <a:ext uri="{FF2B5EF4-FFF2-40B4-BE49-F238E27FC236}">
                    <a16:creationId xmlns:a16="http://schemas.microsoft.com/office/drawing/2014/main" id="{E9085B3F-A4C6-455F-2764-888EB2069331}"/>
                  </a:ext>
                </a:extLst>
              </p:cNvPr>
              <p:cNvSpPr/>
              <p:nvPr/>
            </p:nvSpPr>
            <p:spPr>
              <a:xfrm>
                <a:off x="5990671" y="3523782"/>
                <a:ext cx="1202941" cy="842488"/>
              </a:xfrm>
              <a:prstGeom prst="roundRect">
                <a:avLst>
                  <a:gd name="adj" fmla="val 869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933"/>
              </a:p>
            </p:txBody>
          </p:sp>
          <p:sp>
            <p:nvSpPr>
              <p:cNvPr id="24" name="矩形: 圓角 8">
                <a:extLst>
                  <a:ext uri="{FF2B5EF4-FFF2-40B4-BE49-F238E27FC236}">
                    <a16:creationId xmlns:a16="http://schemas.microsoft.com/office/drawing/2014/main" id="{67C81C24-C7C8-3B16-B6C3-3B87EDE0A072}"/>
                  </a:ext>
                </a:extLst>
              </p:cNvPr>
              <p:cNvSpPr/>
              <p:nvPr/>
            </p:nvSpPr>
            <p:spPr>
              <a:xfrm>
                <a:off x="7404592" y="3523782"/>
                <a:ext cx="1202941" cy="842488"/>
              </a:xfrm>
              <a:prstGeom prst="roundRect">
                <a:avLst>
                  <a:gd name="adj" fmla="val 869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933"/>
              </a:p>
            </p:txBody>
          </p:sp>
          <p:sp>
            <p:nvSpPr>
              <p:cNvPr id="25" name="矩形: 圓角 9">
                <a:extLst>
                  <a:ext uri="{FF2B5EF4-FFF2-40B4-BE49-F238E27FC236}">
                    <a16:creationId xmlns:a16="http://schemas.microsoft.com/office/drawing/2014/main" id="{3A8CCFD8-F887-36AF-5770-3F86F0DF6CDB}"/>
                  </a:ext>
                </a:extLst>
              </p:cNvPr>
              <p:cNvSpPr/>
              <p:nvPr/>
            </p:nvSpPr>
            <p:spPr>
              <a:xfrm>
                <a:off x="5990671" y="4489266"/>
                <a:ext cx="1202941" cy="842488"/>
              </a:xfrm>
              <a:prstGeom prst="roundRect">
                <a:avLst>
                  <a:gd name="adj" fmla="val 869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933"/>
              </a:p>
            </p:txBody>
          </p:sp>
          <p:sp>
            <p:nvSpPr>
              <p:cNvPr id="26" name="矩形: 圓角 10">
                <a:extLst>
                  <a:ext uri="{FF2B5EF4-FFF2-40B4-BE49-F238E27FC236}">
                    <a16:creationId xmlns:a16="http://schemas.microsoft.com/office/drawing/2014/main" id="{6FF8AA7A-FC3D-59CA-798D-33A8AEB570D7}"/>
                  </a:ext>
                </a:extLst>
              </p:cNvPr>
              <p:cNvSpPr/>
              <p:nvPr/>
            </p:nvSpPr>
            <p:spPr>
              <a:xfrm>
                <a:off x="7404592" y="4489266"/>
                <a:ext cx="1202941" cy="842488"/>
              </a:xfrm>
              <a:prstGeom prst="roundRect">
                <a:avLst>
                  <a:gd name="adj" fmla="val 869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933"/>
              </a:p>
            </p:txBody>
          </p:sp>
          <p:sp>
            <p:nvSpPr>
              <p:cNvPr id="27" name="矩形: 圓角 11">
                <a:extLst>
                  <a:ext uri="{FF2B5EF4-FFF2-40B4-BE49-F238E27FC236}">
                    <a16:creationId xmlns:a16="http://schemas.microsoft.com/office/drawing/2014/main" id="{B5EA86F4-600E-3677-5303-253E43E40137}"/>
                  </a:ext>
                </a:extLst>
              </p:cNvPr>
              <p:cNvSpPr/>
              <p:nvPr/>
            </p:nvSpPr>
            <p:spPr>
              <a:xfrm>
                <a:off x="5990671" y="5454750"/>
                <a:ext cx="1202941" cy="842488"/>
              </a:xfrm>
              <a:prstGeom prst="roundRect">
                <a:avLst>
                  <a:gd name="adj" fmla="val 869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933"/>
              </a:p>
            </p:txBody>
          </p:sp>
          <p:sp>
            <p:nvSpPr>
              <p:cNvPr id="28" name="矩形: 圓角 12">
                <a:extLst>
                  <a:ext uri="{FF2B5EF4-FFF2-40B4-BE49-F238E27FC236}">
                    <a16:creationId xmlns:a16="http://schemas.microsoft.com/office/drawing/2014/main" id="{402A2870-3D1D-05AA-E7CB-F6E41B4089D7}"/>
                  </a:ext>
                </a:extLst>
              </p:cNvPr>
              <p:cNvSpPr/>
              <p:nvPr/>
            </p:nvSpPr>
            <p:spPr>
              <a:xfrm>
                <a:off x="7404592" y="5454750"/>
                <a:ext cx="1202941" cy="842488"/>
              </a:xfrm>
              <a:prstGeom prst="roundRect">
                <a:avLst>
                  <a:gd name="adj" fmla="val 869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933"/>
              </a:p>
            </p:txBody>
          </p:sp>
          <p:sp>
            <p:nvSpPr>
              <p:cNvPr id="29" name="矩形: 圓角 13">
                <a:extLst>
                  <a:ext uri="{FF2B5EF4-FFF2-40B4-BE49-F238E27FC236}">
                    <a16:creationId xmlns:a16="http://schemas.microsoft.com/office/drawing/2014/main" id="{8F45C10D-EA5F-7660-5C74-7BD3CEA56A11}"/>
                  </a:ext>
                </a:extLst>
              </p:cNvPr>
              <p:cNvSpPr/>
              <p:nvPr/>
            </p:nvSpPr>
            <p:spPr>
              <a:xfrm>
                <a:off x="2611144" y="4444925"/>
                <a:ext cx="2011656" cy="892891"/>
              </a:xfrm>
              <a:prstGeom prst="roundRect">
                <a:avLst>
                  <a:gd name="adj" fmla="val 19190"/>
                </a:avLst>
              </a:prstGeom>
              <a:noFill/>
              <a:ln w="57150">
                <a:solidFill>
                  <a:srgbClr val="4A7E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933"/>
              </a:p>
            </p:txBody>
          </p:sp>
          <p:cxnSp>
            <p:nvCxnSpPr>
              <p:cNvPr id="30" name="直線單箭頭接點 37">
                <a:extLst>
                  <a:ext uri="{FF2B5EF4-FFF2-40B4-BE49-F238E27FC236}">
                    <a16:creationId xmlns:a16="http://schemas.microsoft.com/office/drawing/2014/main" id="{69CC1199-9EF4-DF6A-3252-F4F851875C9B}"/>
                  </a:ext>
                </a:extLst>
              </p:cNvPr>
              <p:cNvCxnSpPr>
                <a:cxnSpLocks/>
                <a:stCxn id="19" idx="3"/>
                <a:endCxn id="44" idx="1"/>
              </p:cNvCxnSpPr>
              <p:nvPr/>
            </p:nvCxnSpPr>
            <p:spPr>
              <a:xfrm flipV="1">
                <a:off x="9154966" y="4910510"/>
                <a:ext cx="679462" cy="5283"/>
              </a:xfrm>
              <a:prstGeom prst="straightConnector1">
                <a:avLst/>
              </a:prstGeom>
              <a:ln w="57150">
                <a:solidFill>
                  <a:srgbClr val="00B9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0B201B1D-B466-FEE2-4AD4-89406A5CBD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45000" y1="46250" x2="45000" y2="46250"/>
                            <a14:foregroundMark x1="52000" y1="50313" x2="52000" y2="50313"/>
                            <a14:foregroundMark x1="59375" y1="51250" x2="59375" y2="51250"/>
                            <a14:foregroundMark x1="66250" y1="59688" x2="66250" y2="59688"/>
                            <a14:foregroundMark x1="69375" y1="54063" x2="69375" y2="54063"/>
                            <a14:foregroundMark x1="69250" y1="35625" x2="69250" y2="35625"/>
                            <a14:foregroundMark x1="72125" y1="46250" x2="72125" y2="46250"/>
                          </a14:backgroundRemoval>
                        </a14:imgEffect>
                      </a14:imgLayer>
                    </a14:imgProps>
                  </a:ext>
                </a:extLst>
              </a:blip>
              <a:srcRect l="14990" t="23445" r="18545" b="21102"/>
              <a:stretch/>
            </p:blipFill>
            <p:spPr>
              <a:xfrm>
                <a:off x="2786765" y="4653928"/>
                <a:ext cx="1702357" cy="568141"/>
              </a:xfrm>
              <a:prstGeom prst="rect">
                <a:avLst/>
              </a:prstGeom>
            </p:spPr>
          </p:pic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DF1EFE75-0973-3ABB-7AAC-519BA33FBCF1}"/>
                  </a:ext>
                </a:extLst>
              </p:cNvPr>
              <p:cNvGrpSpPr/>
              <p:nvPr/>
            </p:nvGrpSpPr>
            <p:grpSpPr>
              <a:xfrm>
                <a:off x="9834428" y="4255027"/>
                <a:ext cx="1338423" cy="1310965"/>
                <a:chOff x="14275861" y="6210300"/>
                <a:chExt cx="2007634" cy="1966447"/>
              </a:xfrm>
            </p:grpSpPr>
            <p:sp>
              <p:nvSpPr>
                <p:cNvPr id="44" name="矩形: 圓角 20">
                  <a:extLst>
                    <a:ext uri="{FF2B5EF4-FFF2-40B4-BE49-F238E27FC236}">
                      <a16:creationId xmlns:a16="http://schemas.microsoft.com/office/drawing/2014/main" id="{E0E12F06-F0B2-AFD6-4766-A5D83A3D0035}"/>
                    </a:ext>
                  </a:extLst>
                </p:cNvPr>
                <p:cNvSpPr/>
                <p:nvPr/>
              </p:nvSpPr>
              <p:spPr>
                <a:xfrm>
                  <a:off x="14275861" y="6210300"/>
                  <a:ext cx="2007634" cy="1966447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16D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933"/>
                </a:p>
              </p:txBody>
            </p:sp>
            <p:pic>
              <p:nvPicPr>
                <p:cNvPr id="45" name="圖片 44">
                  <a:extLst>
                    <a:ext uri="{FF2B5EF4-FFF2-40B4-BE49-F238E27FC236}">
                      <a16:creationId xmlns:a16="http://schemas.microsoft.com/office/drawing/2014/main" id="{084938F5-275F-0C37-D9EC-4090907768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827810" y="6882228"/>
                  <a:ext cx="1062283" cy="1062283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cxnSp>
            <p:nvCxnSpPr>
              <p:cNvPr id="33" name="直線單箭頭接點 89">
                <a:extLst>
                  <a:ext uri="{FF2B5EF4-FFF2-40B4-BE49-F238E27FC236}">
                    <a16:creationId xmlns:a16="http://schemas.microsoft.com/office/drawing/2014/main" id="{700A5CFF-36E4-8235-9792-38DACA7AB8FA}"/>
                  </a:ext>
                </a:extLst>
              </p:cNvPr>
              <p:cNvCxnSpPr>
                <a:cxnSpLocks/>
                <a:stCxn id="22" idx="1"/>
                <a:endCxn id="29" idx="3"/>
              </p:cNvCxnSpPr>
              <p:nvPr/>
            </p:nvCxnSpPr>
            <p:spPr>
              <a:xfrm flipH="1">
                <a:off x="4622800" y="4888340"/>
                <a:ext cx="1095385" cy="3031"/>
              </a:xfrm>
              <a:prstGeom prst="straightConnector1">
                <a:avLst/>
              </a:prstGeom>
              <a:ln w="57150">
                <a:solidFill>
                  <a:srgbClr val="00B9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A63209FC-C0D3-920B-C915-496506C26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2373" y="2490334"/>
                <a:ext cx="520306" cy="520306"/>
              </a:xfrm>
              <a:prstGeom prst="rect">
                <a:avLst/>
              </a:prstGeom>
            </p:spPr>
          </p:pic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EA407EE-1885-CB3A-CC6B-B99EEF4A3324}"/>
                  </a:ext>
                </a:extLst>
              </p:cNvPr>
              <p:cNvSpPr txBox="1"/>
              <p:nvPr/>
            </p:nvSpPr>
            <p:spPr>
              <a:xfrm>
                <a:off x="2602679" y="2576079"/>
                <a:ext cx="1766830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867" b="1" dirty="0">
                    <a:latin typeface="+mj-lt"/>
                    <a:cs typeface="Times New Roman" panose="02020603050405020304" pitchFamily="18" charset="0"/>
                  </a:rPr>
                  <a:t>Azure Service</a:t>
                </a:r>
                <a:endParaRPr kumimoji="1" lang="zh-TW" altLang="en-US" sz="1867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A89289D4-E4B5-5B0F-0FA2-FC813728EE78}"/>
                  </a:ext>
                </a:extLst>
              </p:cNvPr>
              <p:cNvSpPr txBox="1"/>
              <p:nvPr/>
            </p:nvSpPr>
            <p:spPr>
              <a:xfrm>
                <a:off x="3326722" y="4082737"/>
                <a:ext cx="689612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867" b="1" dirty="0">
                    <a:latin typeface="+mj-lt"/>
                    <a:cs typeface="Times New Roman" panose="02020603050405020304" pitchFamily="18" charset="0"/>
                  </a:rPr>
                  <a:t>Web</a:t>
                </a:r>
                <a:endParaRPr kumimoji="1" lang="zh-TW" altLang="en-US" sz="1867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254559E-E10F-38E5-F585-E203114370BA}"/>
                  </a:ext>
                </a:extLst>
              </p:cNvPr>
              <p:cNvSpPr txBox="1"/>
              <p:nvPr/>
            </p:nvSpPr>
            <p:spPr>
              <a:xfrm>
                <a:off x="6111877" y="3719882"/>
                <a:ext cx="960530" cy="50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TW" altLang="en-US" sz="1333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即時路線規劃</a:t>
                </a: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020F700-A305-CCDA-F7AD-D64BAAAC694A}"/>
                  </a:ext>
                </a:extLst>
              </p:cNvPr>
              <p:cNvSpPr txBox="1"/>
              <p:nvPr/>
            </p:nvSpPr>
            <p:spPr>
              <a:xfrm>
                <a:off x="7437278" y="3717150"/>
                <a:ext cx="1206061" cy="50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defRPr kumimoji="1" sz="2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TW" altLang="en-US" sz="1333" dirty="0"/>
                  <a:t>站內</a:t>
                </a:r>
                <a:endParaRPr lang="en-US" altLang="zh-TW" sz="1333" dirty="0"/>
              </a:p>
              <a:p>
                <a:r>
                  <a:rPr lang="zh-TW" altLang="en-US" sz="1333" dirty="0"/>
                  <a:t>路線導覽</a:t>
                </a:r>
              </a:p>
            </p:txBody>
          </p: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6C8F6F9C-4F69-A3FE-154F-BCFD2064CA85}"/>
                  </a:ext>
                </a:extLst>
              </p:cNvPr>
              <p:cNvSpPr txBox="1"/>
              <p:nvPr/>
            </p:nvSpPr>
            <p:spPr>
              <a:xfrm>
                <a:off x="7391078" y="4803639"/>
                <a:ext cx="1301997" cy="297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defRPr kumimoji="1" sz="2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TW" altLang="en-US" sz="1333" dirty="0"/>
                  <a:t>下車提醒</a:t>
                </a:r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95EA6D4-7143-EEEA-3E0F-5BC0B74CC5AF}"/>
                  </a:ext>
                </a:extLst>
              </p:cNvPr>
              <p:cNvSpPr txBox="1"/>
              <p:nvPr/>
            </p:nvSpPr>
            <p:spPr>
              <a:xfrm>
                <a:off x="5945318" y="4803639"/>
                <a:ext cx="1301997" cy="297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defRPr kumimoji="1" sz="2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TW" altLang="en-US" sz="1333" dirty="0"/>
                  <a:t>回饋及時報</a:t>
                </a: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664993B-66B8-2E86-6542-AF420F9EF931}"/>
                  </a:ext>
                </a:extLst>
              </p:cNvPr>
              <p:cNvSpPr txBox="1"/>
              <p:nvPr/>
            </p:nvSpPr>
            <p:spPr>
              <a:xfrm>
                <a:off x="5950977" y="5662745"/>
                <a:ext cx="1327581" cy="50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defRPr kumimoji="1" sz="2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TW" sz="1333" dirty="0" err="1"/>
                  <a:t>Youbike</a:t>
                </a:r>
                <a:endParaRPr lang="en-US" altLang="zh-TW" sz="1333" dirty="0"/>
              </a:p>
              <a:p>
                <a:r>
                  <a:rPr lang="zh-TW" altLang="en-US" sz="1333" dirty="0"/>
                  <a:t>站點分析</a:t>
                </a: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B27AC1B0-5B9F-E3B7-113E-41AC059BD4A6}"/>
                  </a:ext>
                </a:extLst>
              </p:cNvPr>
              <p:cNvSpPr txBox="1"/>
              <p:nvPr/>
            </p:nvSpPr>
            <p:spPr>
              <a:xfrm>
                <a:off x="7376318" y="5736465"/>
                <a:ext cx="1337630" cy="297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defRPr kumimoji="1" sz="2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TW" altLang="en-US" sz="1333" dirty="0"/>
                  <a:t>遺失物通報</a:t>
                </a: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1A139D22-F820-953D-DB2D-B96C8FFDF551}"/>
                  </a:ext>
                </a:extLst>
              </p:cNvPr>
              <p:cNvSpPr txBox="1"/>
              <p:nvPr/>
            </p:nvSpPr>
            <p:spPr>
              <a:xfrm>
                <a:off x="10242665" y="4293162"/>
                <a:ext cx="530915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867" b="1" dirty="0">
                    <a:latin typeface="+mj-lt"/>
                    <a:cs typeface="Times New Roman" panose="02020603050405020304" pitchFamily="18" charset="0"/>
                  </a:rPr>
                  <a:t>DB</a:t>
                </a:r>
                <a:endParaRPr kumimoji="1" lang="zh-TW" altLang="en-US" sz="1867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04F3DCCE-D8C5-0747-169E-153A1DE6F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06731" y="2061100"/>
              <a:ext cx="2844800" cy="927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6983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g12973218630_0_4">
            <a:extLst>
              <a:ext uri="{FF2B5EF4-FFF2-40B4-BE49-F238E27FC236}">
                <a16:creationId xmlns:a16="http://schemas.microsoft.com/office/drawing/2014/main" id="{ACCE906F-7BD3-3A4F-6A6D-1CC850892C4B}"/>
              </a:ext>
            </a:extLst>
          </p:cNvPr>
          <p:cNvSpPr txBox="1"/>
          <p:nvPr/>
        </p:nvSpPr>
        <p:spPr>
          <a:xfrm>
            <a:off x="904875" y="409884"/>
            <a:ext cx="2621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使用技術</a:t>
            </a:r>
            <a:endParaRPr lang="zh-TW" altLang="en-US" sz="28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" name="Google Shape;206;p22">
            <a:extLst>
              <a:ext uri="{FF2B5EF4-FFF2-40B4-BE49-F238E27FC236}">
                <a16:creationId xmlns:a16="http://schemas.microsoft.com/office/drawing/2014/main" id="{01E9EBDF-F98D-15E8-C92F-E6553B62C1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8338" y="4495638"/>
            <a:ext cx="800400" cy="80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207;p22">
            <a:extLst>
              <a:ext uri="{FF2B5EF4-FFF2-40B4-BE49-F238E27FC236}">
                <a16:creationId xmlns:a16="http://schemas.microsoft.com/office/drawing/2014/main" id="{1FD20A7D-59F3-01DB-7CB1-F42B8B907F69}"/>
              </a:ext>
            </a:extLst>
          </p:cNvPr>
          <p:cNvCxnSpPr/>
          <p:nvPr/>
        </p:nvCxnSpPr>
        <p:spPr>
          <a:xfrm flipH="1">
            <a:off x="3835318" y="1647827"/>
            <a:ext cx="25500" cy="4872900"/>
          </a:xfrm>
          <a:prstGeom prst="straightConnector1">
            <a:avLst/>
          </a:prstGeom>
          <a:noFill/>
          <a:ln w="19050" cap="rnd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6" name="Google Shape;208;p22">
            <a:extLst>
              <a:ext uri="{FF2B5EF4-FFF2-40B4-BE49-F238E27FC236}">
                <a16:creationId xmlns:a16="http://schemas.microsoft.com/office/drawing/2014/main" id="{6FA5A5B5-BD3D-9BCA-50D4-D17BDE098FA4}"/>
              </a:ext>
            </a:extLst>
          </p:cNvPr>
          <p:cNvGrpSpPr/>
          <p:nvPr/>
        </p:nvGrpSpPr>
        <p:grpSpPr>
          <a:xfrm>
            <a:off x="1020904" y="1647827"/>
            <a:ext cx="1980000" cy="1980000"/>
            <a:chOff x="1025663" y="1759550"/>
            <a:chExt cx="2169912" cy="1851600"/>
          </a:xfrm>
        </p:grpSpPr>
        <p:sp>
          <p:nvSpPr>
            <p:cNvPr id="7" name="Google Shape;209;p22">
              <a:extLst>
                <a:ext uri="{FF2B5EF4-FFF2-40B4-BE49-F238E27FC236}">
                  <a16:creationId xmlns:a16="http://schemas.microsoft.com/office/drawing/2014/main" id="{32251268-E1B8-FB8C-D09F-BCF4C0F280FA}"/>
                </a:ext>
              </a:extLst>
            </p:cNvPr>
            <p:cNvSpPr/>
            <p:nvPr/>
          </p:nvSpPr>
          <p:spPr>
            <a:xfrm>
              <a:off x="1025663" y="1759550"/>
              <a:ext cx="2169912" cy="1851600"/>
            </a:xfrm>
            <a:prstGeom prst="ellipse">
              <a:avLst/>
            </a:prstGeom>
            <a:solidFill>
              <a:srgbClr val="97CCD4"/>
            </a:solidFill>
            <a:ln w="9525" cap="flat" cmpd="sng">
              <a:solidFill>
                <a:srgbClr val="97CC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endParaRPr sz="2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" name="Google Shape;210;p22">
              <a:extLst>
                <a:ext uri="{FF2B5EF4-FFF2-40B4-BE49-F238E27FC236}">
                  <a16:creationId xmlns:a16="http://schemas.microsoft.com/office/drawing/2014/main" id="{07F1B2CB-E6EB-35C2-EC6D-FB353C491658}"/>
                </a:ext>
              </a:extLst>
            </p:cNvPr>
            <p:cNvSpPr txBox="1"/>
            <p:nvPr/>
          </p:nvSpPr>
          <p:spPr>
            <a:xfrm>
              <a:off x="1025675" y="2371593"/>
              <a:ext cx="2169900" cy="661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n-US" sz="3400" i="0" u="none" strike="noStrike" cap="none" dirty="0" err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開發工具</a:t>
              </a:r>
              <a:endParaRPr sz="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" name="Google Shape;211;p22">
            <a:extLst>
              <a:ext uri="{FF2B5EF4-FFF2-40B4-BE49-F238E27FC236}">
                <a16:creationId xmlns:a16="http://schemas.microsoft.com/office/drawing/2014/main" id="{5AF837B3-A50D-0AD2-C080-19F8D8A552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7797" y="3803451"/>
            <a:ext cx="461482" cy="3582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212;p22">
            <a:extLst>
              <a:ext uri="{FF2B5EF4-FFF2-40B4-BE49-F238E27FC236}">
                <a16:creationId xmlns:a16="http://schemas.microsoft.com/office/drawing/2014/main" id="{23778554-12EF-5B24-22B5-5877C16AC0E3}"/>
              </a:ext>
            </a:extLst>
          </p:cNvPr>
          <p:cNvGrpSpPr/>
          <p:nvPr/>
        </p:nvGrpSpPr>
        <p:grpSpPr>
          <a:xfrm>
            <a:off x="4843786" y="1618277"/>
            <a:ext cx="1980000" cy="1980000"/>
            <a:chOff x="988081" y="1648677"/>
            <a:chExt cx="2004600" cy="1851600"/>
          </a:xfrm>
        </p:grpSpPr>
        <p:sp>
          <p:nvSpPr>
            <p:cNvPr id="11" name="Google Shape;213;p22">
              <a:extLst>
                <a:ext uri="{FF2B5EF4-FFF2-40B4-BE49-F238E27FC236}">
                  <a16:creationId xmlns:a16="http://schemas.microsoft.com/office/drawing/2014/main" id="{FC7131BD-CB8C-C20F-AFDC-05CFE61A38A3}"/>
                </a:ext>
              </a:extLst>
            </p:cNvPr>
            <p:cNvSpPr/>
            <p:nvPr/>
          </p:nvSpPr>
          <p:spPr>
            <a:xfrm>
              <a:off x="988081" y="1648677"/>
              <a:ext cx="2004600" cy="1851600"/>
            </a:xfrm>
            <a:prstGeom prst="ellipse">
              <a:avLst/>
            </a:prstGeom>
            <a:solidFill>
              <a:srgbClr val="97CCD4"/>
            </a:solidFill>
            <a:ln w="9525" cap="flat" cmpd="sng">
              <a:solidFill>
                <a:srgbClr val="97CC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endParaRPr sz="2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" name="Google Shape;214;p22">
              <a:extLst>
                <a:ext uri="{FF2B5EF4-FFF2-40B4-BE49-F238E27FC236}">
                  <a16:creationId xmlns:a16="http://schemas.microsoft.com/office/drawing/2014/main" id="{BBFE6352-76FF-CC1A-B9F9-5CA6DF1DD43A}"/>
                </a:ext>
              </a:extLst>
            </p:cNvPr>
            <p:cNvSpPr txBox="1"/>
            <p:nvPr/>
          </p:nvSpPr>
          <p:spPr>
            <a:xfrm>
              <a:off x="1167479" y="2192911"/>
              <a:ext cx="1645800" cy="8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en-US" sz="3800" b="0" i="0" u="none" strike="noStrike" cap="none" dirty="0" err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前端</a:t>
              </a:r>
              <a:endParaRPr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215;p22">
            <a:extLst>
              <a:ext uri="{FF2B5EF4-FFF2-40B4-BE49-F238E27FC236}">
                <a16:creationId xmlns:a16="http://schemas.microsoft.com/office/drawing/2014/main" id="{D2D44CFC-0974-DFFF-02E2-E1C8D801536A}"/>
              </a:ext>
            </a:extLst>
          </p:cNvPr>
          <p:cNvGrpSpPr/>
          <p:nvPr/>
        </p:nvGrpSpPr>
        <p:grpSpPr>
          <a:xfrm>
            <a:off x="8652308" y="1618277"/>
            <a:ext cx="1980000" cy="1980000"/>
            <a:chOff x="1025663" y="1759550"/>
            <a:chExt cx="2004600" cy="1851600"/>
          </a:xfrm>
        </p:grpSpPr>
        <p:sp>
          <p:nvSpPr>
            <p:cNvPr id="14" name="Google Shape;216;p22">
              <a:extLst>
                <a:ext uri="{FF2B5EF4-FFF2-40B4-BE49-F238E27FC236}">
                  <a16:creationId xmlns:a16="http://schemas.microsoft.com/office/drawing/2014/main" id="{E7C70028-317F-8800-5EEC-640A3D9CFABD}"/>
                </a:ext>
              </a:extLst>
            </p:cNvPr>
            <p:cNvSpPr/>
            <p:nvPr/>
          </p:nvSpPr>
          <p:spPr>
            <a:xfrm>
              <a:off x="1025663" y="1759550"/>
              <a:ext cx="2004600" cy="1851600"/>
            </a:xfrm>
            <a:prstGeom prst="ellipse">
              <a:avLst/>
            </a:prstGeom>
            <a:solidFill>
              <a:srgbClr val="97CCD4"/>
            </a:solidFill>
            <a:ln w="9525" cap="flat" cmpd="sng">
              <a:solidFill>
                <a:srgbClr val="97CC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endParaRPr sz="2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" name="Google Shape;217;p22">
              <a:extLst>
                <a:ext uri="{FF2B5EF4-FFF2-40B4-BE49-F238E27FC236}">
                  <a16:creationId xmlns:a16="http://schemas.microsoft.com/office/drawing/2014/main" id="{7403FD1F-0371-72AA-BBAF-009024A00744}"/>
                </a:ext>
              </a:extLst>
            </p:cNvPr>
            <p:cNvSpPr txBox="1"/>
            <p:nvPr/>
          </p:nvSpPr>
          <p:spPr>
            <a:xfrm>
              <a:off x="1205062" y="2353225"/>
              <a:ext cx="1645801" cy="7195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en-US" sz="3800" b="0" i="0" u="none" strike="noStrike" cap="none" dirty="0" err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後端</a:t>
              </a:r>
              <a:endParaRPr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Google Shape;218;p22">
            <a:extLst>
              <a:ext uri="{FF2B5EF4-FFF2-40B4-BE49-F238E27FC236}">
                <a16:creationId xmlns:a16="http://schemas.microsoft.com/office/drawing/2014/main" id="{9378587C-2785-3BAE-FA43-25DC079273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3042" y="3803451"/>
            <a:ext cx="461485" cy="35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19;p22">
            <a:extLst>
              <a:ext uri="{FF2B5EF4-FFF2-40B4-BE49-F238E27FC236}">
                <a16:creationId xmlns:a16="http://schemas.microsoft.com/office/drawing/2014/main" id="{4EA5DD93-9164-ACBB-5326-03122CB0FF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4490" y="3834443"/>
            <a:ext cx="435635" cy="358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0;p22">
            <a:extLst>
              <a:ext uri="{FF2B5EF4-FFF2-40B4-BE49-F238E27FC236}">
                <a16:creationId xmlns:a16="http://schemas.microsoft.com/office/drawing/2014/main" id="{C1C5A0F2-0A80-DBC9-0432-EA144AA9367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4106" r="20476"/>
          <a:stretch/>
        </p:blipFill>
        <p:spPr>
          <a:xfrm>
            <a:off x="4781813" y="4366875"/>
            <a:ext cx="1187199" cy="11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1;p22">
            <a:extLst>
              <a:ext uri="{FF2B5EF4-FFF2-40B4-BE49-F238E27FC236}">
                <a16:creationId xmlns:a16="http://schemas.microsoft.com/office/drawing/2014/main" id="{18DB7B4E-8ECD-99BC-0035-4DB1F40A9D6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55150" y="4428848"/>
            <a:ext cx="934001" cy="933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2;p22">
            <a:extLst>
              <a:ext uri="{FF2B5EF4-FFF2-40B4-BE49-F238E27FC236}">
                <a16:creationId xmlns:a16="http://schemas.microsoft.com/office/drawing/2014/main" id="{08900EB8-D957-0A18-EBBE-C9AF79F4162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1588" r="8768"/>
          <a:stretch/>
        </p:blipFill>
        <p:spPr>
          <a:xfrm>
            <a:off x="8276113" y="5701025"/>
            <a:ext cx="172955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23;p22">
            <a:extLst>
              <a:ext uri="{FF2B5EF4-FFF2-40B4-BE49-F238E27FC236}">
                <a16:creationId xmlns:a16="http://schemas.microsoft.com/office/drawing/2014/main" id="{27656530-F508-D43F-6132-1B6D241B186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84525" y="4366866"/>
            <a:ext cx="934000" cy="1057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4;p22">
            <a:extLst>
              <a:ext uri="{FF2B5EF4-FFF2-40B4-BE49-F238E27FC236}">
                <a16:creationId xmlns:a16="http://schemas.microsoft.com/office/drawing/2014/main" id="{82C2F954-93BB-F5B6-126C-11649619CF0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84527" y="5564674"/>
            <a:ext cx="1253100" cy="6445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25;p22">
            <a:extLst>
              <a:ext uri="{FF2B5EF4-FFF2-40B4-BE49-F238E27FC236}">
                <a16:creationId xmlns:a16="http://schemas.microsoft.com/office/drawing/2014/main" id="{119E485F-41EA-BFF2-5C02-2F8120446AD0}"/>
              </a:ext>
            </a:extLst>
          </p:cNvPr>
          <p:cNvCxnSpPr/>
          <p:nvPr/>
        </p:nvCxnSpPr>
        <p:spPr>
          <a:xfrm flipH="1">
            <a:off x="7757738" y="1618277"/>
            <a:ext cx="25500" cy="4872900"/>
          </a:xfrm>
          <a:prstGeom prst="straightConnector1">
            <a:avLst/>
          </a:prstGeom>
          <a:noFill/>
          <a:ln w="19050" cap="rnd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24" name="Google Shape;226;p22">
            <a:extLst>
              <a:ext uri="{FF2B5EF4-FFF2-40B4-BE49-F238E27FC236}">
                <a16:creationId xmlns:a16="http://schemas.microsoft.com/office/drawing/2014/main" id="{A40D11A3-FC4C-0FB7-F11D-E47B3BD938F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24560" y="4366866"/>
            <a:ext cx="765447" cy="11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27;p22">
            <a:extLst>
              <a:ext uri="{FF2B5EF4-FFF2-40B4-BE49-F238E27FC236}">
                <a16:creationId xmlns:a16="http://schemas.microsoft.com/office/drawing/2014/main" id="{77FF71BD-035D-D08C-422B-2465C209A48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95098" y="5520140"/>
            <a:ext cx="3195875" cy="824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8811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234</Words>
  <Application>Microsoft Office PowerPoint</Application>
  <PresentationFormat>寬螢幕</PresentationFormat>
  <Paragraphs>87</Paragraphs>
  <Slides>20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Microsoft YaHei</vt:lpstr>
      <vt:lpstr>Microsoft YaHei</vt:lpstr>
      <vt:lpstr>微軟正黑體</vt:lpstr>
      <vt:lpstr>Arial</vt:lpstr>
      <vt:lpstr>Impact</vt:lpstr>
      <vt:lpstr>Times New Roman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优品PPT</dc:creator>
  <cp:lastModifiedBy>渝捷 龔</cp:lastModifiedBy>
  <cp:revision>20</cp:revision>
  <dcterms:created xsi:type="dcterms:W3CDTF">2017-08-18T03:02:00Z</dcterms:created>
  <dcterms:modified xsi:type="dcterms:W3CDTF">2022-05-22T02:48:34Z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