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81" r:id="rId21"/>
    <p:sldId id="279" r:id="rId22"/>
    <p:sldId id="266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EA0"/>
    <a:srgbClr val="B26A42"/>
    <a:srgbClr val="D6C688"/>
    <a:srgbClr val="F84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 showGuides="1">
      <p:cViewPr varScale="1">
        <p:scale>
          <a:sx n="58" d="100"/>
          <a:sy n="58" d="100"/>
        </p:scale>
        <p:origin x="1068" y="58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14128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&gt;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~ C ~ 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011833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14244" y="238291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3814244" y="3686297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3775246" y="5048441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5815584" y="5048441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5815584" y="3686297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 flipH="1">
            <a:off x="4531310" y="1882559"/>
            <a:ext cx="13509" cy="4828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3598" y="1446819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184219" y="5453941"/>
            <a:ext cx="4862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285236" y="5453941"/>
            <a:ext cx="53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 flipV="1">
            <a:off x="6413104" y="4461780"/>
            <a:ext cx="0" cy="5095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EBFC790F-9A3B-AF4E-A071-9C27F667695A}"/>
              </a:ext>
            </a:extLst>
          </p:cNvPr>
          <p:cNvCxnSpPr>
            <a:cxnSpLocks/>
          </p:cNvCxnSpPr>
          <p:nvPr/>
        </p:nvCxnSpPr>
        <p:spPr>
          <a:xfrm>
            <a:off x="4538064" y="3174919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9F3DB771-2D1B-9948-844B-87C5C89C4B58}"/>
              </a:ext>
            </a:extLst>
          </p:cNvPr>
          <p:cNvCxnSpPr>
            <a:cxnSpLocks/>
          </p:cNvCxnSpPr>
          <p:nvPr/>
        </p:nvCxnSpPr>
        <p:spPr>
          <a:xfrm>
            <a:off x="4538064" y="4484614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6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9" y="456246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69FE1E-2130-4271-A77F-CAE75C8A6664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217716" y="250371"/>
            <a:chExt cx="8719456" cy="640080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B56271E-0134-DD43-9BA3-88C48F40C473}"/>
                </a:ext>
              </a:extLst>
            </p:cNvPr>
            <p:cNvGrpSpPr/>
            <p:nvPr/>
          </p:nvGrpSpPr>
          <p:grpSpPr>
            <a:xfrm>
              <a:off x="217716" y="250371"/>
              <a:ext cx="8719456" cy="6400800"/>
              <a:chOff x="3145971" y="859971"/>
              <a:chExt cx="7239000" cy="5159827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7CD27707-320D-CF49-9C63-82D1937F501D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145971" y="859971"/>
                <a:chExt cx="7239000" cy="5159827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145971" y="859971"/>
                  <a:ext cx="7239000" cy="5159827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E8B12BD8-0C54-C245-B299-FD94AFDA6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17368" y="3191179"/>
                  <a:ext cx="324000" cy="334125"/>
                </a:xfrm>
                <a:prstGeom prst="rect">
                  <a:avLst/>
                </a:prstGeom>
              </p:spPr>
            </p:pic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F7D7B318-DCEF-A243-BC24-E838A56F3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1368" y="1490438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A430F302-6FA0-844A-BC79-37B258E1E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920" y="2853405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13F00B00-370D-B844-A19E-12D6EC080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84330" y="3874603"/>
                  <a:ext cx="328764" cy="318491"/>
                </a:xfrm>
                <a:prstGeom prst="rect">
                  <a:avLst/>
                </a:prstGeom>
              </p:spPr>
            </p:pic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907C7036-CE69-9340-8000-E979659AF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58539" y="4549324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4" name="圖片 33">
                  <a:extLst>
                    <a:ext uri="{FF2B5EF4-FFF2-40B4-BE49-F238E27FC236}">
                      <a16:creationId xmlns:a16="http://schemas.microsoft.com/office/drawing/2014/main" id="{71EF10EA-A172-284F-B239-2DC66ACCA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8744" y="2543164"/>
                  <a:ext cx="288000" cy="258207"/>
                </a:xfrm>
                <a:prstGeom prst="rect">
                  <a:avLst/>
                </a:prstGeom>
              </p:spPr>
            </p:pic>
            <p:pic>
              <p:nvPicPr>
                <p:cNvPr id="36" name="圖片 35">
                  <a:extLst>
                    <a:ext uri="{FF2B5EF4-FFF2-40B4-BE49-F238E27FC236}">
                      <a16:creationId xmlns:a16="http://schemas.microsoft.com/office/drawing/2014/main" id="{89505CE0-EF87-1B45-ACD7-1E2047C86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3368" y="4901284"/>
                  <a:ext cx="288000" cy="309334"/>
                </a:xfrm>
                <a:prstGeom prst="rect">
                  <a:avLst/>
                </a:prstGeom>
              </p:spPr>
            </p:pic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78AE461E-B02A-454B-ACA6-EA3627BCA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9828" y="3201755"/>
                  <a:ext cx="267428" cy="288000"/>
                </a:xfrm>
                <a:prstGeom prst="rect">
                  <a:avLst/>
                </a:prstGeom>
              </p:spPr>
            </p:pic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B4B382F4-913E-DF47-9C9B-BC54B517B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4801" y="3537858"/>
                  <a:ext cx="252000" cy="308000"/>
                </a:xfrm>
                <a:prstGeom prst="rect">
                  <a:avLst/>
                </a:prstGeom>
              </p:spPr>
            </p:pic>
          </p:grp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07CFB22-E161-0C4A-BBF4-1B07C78C1873}"/>
                  </a:ext>
                </a:extLst>
              </p:cNvPr>
              <p:cNvSpPr txBox="1"/>
              <p:nvPr/>
            </p:nvSpPr>
            <p:spPr>
              <a:xfrm>
                <a:off x="3298372" y="974700"/>
                <a:ext cx="1741686" cy="76912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487363" algn="l"/>
                  </a:tabLst>
                </a:pPr>
                <a:r>
                  <a:rPr kumimoji="1" lang="en-US" altLang="zh-CN" sz="2800" dirty="0">
                    <a:solidFill>
                      <a:srgbClr val="00B0F0"/>
                    </a:solidFill>
                  </a:rPr>
                  <a:t>Final Score: 26-7=19</a:t>
                </a:r>
                <a:endParaRPr kumimoji="1" lang="zh-TW" altLang="en-US" sz="28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D0221BF-DC57-8541-9893-316C67E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8216" y="400776"/>
              <a:ext cx="5844635" cy="6142662"/>
            </a:xfrm>
            <a:prstGeom prst="rect">
              <a:avLst/>
            </a:prstGeom>
          </p:spPr>
        </p:pic>
        <p:sp>
          <p:nvSpPr>
            <p:cNvPr id="45" name="向右箭號 44">
              <a:extLst>
                <a:ext uri="{FF2B5EF4-FFF2-40B4-BE49-F238E27FC236}">
                  <a16:creationId xmlns:a16="http://schemas.microsoft.com/office/drawing/2014/main" id="{7BE80E27-A79C-6C48-9C4A-1040610D761F}"/>
                </a:ext>
              </a:extLst>
            </p:cNvPr>
            <p:cNvSpPr/>
            <p:nvPr/>
          </p:nvSpPr>
          <p:spPr>
            <a:xfrm>
              <a:off x="5573484" y="3222171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向右箭號 46">
              <a:extLst>
                <a:ext uri="{FF2B5EF4-FFF2-40B4-BE49-F238E27FC236}">
                  <a16:creationId xmlns:a16="http://schemas.microsoft.com/office/drawing/2014/main" id="{C6B9CC99-B83C-E045-89A6-CFD381A309A2}"/>
                </a:ext>
              </a:extLst>
            </p:cNvPr>
            <p:cNvSpPr/>
            <p:nvPr/>
          </p:nvSpPr>
          <p:spPr>
            <a:xfrm rot="5400000">
              <a:off x="5693226" y="3494316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向右箭號 48">
              <a:extLst>
                <a:ext uri="{FF2B5EF4-FFF2-40B4-BE49-F238E27FC236}">
                  <a16:creationId xmlns:a16="http://schemas.microsoft.com/office/drawing/2014/main" id="{82DB7F11-4ACD-D647-9A76-6EE7CEC583FF}"/>
                </a:ext>
              </a:extLst>
            </p:cNvPr>
            <p:cNvSpPr/>
            <p:nvPr/>
          </p:nvSpPr>
          <p:spPr>
            <a:xfrm rot="5400000">
              <a:off x="5693223" y="3886203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向右箭號 49">
              <a:extLst>
                <a:ext uri="{FF2B5EF4-FFF2-40B4-BE49-F238E27FC236}">
                  <a16:creationId xmlns:a16="http://schemas.microsoft.com/office/drawing/2014/main" id="{898B2944-8A51-1646-B7DF-C816765383D2}"/>
                </a:ext>
              </a:extLst>
            </p:cNvPr>
            <p:cNvSpPr/>
            <p:nvPr/>
          </p:nvSpPr>
          <p:spPr>
            <a:xfrm rot="5400000">
              <a:off x="5693228" y="4317038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向右箭號 50">
              <a:extLst>
                <a:ext uri="{FF2B5EF4-FFF2-40B4-BE49-F238E27FC236}">
                  <a16:creationId xmlns:a16="http://schemas.microsoft.com/office/drawing/2014/main" id="{94F88719-0951-514B-AD34-98AF65CFB451}"/>
                </a:ext>
              </a:extLst>
            </p:cNvPr>
            <p:cNvSpPr/>
            <p:nvPr/>
          </p:nvSpPr>
          <p:spPr>
            <a:xfrm rot="5400000">
              <a:off x="5704111" y="4730697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2" name="向右箭號 51">
              <a:extLst>
                <a:ext uri="{FF2B5EF4-FFF2-40B4-BE49-F238E27FC236}">
                  <a16:creationId xmlns:a16="http://schemas.microsoft.com/office/drawing/2014/main" id="{5AC73B4B-5899-F049-995D-0D8F601BF022}"/>
                </a:ext>
              </a:extLst>
            </p:cNvPr>
            <p:cNvSpPr/>
            <p:nvPr/>
          </p:nvSpPr>
          <p:spPr>
            <a:xfrm rot="5400000">
              <a:off x="5714994" y="5144354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向右箭號 52">
              <a:extLst>
                <a:ext uri="{FF2B5EF4-FFF2-40B4-BE49-F238E27FC236}">
                  <a16:creationId xmlns:a16="http://schemas.microsoft.com/office/drawing/2014/main" id="{62661258-7B93-384F-9492-25B6A1F0980C}"/>
                </a:ext>
              </a:extLst>
            </p:cNvPr>
            <p:cNvSpPr/>
            <p:nvPr/>
          </p:nvSpPr>
          <p:spPr>
            <a:xfrm rot="10800000">
              <a:off x="5551712" y="5301344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53BACE-D93F-4B7F-A744-134FD10230EF}"/>
                </a:ext>
              </a:extLst>
            </p:cNvPr>
            <p:cNvSpPr txBox="1"/>
            <p:nvPr/>
          </p:nvSpPr>
          <p:spPr>
            <a:xfrm>
              <a:off x="914409" y="1589048"/>
              <a:ext cx="14838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84576"/>
                  </a:solidFill>
                </a:rPr>
                <a:t>Anne: 23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6DEE2E-CC16-4423-8272-7FA317338881}"/>
                </a:ext>
              </a:extLst>
            </p:cNvPr>
            <p:cNvSpPr txBox="1"/>
            <p:nvPr/>
          </p:nvSpPr>
          <p:spPr>
            <a:xfrm>
              <a:off x="910971" y="2311212"/>
              <a:ext cx="148724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D6C688"/>
                  </a:solidFill>
                </a:rPr>
                <a:t>Ben: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1FEB8F-6BD2-4CF1-A3A3-EE1083B7C4E8}"/>
                </a:ext>
              </a:extLst>
            </p:cNvPr>
            <p:cNvSpPr txBox="1"/>
            <p:nvPr/>
          </p:nvSpPr>
          <p:spPr>
            <a:xfrm>
              <a:off x="914413" y="3037874"/>
              <a:ext cx="14838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26A42"/>
                  </a:solidFill>
                </a:rPr>
                <a:t>Matt: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52391A-8C4E-4368-8038-B8F5DD753809}"/>
                </a:ext>
              </a:extLst>
            </p:cNvPr>
            <p:cNvSpPr txBox="1"/>
            <p:nvPr/>
          </p:nvSpPr>
          <p:spPr>
            <a:xfrm>
              <a:off x="910970" y="3731653"/>
              <a:ext cx="14838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DCEA0"/>
                  </a:solidFill>
                </a:rPr>
                <a:t>Amy: 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1088</Words>
  <Application>Microsoft Office PowerPoint</Application>
  <PresentationFormat>Widescreen</PresentationFormat>
  <Paragraphs>238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JhengHei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Presentation</vt:lpstr>
      <vt:lpstr>PowerPoint Presentation</vt:lpstr>
      <vt:lpstr>PowerPoint Presentation</vt:lpstr>
      <vt:lpstr>PowerPoint Presentation</vt:lpstr>
      <vt:lpstr>Char Net Architecture</vt:lpstr>
      <vt:lpstr>Spatialization-Concatenation</vt:lpstr>
      <vt:lpstr>PowerPoint Presentation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Presentation</vt:lpstr>
      <vt:lpstr>Target Structure</vt:lpstr>
      <vt:lpstr>PowerPoint Presentation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Sean Yun-Shiuan Chuang</cp:lastModifiedBy>
  <cp:revision>14</cp:revision>
  <dcterms:created xsi:type="dcterms:W3CDTF">2019-07-08T04:14:56Z</dcterms:created>
  <dcterms:modified xsi:type="dcterms:W3CDTF">2020-03-11T17:49:16Z</dcterms:modified>
</cp:coreProperties>
</file>