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79" r:id="rId21"/>
    <p:sldId id="266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 showGuides="1">
      <p:cViewPr varScale="1">
        <p:scale>
          <a:sx n="117" d="100"/>
          <a:sy n="117" d="100"/>
        </p:scale>
        <p:origin x="264" y="17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2019/7/8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71886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be added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&gt;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added</a:t>
                      </a:r>
                      <a:endParaRPr lang="zh-TW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9" y="456246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6E0B445-8B20-5B41-A740-8289361E0A07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24772" y="2242456"/>
                <a:chExt cx="6581843" cy="4615543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BCCFB49B-2662-9646-AB86-3AE10AA454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945" t="32698"/>
                <a:stretch/>
              </p:blipFill>
              <p:spPr>
                <a:xfrm>
                  <a:off x="3524772" y="2242456"/>
                  <a:ext cx="6581843" cy="4615543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C498FC1-7579-7F48-AB47-F68D7B45CDA2}"/>
                    </a:ext>
                  </a:extLst>
                </p:cNvPr>
                <p:cNvSpPr txBox="1"/>
                <p:nvPr/>
              </p:nvSpPr>
              <p:spPr>
                <a:xfrm>
                  <a:off x="3980162" y="3189162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rgbClr val="FF3AA6"/>
                      </a:solidFill>
                    </a:rPr>
                    <a:t>小明</a:t>
                  </a:r>
                  <a:r>
                    <a:rPr kumimoji="1" lang="en-US" altLang="zh-CN" sz="2200" dirty="0">
                      <a:solidFill>
                        <a:srgbClr val="FF3AA6"/>
                      </a:solidFill>
                    </a:rPr>
                    <a:t>: 23</a:t>
                  </a:r>
                  <a:endParaRPr kumimoji="1" lang="zh-TW" altLang="en-US" sz="2200" dirty="0">
                    <a:solidFill>
                      <a:srgbClr val="FF3AA6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239229E-71E6-8144-B932-8991C2C8A58C}"/>
                    </a:ext>
                  </a:extLst>
                </p:cNvPr>
                <p:cNvSpPr txBox="1"/>
                <p:nvPr/>
              </p:nvSpPr>
              <p:spPr>
                <a:xfrm>
                  <a:off x="3969276" y="3670851"/>
                  <a:ext cx="12776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小美</a:t>
                  </a:r>
                  <a:r>
                    <a:rPr kumimoji="1" lang="en-US" altLang="zh-CN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: 26</a:t>
                  </a:r>
                  <a:endParaRPr kumimoji="1" lang="zh-TW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A2D3485-F9C7-924F-B171-8CDE7714A838}"/>
                    </a:ext>
                  </a:extLst>
                </p:cNvPr>
                <p:cNvSpPr txBox="1"/>
                <p:nvPr/>
              </p:nvSpPr>
              <p:spPr>
                <a:xfrm>
                  <a:off x="3980162" y="4165996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小熊</a:t>
                  </a:r>
                  <a:r>
                    <a:rPr kumimoji="1" lang="en-US" altLang="zh-CN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EFF2BBB2-2E5B-2844-B10A-6388B73A70B4}"/>
                    </a:ext>
                  </a:extLst>
                </p:cNvPr>
                <p:cNvSpPr txBox="1"/>
                <p:nvPr/>
              </p:nvSpPr>
              <p:spPr>
                <a:xfrm>
                  <a:off x="3969276" y="4723648"/>
                  <a:ext cx="12014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小樹</a:t>
                  </a:r>
                  <a:r>
                    <a:rPr kumimoji="1" lang="en-US" altLang="zh-CN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8539" y="4549324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741686" cy="7691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Final Score: 26-7=19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0221BF-DC57-8541-9893-316C67EB3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216" y="400776"/>
            <a:ext cx="5844635" cy="6142662"/>
          </a:xfrm>
          <a:prstGeom prst="rect">
            <a:avLst/>
          </a:prstGeom>
        </p:spPr>
      </p:pic>
      <p:sp>
        <p:nvSpPr>
          <p:cNvPr id="45" name="向右箭號 44">
            <a:extLst>
              <a:ext uri="{FF2B5EF4-FFF2-40B4-BE49-F238E27FC236}">
                <a16:creationId xmlns:a16="http://schemas.microsoft.com/office/drawing/2014/main" id="{7BE80E27-A79C-6C48-9C4A-1040610D761F}"/>
              </a:ext>
            </a:extLst>
          </p:cNvPr>
          <p:cNvSpPr/>
          <p:nvPr/>
        </p:nvSpPr>
        <p:spPr>
          <a:xfrm>
            <a:off x="5573484" y="3222171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C6B9CC99-B83C-E045-89A6-CFD381A309A2}"/>
              </a:ext>
            </a:extLst>
          </p:cNvPr>
          <p:cNvSpPr/>
          <p:nvPr/>
        </p:nvSpPr>
        <p:spPr>
          <a:xfrm rot="5400000">
            <a:off x="5693226" y="3494316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82DB7F11-4ACD-D647-9A76-6EE7CEC583FF}"/>
              </a:ext>
            </a:extLst>
          </p:cNvPr>
          <p:cNvSpPr/>
          <p:nvPr/>
        </p:nvSpPr>
        <p:spPr>
          <a:xfrm rot="5400000">
            <a:off x="5693223" y="3886203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右箭號 49">
            <a:extLst>
              <a:ext uri="{FF2B5EF4-FFF2-40B4-BE49-F238E27FC236}">
                <a16:creationId xmlns:a16="http://schemas.microsoft.com/office/drawing/2014/main" id="{898B2944-8A51-1646-B7DF-C816765383D2}"/>
              </a:ext>
            </a:extLst>
          </p:cNvPr>
          <p:cNvSpPr/>
          <p:nvPr/>
        </p:nvSpPr>
        <p:spPr>
          <a:xfrm rot="5400000">
            <a:off x="5693228" y="4317038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94F88719-0951-514B-AD34-98AF65CFB451}"/>
              </a:ext>
            </a:extLst>
          </p:cNvPr>
          <p:cNvSpPr/>
          <p:nvPr/>
        </p:nvSpPr>
        <p:spPr>
          <a:xfrm rot="5400000">
            <a:off x="5704111" y="4730697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5AC73B4B-5899-F049-995D-0D8F601BF022}"/>
              </a:ext>
            </a:extLst>
          </p:cNvPr>
          <p:cNvSpPr/>
          <p:nvPr/>
        </p:nvSpPr>
        <p:spPr>
          <a:xfrm rot="5400000">
            <a:off x="5714994" y="514435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62661258-7B93-384F-9492-25B6A1F0980C}"/>
              </a:ext>
            </a:extLst>
          </p:cNvPr>
          <p:cNvSpPr/>
          <p:nvPr/>
        </p:nvSpPr>
        <p:spPr>
          <a:xfrm rot="10800000">
            <a:off x="5551712" y="530134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819</Words>
  <Application>Microsoft Macintosh PowerPoint</Application>
  <PresentationFormat>寬螢幕</PresentationFormat>
  <Paragraphs>226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</vt:lpstr>
      <vt:lpstr>新細明體</vt:lpstr>
      <vt:lpstr>等线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簡報</vt:lpstr>
      <vt:lpstr>PowerPoint 簡報</vt:lpstr>
      <vt:lpstr>PowerPoint 簡報</vt:lpstr>
      <vt:lpstr>PowerPoint 簡報</vt:lpstr>
      <vt:lpstr>Char Net Architecture</vt:lpstr>
      <vt:lpstr>Spatialization-Concatenation</vt:lpstr>
      <vt:lpstr>PowerPoint 簡報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簡報</vt:lpstr>
      <vt:lpstr>Target Structure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莊昀軒</cp:lastModifiedBy>
  <cp:revision>5</cp:revision>
  <dcterms:created xsi:type="dcterms:W3CDTF">2019-07-08T04:14:56Z</dcterms:created>
  <dcterms:modified xsi:type="dcterms:W3CDTF">2019-07-08T06:56:57Z</dcterms:modified>
</cp:coreProperties>
</file>