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58" r:id="rId3"/>
    <p:sldId id="260" r:id="rId4"/>
    <p:sldId id="256"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0" autoAdjust="0"/>
  </p:normalViewPr>
  <p:slideViewPr>
    <p:cSldViewPr snapToGrid="0" showGuides="1">
      <p:cViewPr varScale="1">
        <p:scale>
          <a:sx n="50" d="100"/>
          <a:sy n="50" d="100"/>
        </p:scale>
        <p:origin x="1537" y="44"/>
      </p:cViewPr>
      <p:guideLst>
        <p:guide orient="horz" pos="2136"/>
        <p:guide pos="3840"/>
      </p:guideLst>
    </p:cSldViewPr>
  </p:slideViewPr>
  <p:notesTextViewPr>
    <p:cViewPr>
      <p:scale>
        <a:sx n="1" d="1"/>
        <a:sy n="1" d="1"/>
      </p:scale>
      <p:origin x="0" y="-253"/>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3</a:t>
            </a:fld>
            <a:endParaRPr lang="en-US"/>
          </a:p>
        </p:txBody>
      </p:sp>
    </p:spTree>
    <p:extLst>
      <p:ext uri="{BB962C8B-B14F-4D97-AF65-F5344CB8AC3E}">
        <p14:creationId xmlns:p14="http://schemas.microsoft.com/office/powerpoint/2010/main" val="366068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4</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3/8/2020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3/8/2020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lorful, flying, kite&#10;&#10;Description automatically generated">
            <a:extLst>
              <a:ext uri="{FF2B5EF4-FFF2-40B4-BE49-F238E27FC236}">
                <a16:creationId xmlns:a16="http://schemas.microsoft.com/office/drawing/2014/main" id="{6CD345BD-1AB5-4D65-869F-140DA4820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0"/>
            <a:ext cx="9133489" cy="6850117"/>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88FEDF-7A69-4BDF-9A4E-3A03318C0EBC}"/>
              </a:ext>
            </a:extLst>
          </p:cNvPr>
          <p:cNvGrpSpPr/>
          <p:nvPr/>
        </p:nvGrpSpPr>
        <p:grpSpPr>
          <a:xfrm>
            <a:off x="1108363" y="0"/>
            <a:ext cx="9975274" cy="6858000"/>
            <a:chOff x="1108363" y="0"/>
            <a:chExt cx="9975274" cy="6858000"/>
          </a:xfrm>
        </p:grpSpPr>
        <p:pic>
          <p:nvPicPr>
            <p:cNvPr id="25" name="Picture 24" descr="A screenshot of a cell phone&#10;&#10;Description automatically generated">
              <a:extLst>
                <a:ext uri="{FF2B5EF4-FFF2-40B4-BE49-F238E27FC236}">
                  <a16:creationId xmlns:a16="http://schemas.microsoft.com/office/drawing/2014/main" id="{15450889-A2BF-47CA-8A2C-20FAECF5C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3" y="0"/>
              <a:ext cx="4987637" cy="6858000"/>
            </a:xfrm>
            <a:prstGeom prst="rect">
              <a:avLst/>
            </a:prstGeom>
          </p:spPr>
        </p:pic>
        <p:pic>
          <p:nvPicPr>
            <p:cNvPr id="27" name="Picture 26" descr="A close up of a logo&#10;&#10;Description automatically generated">
              <a:extLst>
                <a:ext uri="{FF2B5EF4-FFF2-40B4-BE49-F238E27FC236}">
                  <a16:creationId xmlns:a16="http://schemas.microsoft.com/office/drawing/2014/main" id="{03AD3D24-EE60-4FC6-AF2E-6BAF9D9F4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69083D-8D84-4739-B077-3DDE12980A52}"/>
              </a:ext>
            </a:extLst>
          </p:cNvPr>
          <p:cNvGrpSpPr/>
          <p:nvPr/>
        </p:nvGrpSpPr>
        <p:grpSpPr>
          <a:xfrm>
            <a:off x="3123798" y="30704"/>
            <a:ext cx="9269841" cy="6827297"/>
            <a:chOff x="3123798" y="30704"/>
            <a:chExt cx="9269841" cy="6827297"/>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grpSp>
          <p:nvGrpSpPr>
            <p:cNvPr id="22" name="Group 21">
              <a:extLst>
                <a:ext uri="{FF2B5EF4-FFF2-40B4-BE49-F238E27FC236}">
                  <a16:creationId xmlns:a16="http://schemas.microsoft.com/office/drawing/2014/main" id="{F240EDB1-05CB-4434-9E93-88E58239E97D}"/>
                </a:ext>
              </a:extLst>
            </p:cNvPr>
            <p:cNvGrpSpPr/>
            <p:nvPr/>
          </p:nvGrpSpPr>
          <p:grpSpPr>
            <a:xfrm>
              <a:off x="3123798" y="30704"/>
              <a:ext cx="7834935" cy="6827297"/>
              <a:chOff x="3123798" y="30704"/>
              <a:chExt cx="7834935" cy="6827297"/>
            </a:xfrm>
          </p:grpSpPr>
          <p:pic>
            <p:nvPicPr>
              <p:cNvPr id="25" name="Picture 24" descr="A screenshot of a cell phone&#10;&#10;Description automatically generated">
                <a:extLst>
                  <a:ext uri="{FF2B5EF4-FFF2-40B4-BE49-F238E27FC236}">
                    <a16:creationId xmlns:a16="http://schemas.microsoft.com/office/drawing/2014/main" id="{15450889-A2BF-47CA-8A2C-20FAECF5C261}"/>
                  </a:ext>
                </a:extLst>
              </p:cNvPr>
              <p:cNvPicPr>
                <a:picLocks noChangeAspect="1"/>
              </p:cNvPicPr>
              <p:nvPr/>
            </p:nvPicPr>
            <p:blipFill rotWithShape="1">
              <a:blip r:embed="rId3">
                <a:extLst>
                  <a:ext uri="{28A0092B-C50C-407E-A947-70E740481C1C}">
                    <a14:useLocalDpi xmlns:a14="http://schemas.microsoft.com/office/drawing/2010/main" val="0"/>
                  </a:ext>
                </a:extLst>
              </a:blip>
              <a:srcRect l="9627" r="31966"/>
              <a:stretch/>
            </p:blipFill>
            <p:spPr>
              <a:xfrm>
                <a:off x="4041697" y="492369"/>
                <a:ext cx="2703984" cy="6365631"/>
              </a:xfrm>
              <a:prstGeom prst="rect">
                <a:avLst/>
              </a:prstGeom>
            </p:spPr>
          </p:pic>
          <p:pic>
            <p:nvPicPr>
              <p:cNvPr id="27" name="Picture 26" descr="A close up of a logo&#10;&#10;Description automatically generated">
                <a:extLst>
                  <a:ext uri="{FF2B5EF4-FFF2-40B4-BE49-F238E27FC236}">
                    <a16:creationId xmlns:a16="http://schemas.microsoft.com/office/drawing/2014/main" id="{03AD3D24-EE60-4FC6-AF2E-6BAF9D9F4947}"/>
                  </a:ext>
                </a:extLst>
              </p:cNvPr>
              <p:cNvPicPr>
                <a:picLocks noChangeAspect="1"/>
              </p:cNvPicPr>
              <p:nvPr/>
            </p:nvPicPr>
            <p:blipFill rotWithShape="1">
              <a:blip r:embed="rId4">
                <a:extLst>
                  <a:ext uri="{28A0092B-C50C-407E-A947-70E740481C1C}">
                    <a14:useLocalDpi xmlns:a14="http://schemas.microsoft.com/office/drawing/2010/main" val="0"/>
                  </a:ext>
                </a:extLst>
              </a:blip>
              <a:srcRect l="8513" r="27044"/>
              <a:stretch/>
            </p:blipFill>
            <p:spPr>
              <a:xfrm>
                <a:off x="6693458" y="492369"/>
                <a:ext cx="2983411" cy="6365632"/>
              </a:xfrm>
              <a:prstGeom prst="rect">
                <a:avLst/>
              </a:prstGeom>
            </p:spPr>
          </p:pic>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4">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3661985" y="635056"/>
                <a:ext cx="0" cy="237744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3661985" y="3136758"/>
                <a:ext cx="0" cy="2286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3661985" y="5539989"/>
                <a:ext cx="0" cy="91440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266665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266665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267115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83792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989</Words>
  <Application>Microsoft Office PowerPoint</Application>
  <PresentationFormat>Widescreen</PresentationFormat>
  <Paragraphs>36</Paragraphs>
  <Slides>6</Slides>
  <Notes>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Chuang</cp:lastModifiedBy>
  <cp:revision>27</cp:revision>
  <dcterms:created xsi:type="dcterms:W3CDTF">2020-03-07T22:41:56Z</dcterms:created>
  <dcterms:modified xsi:type="dcterms:W3CDTF">2020-03-08T07:58:16Z</dcterms:modified>
</cp:coreProperties>
</file>