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57" autoAdjust="0"/>
  </p:normalViewPr>
  <p:slideViewPr>
    <p:cSldViewPr snapToGrid="0" showGuides="1">
      <p:cViewPr varScale="1">
        <p:scale>
          <a:sx n="54" d="100"/>
          <a:sy n="54" d="100"/>
        </p:scale>
        <p:origin x="1391"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x. </a:t>
            </a:r>
            <a:r>
              <a:rPr lang="en-US" sz="1200" b="0" i="0" kern="1200" dirty="0">
                <a:solidFill>
                  <a:schemeClr val="tx1"/>
                </a:solidFill>
                <a:effectLst/>
                <a:latin typeface="+mn-lt"/>
                <a:ea typeface="+mn-ea"/>
                <a:cs typeface="+mn-cs"/>
              </a:rPr>
              <a:t> 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x. The ground-truth preference matrix and the reconstructed preference matrix.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targer_j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score value of each of the four targets that human sees on the screen, which is decided by the social support questionnaire. The reconstructed preference matrix is constructed by the predicted preference score inferred by </a:t>
            </a:r>
            <a:r>
              <a:rPr lang="en-US" sz="1400" dirty="0" err="1"/>
              <a:t>ToMNE</a:t>
            </a:r>
            <a:r>
              <a:rPr lang="en-US" sz="1400" dirty="0"/>
              <a: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2</a:t>
            </a:fld>
            <a:endParaRPr lang="en-US"/>
          </a:p>
        </p:txBody>
      </p:sp>
    </p:spTree>
    <p:extLst>
      <p:ext uri="{BB962C8B-B14F-4D97-AF65-F5344CB8AC3E}">
        <p14:creationId xmlns:p14="http://schemas.microsoft.com/office/powerpoint/2010/main" val="62723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63D618A7-E9B2-4785-8803-46F2E703C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407" y="192023"/>
            <a:ext cx="8514343" cy="6385758"/>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608"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294</Words>
  <Application>Microsoft Office PowerPoint</Application>
  <PresentationFormat>Widescreen</PresentationFormat>
  <Paragraphs>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Chuang</cp:lastModifiedBy>
  <cp:revision>7</cp:revision>
  <dcterms:created xsi:type="dcterms:W3CDTF">2020-03-07T22:41:56Z</dcterms:created>
  <dcterms:modified xsi:type="dcterms:W3CDTF">2020-03-08T00:17:51Z</dcterms:modified>
</cp:coreProperties>
</file>