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8"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57" autoAdjust="0"/>
  </p:normalViewPr>
  <p:slideViewPr>
    <p:cSldViewPr snapToGrid="0" showGuides="1">
      <p:cViewPr varScale="1">
        <p:scale>
          <a:sx n="45" d="100"/>
          <a:sy n="45" d="100"/>
        </p:scale>
        <p:origin x="1746" y="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a:t>
            </a:r>
            <a:r>
              <a:rPr lang="en-US" sz="1200" b="0" i="0" kern="1200">
                <a:solidFill>
                  <a:schemeClr val="tx1"/>
                </a:solidFill>
                <a:effectLst/>
                <a:latin typeface="+mn-lt"/>
                <a:ea typeface="+mn-ea"/>
                <a:cs typeface="+mn-cs"/>
              </a:rPr>
              <a:t>test set (averaged across all the simulated data with the same SD). </a:t>
            </a:r>
            <a:r>
              <a:rPr lang="en-US" sz="1200" b="0" i="0" kern="1200" dirty="0">
                <a:solidFill>
                  <a:schemeClr val="tx1"/>
                </a:solidFill>
                <a:effectLst/>
                <a:latin typeface="+mn-lt"/>
                <a:ea typeface="+mn-ea"/>
                <a:cs typeface="+mn-cs"/>
              </a:rPr>
              <a:t>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3</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4</a:t>
            </a:fld>
            <a:endParaRPr lang="en-US"/>
          </a:p>
        </p:txBody>
      </p:sp>
    </p:spTree>
    <p:extLst>
      <p:ext uri="{BB962C8B-B14F-4D97-AF65-F5344CB8AC3E}">
        <p14:creationId xmlns:p14="http://schemas.microsoft.com/office/powerpoint/2010/main" val="6272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3/7/2020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3/7/2020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lorful, flying, kite&#10;&#10;Description automatically generated">
            <a:extLst>
              <a:ext uri="{FF2B5EF4-FFF2-40B4-BE49-F238E27FC236}">
                <a16:creationId xmlns:a16="http://schemas.microsoft.com/office/drawing/2014/main" id="{6CD345BD-1AB5-4D65-869F-140DA4820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0"/>
            <a:ext cx="9133489" cy="6850117"/>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screenshot of a cell phone&#10;&#10;Description automatically generated">
            <a:extLst>
              <a:ext uri="{FF2B5EF4-FFF2-40B4-BE49-F238E27FC236}">
                <a16:creationId xmlns:a16="http://schemas.microsoft.com/office/drawing/2014/main" id="{15450889-A2BF-47CA-8A2C-20FAECF5C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3" y="0"/>
            <a:ext cx="4987637" cy="6858000"/>
          </a:xfrm>
          <a:prstGeom prst="rect">
            <a:avLst/>
          </a:prstGeom>
        </p:spPr>
      </p:pic>
      <p:pic>
        <p:nvPicPr>
          <p:cNvPr id="27" name="Picture 26" descr="A close up of a logo&#10;&#10;Description automatically generated">
            <a:extLst>
              <a:ext uri="{FF2B5EF4-FFF2-40B4-BE49-F238E27FC236}">
                <a16:creationId xmlns:a16="http://schemas.microsoft.com/office/drawing/2014/main" id="{03AD3D24-EE60-4FC6-AF2E-6BAF9D9F4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4987637" cy="6858000"/>
          </a:xfrm>
          <a:prstGeom prst="rect">
            <a:avLst/>
          </a:prstGeom>
        </p:spPr>
      </p:pic>
    </p:spTree>
    <p:extLst>
      <p:ext uri="{BB962C8B-B14F-4D97-AF65-F5344CB8AC3E}">
        <p14:creationId xmlns:p14="http://schemas.microsoft.com/office/powerpoint/2010/main" val="193654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08"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593</Words>
  <Application>Microsoft Office PowerPoint</Application>
  <PresentationFormat>Widescreen</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Chuang</cp:lastModifiedBy>
  <cp:revision>19</cp:revision>
  <dcterms:created xsi:type="dcterms:W3CDTF">2020-03-07T22:41:56Z</dcterms:created>
  <dcterms:modified xsi:type="dcterms:W3CDTF">2020-03-08T05:07:48Z</dcterms:modified>
</cp:coreProperties>
</file>