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58" r:id="rId3"/>
    <p:sldId id="262" r:id="rId4"/>
    <p:sldId id="256"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20" autoAdjust="0"/>
  </p:normalViewPr>
  <p:slideViewPr>
    <p:cSldViewPr snapToGrid="0" showGuides="1">
      <p:cViewPr varScale="1">
        <p:scale>
          <a:sx n="50" d="100"/>
          <a:sy n="50" d="100"/>
        </p:scale>
        <p:origin x="1537" y="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3</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4</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a:t>
            </a:r>
            <a:r>
              <a:rPr lang="en-US" sz="1400" dirty="0" err="1"/>
              <a:t>ToMnet</a:t>
            </a:r>
            <a:r>
              <a:rPr lang="en-US" sz="1400" dirty="0"/>
              <a: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5</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6</a:t>
            </a:fld>
            <a:endParaRPr lang="en-US"/>
          </a:p>
        </p:txBody>
      </p:sp>
    </p:spTree>
    <p:extLst>
      <p:ext uri="{BB962C8B-B14F-4D97-AF65-F5344CB8AC3E}">
        <p14:creationId xmlns:p14="http://schemas.microsoft.com/office/powerpoint/2010/main" val="3102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3/9/2020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3/9/2020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colorful background&#10;&#10;Description automatically generated">
            <a:extLst>
              <a:ext uri="{FF2B5EF4-FFF2-40B4-BE49-F238E27FC236}">
                <a16:creationId xmlns:a16="http://schemas.microsoft.com/office/drawing/2014/main" id="{32F31F15-2913-4F10-BCB0-4B4A4F59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310" y="197529"/>
            <a:ext cx="8689151" cy="6516863"/>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63D618A7-E9B2-4785-8803-46F2E703C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407" y="192023"/>
            <a:ext cx="8514343" cy="6385758"/>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989</Words>
  <Application>Microsoft Office PowerPoint</Application>
  <PresentationFormat>Widescreen</PresentationFormat>
  <Paragraphs>36</Paragraphs>
  <Slides>6</Slides>
  <Notes>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Chuang</cp:lastModifiedBy>
  <cp:revision>29</cp:revision>
  <dcterms:created xsi:type="dcterms:W3CDTF">2020-03-07T22:41:56Z</dcterms:created>
  <dcterms:modified xsi:type="dcterms:W3CDTF">2020-03-09T22:02:24Z</dcterms:modified>
</cp:coreProperties>
</file>