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3" r:id="rId2"/>
    <p:sldId id="264" r:id="rId3"/>
    <p:sldId id="265" r:id="rId4"/>
    <p:sldId id="266" r:id="rId5"/>
    <p:sldId id="259" r:id="rId6"/>
    <p:sldId id="258" r:id="rId7"/>
    <p:sldId id="262" r:id="rId8"/>
    <p:sldId id="256" r:id="rId9"/>
    <p:sldId id="25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56" autoAdjust="0"/>
  </p:normalViewPr>
  <p:slideViewPr>
    <p:cSldViewPr snapToGrid="0" showGuides="1">
      <p:cViewPr>
        <p:scale>
          <a:sx n="66" d="100"/>
          <a:sy n="66" d="100"/>
        </p:scale>
        <p:origin x="948" y="35"/>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3/11/2020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5</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6</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7</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8</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3/11/2020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3/11/2020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606218" y="82518"/>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154340"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175426" y="3507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855758" y="329469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529473" y="401570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B97458FE-7EA1-488D-9B4B-A4D560A41302}"/>
                  </a:ext>
                </a:extLst>
              </p:cNvPr>
              <p:cNvSpPr/>
              <p:nvPr/>
            </p:nvSpPr>
            <p:spPr>
              <a:xfrm>
                <a:off x="2218678" y="40320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218678" y="4032035"/>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Rectangle 72">
                <a:extLst>
                  <a:ext uri="{FF2B5EF4-FFF2-40B4-BE49-F238E27FC236}">
                    <a16:creationId xmlns:a16="http://schemas.microsoft.com/office/drawing/2014/main" id="{FCC29EA4-71D4-46FD-BBFF-A7335BDE7496}"/>
                  </a:ext>
                </a:extLst>
              </p:cNvPr>
              <p:cNvSpPr/>
              <p:nvPr/>
            </p:nvSpPr>
            <p:spPr>
              <a:xfrm>
                <a:off x="2984762" y="41825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2984762" y="4182525"/>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4CA9F955-8DC6-49C2-BE5F-A3EDFC7F4911}"/>
                  </a:ext>
                </a:extLst>
              </p:cNvPr>
              <p:cNvSpPr/>
              <p:nvPr/>
            </p:nvSpPr>
            <p:spPr>
              <a:xfrm>
                <a:off x="2529473"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529473" y="3140334"/>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119838" y="998079"/>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236467" y="19514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813283" y="147994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494971" y="1960784"/>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008CE4C1-342C-41DC-8CEC-7714DD7A5D00}"/>
                  </a:ext>
                </a:extLst>
              </p:cNvPr>
              <p:cNvSpPr/>
              <p:nvPr/>
            </p:nvSpPr>
            <p:spPr>
              <a:xfrm>
                <a:off x="2184176" y="193940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184176" y="1939404"/>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a:extLst>
                  <a:ext uri="{FF2B5EF4-FFF2-40B4-BE49-F238E27FC236}">
                    <a16:creationId xmlns:a16="http://schemas.microsoft.com/office/drawing/2014/main" id="{5647500F-79BC-4838-B654-29766B061F38}"/>
                  </a:ext>
                </a:extLst>
              </p:cNvPr>
              <p:cNvSpPr/>
              <p:nvPr/>
            </p:nvSpPr>
            <p:spPr>
              <a:xfrm>
                <a:off x="2950260" y="208989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2950260" y="2089894"/>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a:extLst>
                  <a:ext uri="{FF2B5EF4-FFF2-40B4-BE49-F238E27FC236}">
                    <a16:creationId xmlns:a16="http://schemas.microsoft.com/office/drawing/2014/main" id="{F56B02F0-5962-4600-93BD-17B5376C42AF}"/>
                  </a:ext>
                </a:extLst>
              </p:cNvPr>
              <p:cNvSpPr/>
              <p:nvPr/>
            </p:nvSpPr>
            <p:spPr>
              <a:xfrm>
                <a:off x="2557968" y="1024462"/>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557968" y="1024462"/>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140937" y="1426807"/>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140937" y="1426807"/>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Rectangle 88">
                <a:extLst>
                  <a:ext uri="{FF2B5EF4-FFF2-40B4-BE49-F238E27FC236}">
                    <a16:creationId xmlns:a16="http://schemas.microsoft.com/office/drawing/2014/main" id="{42C2CA78-AACE-4AF7-B169-9E234184226D}"/>
                  </a:ext>
                </a:extLst>
              </p:cNvPr>
              <p:cNvSpPr/>
              <p:nvPr/>
            </p:nvSpPr>
            <p:spPr>
              <a:xfrm>
                <a:off x="3217028" y="139762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217028" y="1397627"/>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154496" y="360914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154496" y="3609148"/>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444392" y="15046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531940" y="164645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606218" y="177956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824607" y="1790563"/>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050847" y="179056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192251" y="166801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7" name="Rectangle 96">
                <a:extLst>
                  <a:ext uri="{FF2B5EF4-FFF2-40B4-BE49-F238E27FC236}">
                    <a16:creationId xmlns:a16="http://schemas.microsoft.com/office/drawing/2014/main" id="{B884DACB-A14A-4CB4-99BB-576811CF6EEE}"/>
                  </a:ext>
                </a:extLst>
              </p:cNvPr>
              <p:cNvSpPr/>
              <p:nvPr/>
            </p:nvSpPr>
            <p:spPr>
              <a:xfrm>
                <a:off x="968725" y="2577175"/>
                <a:ext cx="1662122" cy="830997"/>
              </a:xfrm>
              <a:prstGeom prst="rect">
                <a:avLst/>
              </a:prstGeom>
            </p:spPr>
            <p:txBody>
              <a:bodyPr wrap="none">
                <a:spAutoFit/>
              </a:bodyPr>
              <a:lstStyle/>
              <a:p>
                <a:r>
                  <a:rPr lang="en-US" sz="2400" dirty="0"/>
                  <a:t>Query State</a:t>
                </a:r>
              </a:p>
              <a:p>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968725" y="2577175"/>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188259" y="3276103"/>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188259" y="1024462"/>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9860" y="13851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358512" y="202732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6" name="Oval 115">
                <a:extLst>
                  <a:ext uri="{FF2B5EF4-FFF2-40B4-BE49-F238E27FC236}">
                    <a16:creationId xmlns:a16="http://schemas.microsoft.com/office/drawing/2014/main" id="{D5C76867-18E7-4400-AD27-4EE0134EA981}"/>
                  </a:ext>
                </a:extLst>
              </p:cNvPr>
              <p:cNvSpPr/>
              <p:nvPr/>
            </p:nvSpPr>
            <p:spPr>
              <a:xfrm>
                <a:off x="4037245" y="2296941"/>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037245" y="2296941"/>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358512" y="303545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9860" y="358531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9" name="Rectangle 118">
                <a:extLst>
                  <a:ext uri="{FF2B5EF4-FFF2-40B4-BE49-F238E27FC236}">
                    <a16:creationId xmlns:a16="http://schemas.microsoft.com/office/drawing/2014/main" id="{A14C8C92-3444-462A-9A84-599E2B28D0BB}"/>
                  </a:ext>
                </a:extLst>
              </p:cNvPr>
              <p:cNvSpPr/>
              <p:nvPr/>
            </p:nvSpPr>
            <p:spPr>
              <a:xfrm>
                <a:off x="5056346" y="1335149"/>
                <a:ext cx="612604" cy="50738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056346" y="1335149"/>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122261" y="3598732"/>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4883563" y="3206323"/>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003311" y="82518"/>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mc:Choice xmlns:a14="http://schemas.microsoft.com/office/drawing/2010/main" Requires="a14">
          <p:sp>
            <p:nvSpPr>
              <p:cNvPr id="125" name="Rectangle 124">
                <a:extLst>
                  <a:ext uri="{FF2B5EF4-FFF2-40B4-BE49-F238E27FC236}">
                    <a16:creationId xmlns:a16="http://schemas.microsoft.com/office/drawing/2014/main" id="{958DE180-F1FF-4A38-B8FF-1A549C2FDD3E}"/>
                  </a:ext>
                </a:extLst>
              </p:cNvPr>
              <p:cNvSpPr/>
              <p:nvPr/>
            </p:nvSpPr>
            <p:spPr>
              <a:xfrm>
                <a:off x="6083018" y="536062"/>
                <a:ext cx="1463734" cy="866006"/>
              </a:xfrm>
              <a:prstGeom prst="rect">
                <a:avLst/>
              </a:prstGeom>
            </p:spPr>
            <p:txBody>
              <a:bodyPr wrap="none">
                <a:spAutoFit/>
              </a:bodyPr>
              <a:lstStyle/>
              <a:p>
                <a:r>
                  <a:rPr lang="en-US" sz="2400" dirty="0"/>
                  <a:t>Trajectory</a:t>
                </a:r>
              </a:p>
              <a:p>
                <a14:m>
                  <m:oMathPara xmlns:m="http://schemas.openxmlformats.org/officeDocument/2006/math">
                    <m:oMathParaPr>
                      <m:jc m:val="centerGroup"/>
                    </m:oMathParaPr>
                    <m:oMath xmlns:m="http://schemas.openxmlformats.org/officeDocument/2006/math">
                      <m:sSub>
                        <m:sSubPr>
                          <m:ctrlPr>
                            <a:rPr lang="en-US" sz="2400" b="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083018" y="536062"/>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083391" y="30907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0" name="Rectangle 129">
                <a:extLst>
                  <a:ext uri="{FF2B5EF4-FFF2-40B4-BE49-F238E27FC236}">
                    <a16:creationId xmlns:a16="http://schemas.microsoft.com/office/drawing/2014/main" id="{61B1BE87-2305-4C86-A50F-1C11258AB1C1}"/>
                  </a:ext>
                </a:extLst>
              </p:cNvPr>
              <p:cNvSpPr/>
              <p:nvPr/>
            </p:nvSpPr>
            <p:spPr>
              <a:xfrm>
                <a:off x="7166946" y="41813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166946" y="4181358"/>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Rectangle 130">
                <a:extLst>
                  <a:ext uri="{FF2B5EF4-FFF2-40B4-BE49-F238E27FC236}">
                    <a16:creationId xmlns:a16="http://schemas.microsoft.com/office/drawing/2014/main" id="{B129AC96-87FF-4990-A8CB-11CDAED0CE6A}"/>
                  </a:ext>
                </a:extLst>
              </p:cNvPr>
              <p:cNvSpPr/>
              <p:nvPr/>
            </p:nvSpPr>
            <p:spPr>
              <a:xfrm>
                <a:off x="8194162" y="418458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194162" y="4184588"/>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Rectangle 131">
                <a:extLst>
                  <a:ext uri="{FF2B5EF4-FFF2-40B4-BE49-F238E27FC236}">
                    <a16:creationId xmlns:a16="http://schemas.microsoft.com/office/drawing/2014/main" id="{54587C4C-8AEE-431C-ADA2-67DB0D113165}"/>
                  </a:ext>
                </a:extLst>
              </p:cNvPr>
              <p:cNvSpPr/>
              <p:nvPr/>
            </p:nvSpPr>
            <p:spPr>
              <a:xfrm>
                <a:off x="7166946"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166946" y="3140334"/>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083391" y="1018410"/>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200020" y="1971761"/>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776836" y="1500278"/>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458524" y="1981115"/>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7" name="Rectangle 136">
                <a:extLst>
                  <a:ext uri="{FF2B5EF4-FFF2-40B4-BE49-F238E27FC236}">
                    <a16:creationId xmlns:a16="http://schemas.microsoft.com/office/drawing/2014/main" id="{08C26D39-1CCF-4D86-B09E-DDA6B6F81BC9}"/>
                  </a:ext>
                </a:extLst>
              </p:cNvPr>
              <p:cNvSpPr/>
              <p:nvPr/>
            </p:nvSpPr>
            <p:spPr>
              <a:xfrm>
                <a:off x="7147729" y="195973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147729" y="1959735"/>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Rectangle 137">
                <a:extLst>
                  <a:ext uri="{FF2B5EF4-FFF2-40B4-BE49-F238E27FC236}">
                    <a16:creationId xmlns:a16="http://schemas.microsoft.com/office/drawing/2014/main" id="{BD65DE65-3DE8-4B25-BA81-4FD37C53E169}"/>
                  </a:ext>
                </a:extLst>
              </p:cNvPr>
              <p:cNvSpPr/>
              <p:nvPr/>
            </p:nvSpPr>
            <p:spPr>
              <a:xfrm>
                <a:off x="7913813" y="211022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7913813" y="2110225"/>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Rectangle 138">
                <a:extLst>
                  <a:ext uri="{FF2B5EF4-FFF2-40B4-BE49-F238E27FC236}">
                    <a16:creationId xmlns:a16="http://schemas.microsoft.com/office/drawing/2014/main" id="{6A9F77EA-5A9D-4B94-B3BE-56A5E5881F50}"/>
                  </a:ext>
                </a:extLst>
              </p:cNvPr>
              <p:cNvSpPr/>
              <p:nvPr/>
            </p:nvSpPr>
            <p:spPr>
              <a:xfrm>
                <a:off x="7521521" y="1044793"/>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521521" y="1044793"/>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126006" y="1447138"/>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126006" y="1447138"/>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Rectangle 140">
                <a:extLst>
                  <a:ext uri="{FF2B5EF4-FFF2-40B4-BE49-F238E27FC236}">
                    <a16:creationId xmlns:a16="http://schemas.microsoft.com/office/drawing/2014/main" id="{838FACF2-F97B-4A96-8D2B-CBE3358F720E}"/>
                  </a:ext>
                </a:extLst>
              </p:cNvPr>
              <p:cNvSpPr/>
              <p:nvPr/>
            </p:nvSpPr>
            <p:spPr>
              <a:xfrm>
                <a:off x="8180581" y="1417958"/>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180581" y="1417958"/>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673443" y="364334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673443" y="3643349"/>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407945" y="15249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495493" y="166678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569771" y="1799898"/>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788160" y="1810894"/>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014400" y="181089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155804" y="168834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9" name="Rectangle 148">
                <a:extLst>
                  <a:ext uri="{FF2B5EF4-FFF2-40B4-BE49-F238E27FC236}">
                    <a16:creationId xmlns:a16="http://schemas.microsoft.com/office/drawing/2014/main" id="{36DA0F3B-0C27-45FE-8DD7-ED612139E0CB}"/>
                  </a:ext>
                </a:extLst>
              </p:cNvPr>
              <p:cNvSpPr/>
              <p:nvPr/>
            </p:nvSpPr>
            <p:spPr>
              <a:xfrm>
                <a:off x="5877755" y="2326181"/>
                <a:ext cx="1693541" cy="1200329"/>
              </a:xfrm>
              <a:prstGeom prst="rect">
                <a:avLst/>
              </a:prstGeom>
            </p:spPr>
            <p:txBody>
              <a:bodyPr wrap="none">
                <a:spAutoFit/>
              </a:bodyPr>
              <a:lstStyle/>
              <a:p>
                <a:r>
                  <a:rPr lang="en-US" sz="2400" dirty="0"/>
                  <a:t>Inference </a:t>
                </a:r>
              </a:p>
              <a:p>
                <a:r>
                  <a:rPr lang="en-US" sz="2400" dirty="0"/>
                  <a:t>Query State</a:t>
                </a:r>
              </a:p>
              <a:p>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5877755" y="2326181"/>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055660" y="3289616"/>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055660" y="103797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628022" y="139863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225913" y="204083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4" name="Oval 153">
                <a:extLst>
                  <a:ext uri="{FF2B5EF4-FFF2-40B4-BE49-F238E27FC236}">
                    <a16:creationId xmlns:a16="http://schemas.microsoft.com/office/drawing/2014/main" id="{1A581A50-47B7-4293-A088-1F19CF88C20E}"/>
                  </a:ext>
                </a:extLst>
              </p:cNvPr>
              <p:cNvSpPr/>
              <p:nvPr/>
            </p:nvSpPr>
            <p:spPr>
              <a:xfrm>
                <a:off x="8990710" y="2310454"/>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8990710" y="2310454"/>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225913" y="3048968"/>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628022" y="3598823"/>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054210" y="3612245"/>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9985474" y="321689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6" name="Rectangle 165">
                <a:extLst>
                  <a:ext uri="{FF2B5EF4-FFF2-40B4-BE49-F238E27FC236}">
                    <a16:creationId xmlns:a16="http://schemas.microsoft.com/office/drawing/2014/main" id="{D747B05B-40DE-4FF4-9F13-11F25917E361}"/>
                  </a:ext>
                </a:extLst>
              </p:cNvPr>
              <p:cNvSpPr/>
              <p:nvPr/>
            </p:nvSpPr>
            <p:spPr>
              <a:xfrm>
                <a:off x="8194162" y="314033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194162" y="3140334"/>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7" name="Rectangle 166">
                <a:extLst>
                  <a:ext uri="{FF2B5EF4-FFF2-40B4-BE49-F238E27FC236}">
                    <a16:creationId xmlns:a16="http://schemas.microsoft.com/office/drawing/2014/main" id="{230E758B-5228-4973-B523-FCA4BD24891B}"/>
                  </a:ext>
                </a:extLst>
              </p:cNvPr>
              <p:cNvSpPr/>
              <p:nvPr/>
            </p:nvSpPr>
            <p:spPr>
              <a:xfrm>
                <a:off x="5113208" y="225850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113208" y="2258504"/>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157883" y="207304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9" name="Rectangle 168">
                <a:extLst>
                  <a:ext uri="{FF2B5EF4-FFF2-40B4-BE49-F238E27FC236}">
                    <a16:creationId xmlns:a16="http://schemas.microsoft.com/office/drawing/2014/main" id="{1C52E3BE-6729-45D4-B38D-EB4A217389BA}"/>
                  </a:ext>
                </a:extLst>
              </p:cNvPr>
              <p:cNvSpPr/>
              <p:nvPr/>
            </p:nvSpPr>
            <p:spPr>
              <a:xfrm>
                <a:off x="10122634" y="2278722"/>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122634" y="2278722"/>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251200" y="2056425"/>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3" name="Rectangle 172">
                <a:extLst>
                  <a:ext uri="{FF2B5EF4-FFF2-40B4-BE49-F238E27FC236}">
                    <a16:creationId xmlns:a16="http://schemas.microsoft.com/office/drawing/2014/main" id="{4A4A1D11-C468-47DB-AD28-F4E4003F0358}"/>
                  </a:ext>
                </a:extLst>
              </p:cNvPr>
              <p:cNvSpPr/>
              <p:nvPr/>
            </p:nvSpPr>
            <p:spPr>
              <a:xfrm>
                <a:off x="9959923" y="1481146"/>
                <a:ext cx="1016337" cy="400110"/>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𝒑𝒓𝒆𝒇</m:t>
                      </m:r>
                    </m:oMath>
                  </m:oMathPara>
                </a14:m>
                <a:endParaRPr lang="en-US" sz="2000" b="1" dirty="0"/>
              </a:p>
            </p:txBody>
          </p:sp>
        </mc:Choice>
        <mc:Fallback>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9959923" y="1481146"/>
                <a:ext cx="1016337" cy="400110"/>
              </a:xfrm>
              <a:prstGeom prst="rect">
                <a:avLst/>
              </a:prstGeom>
              <a:blipFill>
                <a:blip r:embed="rId29"/>
                <a:stretch>
                  <a:fillRect b="-1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Rectangle 173">
                <a:extLst>
                  <a:ext uri="{FF2B5EF4-FFF2-40B4-BE49-F238E27FC236}">
                    <a16:creationId xmlns:a16="http://schemas.microsoft.com/office/drawing/2014/main" id="{50F8388D-3641-46EA-8F31-2D3E72223BB6}"/>
                  </a:ext>
                </a:extLst>
              </p:cNvPr>
              <p:cNvSpPr/>
              <p:nvPr/>
            </p:nvSpPr>
            <p:spPr>
              <a:xfrm>
                <a:off x="1029080" y="536062"/>
                <a:ext cx="1463734" cy="866006"/>
              </a:xfrm>
              <a:prstGeom prst="rect">
                <a:avLst/>
              </a:prstGeom>
            </p:spPr>
            <p:txBody>
              <a:bodyPr wrap="none">
                <a:spAutoFit/>
              </a:bodyPr>
              <a:lstStyle/>
              <a:p>
                <a:r>
                  <a:rPr lang="en-US" sz="2400" dirty="0"/>
                  <a:t>Trajectory</a:t>
                </a:r>
              </a:p>
              <a:p>
                <a14:m>
                  <m:oMathPara xmlns:m="http://schemas.openxmlformats.org/officeDocument/2006/math">
                    <m:oMathParaPr>
                      <m:jc m:val="centerGroup"/>
                    </m:oMathParaPr>
                    <m:oMath xmlns:m="http://schemas.openxmlformats.org/officeDocument/2006/math">
                      <m:sSub>
                        <m:sSubPr>
                          <m:ctrlPr>
                            <a:rPr lang="en-US" sz="2400" b="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029080" y="536062"/>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ell phone&#10;&#10;Description automatically generated">
            <a:extLst>
              <a:ext uri="{FF2B5EF4-FFF2-40B4-BE49-F238E27FC236}">
                <a16:creationId xmlns:a16="http://schemas.microsoft.com/office/drawing/2014/main" id="{FEA26B47-872D-4B61-88A6-FE024FCF0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029" y="1213334"/>
            <a:ext cx="5734934" cy="4301201"/>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29685846-7BE5-4D76-8554-00E51A9C2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215" y="963639"/>
            <a:ext cx="6893165" cy="5169873"/>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461</TotalTime>
  <Words>1114</Words>
  <Application>Microsoft Office PowerPoint</Application>
  <PresentationFormat>Widescreen</PresentationFormat>
  <Paragraphs>98</Paragraphs>
  <Slides>10</Slides>
  <Notes>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42</cp:revision>
  <dcterms:created xsi:type="dcterms:W3CDTF">2020-03-07T22:41:56Z</dcterms:created>
  <dcterms:modified xsi:type="dcterms:W3CDTF">2020-03-11T23:16:05Z</dcterms:modified>
</cp:coreProperties>
</file>