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3" r:id="rId2"/>
    <p:sldId id="264" r:id="rId3"/>
    <p:sldId id="265" r:id="rId4"/>
    <p:sldId id="266" r:id="rId5"/>
    <p:sldId id="259" r:id="rId6"/>
    <p:sldId id="258" r:id="rId7"/>
    <p:sldId id="262" r:id="rId8"/>
    <p:sldId id="256" r:id="rId9"/>
    <p:sldId id="257"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varScale="1">
        <p:scale>
          <a:sx n="58" d="100"/>
          <a:sy n="58" d="100"/>
        </p:scale>
        <p:origin x="1241" y="40"/>
      </p:cViewPr>
      <p:guideLst>
        <p:guide pos="3840"/>
        <p:guide orient="horz" pos="2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7</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8</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335039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3/12/2020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3/12/2020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3.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68408"/>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420570"/>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872732"/>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324894"/>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77705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229218"/>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681380"/>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4133542"/>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585704"/>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03786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490028"/>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Tree>
    <p:extLst>
      <p:ext uri="{BB962C8B-B14F-4D97-AF65-F5344CB8AC3E}">
        <p14:creationId xmlns:p14="http://schemas.microsoft.com/office/powerpoint/2010/main" val="2995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606218" y="82518"/>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154340"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175426" y="3507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855758" y="329469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529473" y="401570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218678" y="40320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218678" y="4032035"/>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2984762" y="41825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2984762" y="4182525"/>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529473"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529473" y="3140334"/>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119838" y="998079"/>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236467" y="19514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813283" y="1479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494971" y="196078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184176" y="193940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184176" y="1939404"/>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2950260" y="208989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2950260" y="2089894"/>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557968" y="1024462"/>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557968" y="1024462"/>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140937" y="1426807"/>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140937" y="1426807"/>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217028" y="139762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217028" y="1397627"/>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154496" y="360914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154496" y="3609148"/>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444392" y="15046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531940" y="164645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606218" y="177956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824607" y="1790563"/>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050847" y="179056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192251" y="16680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968725" y="2577175"/>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968725" y="2577175"/>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188259" y="3276103"/>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188259" y="1024462"/>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9860" y="13851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358512" y="202732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037245" y="2296941"/>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037245" y="2296941"/>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358512" y="303545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9860" y="358531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056346" y="1335149"/>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056346" y="1335149"/>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122261" y="3598732"/>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4883563" y="3206323"/>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003311" y="82518"/>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083018"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083018" y="536062"/>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083391"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166946" y="41813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166946" y="4181358"/>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194162" y="418458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194162" y="4184588"/>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166946"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166946" y="3140334"/>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083391" y="10184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200020" y="1971761"/>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776836" y="1500278"/>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458524" y="1981115"/>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147729" y="19597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147729" y="1959735"/>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7913813" y="21102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7913813" y="2110225"/>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521521" y="1044793"/>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521521" y="1044793"/>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126006" y="144713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126006" y="1447138"/>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180581" y="14179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180581" y="1417958"/>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673443" y="364334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673443" y="3643349"/>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407945" y="15249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495493" y="166678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569771" y="179989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788160" y="181089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014400" y="181089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155804" y="16883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5877755" y="2326181"/>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5877755" y="2326181"/>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055660" y="3289616"/>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055660" y="103797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628022" y="139863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225913" y="204083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8990710" y="2310454"/>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8990710" y="2310454"/>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225913" y="3048968"/>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628022" y="359882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054210" y="3612245"/>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9985474" y="321689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194162"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194162" y="3140334"/>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113208" y="225850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113208" y="2258504"/>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157883" y="207304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122634" y="2278722"/>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122634" y="2278722"/>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251200" y="2056425"/>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3" name="Rectangle 172">
                <a:extLst>
                  <a:ext uri="{FF2B5EF4-FFF2-40B4-BE49-F238E27FC236}">
                    <a16:creationId xmlns:a16="http://schemas.microsoft.com/office/drawing/2014/main" id="{4A4A1D11-C468-47DB-AD28-F4E4003F0358}"/>
                  </a:ext>
                </a:extLst>
              </p:cNvPr>
              <p:cNvSpPr/>
              <p:nvPr/>
            </p:nvSpPr>
            <p:spPr>
              <a:xfrm>
                <a:off x="9959923" y="1481146"/>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9959923" y="1481146"/>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029080"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029080" y="536062"/>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1154</Words>
  <Application>Microsoft Office PowerPoint</Application>
  <PresentationFormat>Widescreen</PresentationFormat>
  <Paragraphs>127</Paragraphs>
  <Slides>11</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46</cp:revision>
  <dcterms:created xsi:type="dcterms:W3CDTF">2020-03-07T22:41:56Z</dcterms:created>
  <dcterms:modified xsi:type="dcterms:W3CDTF">2020-03-12T20:16:50Z</dcterms:modified>
</cp:coreProperties>
</file>