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0" r:id="rId2"/>
    <p:sldId id="271" r:id="rId3"/>
    <p:sldId id="272" r:id="rId4"/>
    <p:sldId id="263" r:id="rId5"/>
    <p:sldId id="264" r:id="rId6"/>
    <p:sldId id="265" r:id="rId7"/>
    <p:sldId id="266" r:id="rId8"/>
    <p:sldId id="268" r:id="rId9"/>
    <p:sldId id="259" r:id="rId10"/>
    <p:sldId id="258" r:id="rId11"/>
    <p:sldId id="262" r:id="rId12"/>
    <p:sldId id="256" r:id="rId13"/>
    <p:sldId id="257" r:id="rId14"/>
    <p:sldId id="261"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showGuides="1">
      <p:cViewPr varScale="1">
        <p:scale>
          <a:sx n="58" d="100"/>
          <a:sy n="58" d="100"/>
        </p:scale>
        <p:origin x="518" y="40"/>
      </p:cViewPr>
      <p:guideLst>
        <p:guide pos="3840"/>
        <p:guide orient="horz" pos="2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10</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12</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13</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14</a:t>
            </a:fld>
            <a:endParaRPr lang="en-US"/>
          </a:p>
        </p:txBody>
      </p:sp>
    </p:spTree>
    <p:extLst>
      <p:ext uri="{BB962C8B-B14F-4D97-AF65-F5344CB8AC3E}">
        <p14:creationId xmlns:p14="http://schemas.microsoft.com/office/powerpoint/2010/main" val="31026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15</a:t>
            </a:fld>
            <a:endParaRPr lang="en-US"/>
          </a:p>
        </p:txBody>
      </p:sp>
    </p:spTree>
    <p:extLst>
      <p:ext uri="{BB962C8B-B14F-4D97-AF65-F5344CB8AC3E}">
        <p14:creationId xmlns:p14="http://schemas.microsoft.com/office/powerpoint/2010/main" val="335039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3/18/2020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3/18/2020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4.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0.png"/><Relationship Id="rId21" Type="http://schemas.openxmlformats.org/officeDocument/2006/relationships/image" Target="../media/image30.png"/><Relationship Id="rId7" Type="http://schemas.openxmlformats.org/officeDocument/2006/relationships/image" Target="../media/image160.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0.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0.png"/><Relationship Id="rId9" Type="http://schemas.openxmlformats.org/officeDocument/2006/relationships/image" Target="../media/image180.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0AC05-B709-477A-92BD-90A345A62C7B}"/>
              </a:ext>
            </a:extLst>
          </p:cNvPr>
          <p:cNvPicPr/>
          <p:nvPr/>
        </p:nvPicPr>
        <p:blipFill>
          <a:blip r:embed="rId2"/>
          <a:stretch>
            <a:fillRect/>
          </a:stretch>
        </p:blipFill>
        <p:spPr>
          <a:xfrm>
            <a:off x="2365248" y="890016"/>
            <a:ext cx="6815327" cy="4425696"/>
          </a:xfrm>
          <a:prstGeom prst="rect">
            <a:avLst/>
          </a:prstGeom>
        </p:spPr>
      </p:pic>
    </p:spTree>
    <p:extLst>
      <p:ext uri="{BB962C8B-B14F-4D97-AF65-F5344CB8AC3E}">
        <p14:creationId xmlns:p14="http://schemas.microsoft.com/office/powerpoint/2010/main" val="20167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29685846-7BE5-4D76-8554-00E51A9C2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5" y="963639"/>
            <a:ext cx="6893165" cy="5169873"/>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68408"/>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420570"/>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872732"/>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324894"/>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77705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229218"/>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681380"/>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4133542"/>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585704"/>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03786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490028"/>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Tree>
    <p:extLst>
      <p:ext uri="{BB962C8B-B14F-4D97-AF65-F5344CB8AC3E}">
        <p14:creationId xmlns:p14="http://schemas.microsoft.com/office/powerpoint/2010/main" val="29959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EFF932-211A-4CCE-9227-27DE43194E3C}"/>
              </a:ext>
            </a:extLst>
          </p:cNvPr>
          <p:cNvPicPr>
            <a:picLocks noChangeAspect="1"/>
          </p:cNvPicPr>
          <p:nvPr/>
        </p:nvPicPr>
        <p:blipFill>
          <a:blip r:embed="rId2"/>
          <a:stretch>
            <a:fillRect/>
          </a:stretch>
        </p:blipFill>
        <p:spPr>
          <a:xfrm>
            <a:off x="0" y="209981"/>
            <a:ext cx="12192000" cy="6438038"/>
          </a:xfrm>
          <a:prstGeom prst="rect">
            <a:avLst/>
          </a:prstGeom>
          <a:solidFill>
            <a:schemeClr val="bg1"/>
          </a:solidFill>
        </p:spPr>
      </p:pic>
    </p:spTree>
    <p:extLst>
      <p:ext uri="{BB962C8B-B14F-4D97-AF65-F5344CB8AC3E}">
        <p14:creationId xmlns:p14="http://schemas.microsoft.com/office/powerpoint/2010/main" val="7788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C9C0F25-5033-4E35-A7FF-D755010946A4}"/>
              </a:ext>
            </a:extLst>
          </p:cNvPr>
          <p:cNvCxnSpPr/>
          <p:nvPr/>
        </p:nvCxnSpPr>
        <p:spPr>
          <a:xfrm>
            <a:off x="1849375" y="3313176"/>
            <a:ext cx="164592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47266C-D393-4F44-AD96-B82A299DAC7E}"/>
              </a:ext>
            </a:extLst>
          </p:cNvPr>
          <p:cNvCxnSpPr/>
          <p:nvPr/>
        </p:nvCxnSpPr>
        <p:spPr>
          <a:xfrm>
            <a:off x="3838957" y="3313176"/>
            <a:ext cx="1645920" cy="0"/>
          </a:xfrm>
          <a:prstGeom prst="line">
            <a:avLst/>
          </a:prstGeom>
          <a:ln w="889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BFD49-0755-43B2-B5D8-2DBE103D411A}"/>
              </a:ext>
            </a:extLst>
          </p:cNvPr>
          <p:cNvCxnSpPr>
            <a:cxnSpLocks/>
          </p:cNvCxnSpPr>
          <p:nvPr/>
        </p:nvCxnSpPr>
        <p:spPr>
          <a:xfrm rot="5400000">
            <a:off x="2734061" y="4098036"/>
            <a:ext cx="1645920" cy="0"/>
          </a:xfrm>
          <a:prstGeom prst="line">
            <a:avLst/>
          </a:prstGeom>
          <a:ln w="2159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58401F0-DB81-4A75-926F-B2FE6247C578}"/>
              </a:ext>
            </a:extLst>
          </p:cNvPr>
          <p:cNvCxnSpPr>
            <a:cxnSpLocks/>
          </p:cNvCxnSpPr>
          <p:nvPr/>
        </p:nvCxnSpPr>
        <p:spPr>
          <a:xfrm rot="5400000">
            <a:off x="2734061" y="2798064"/>
            <a:ext cx="1645920" cy="0"/>
          </a:xfrm>
          <a:prstGeom prst="line">
            <a:avLst/>
          </a:prstGeom>
          <a:ln w="2667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8DF52CBA-F498-4E26-85C0-45464C081BF8}"/>
                  </a:ext>
                </a:extLst>
              </p:cNvPr>
              <p:cNvSpPr/>
              <p:nvPr/>
            </p:nvSpPr>
            <p:spPr>
              <a:xfrm>
                <a:off x="3078481" y="2886456"/>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bIns="91440" rtlCol="0" anchor="ctr"/>
              <a:lstStyle/>
              <a:p>
                <a:pPr algn="ctr"/>
                <a14:m>
                  <m:oMathPara xmlns:m="http://schemas.openxmlformats.org/officeDocument/2006/math">
                    <m:oMathParaPr>
                      <m:jc m:val="center"/>
                    </m:oMathParaPr>
                    <m:oMath xmlns:m="http://schemas.openxmlformats.org/officeDocument/2006/math">
                      <m:r>
                        <a:rPr lang="en-US" sz="4400" b="0" i="1" dirty="0" smtClean="0">
                          <a:latin typeface="Cambria Math" panose="02040503050406030204" pitchFamily="18" charset="0"/>
                        </a:rPr>
                        <m:t> </m:t>
                      </m:r>
                      <m:sSub>
                        <m:sSubPr>
                          <m:ctrlPr>
                            <a:rPr lang="en-US" sz="4400" i="1" dirty="0" smtClean="0">
                              <a:latin typeface="Cambria Math" panose="02040503050406030204" pitchFamily="18" charset="0"/>
                            </a:rPr>
                          </m:ctrlPr>
                        </m:sSubPr>
                        <m:e>
                          <m:r>
                            <a:rPr lang="en-US" sz="4400" b="0" i="1" dirty="0" smtClean="0">
                              <a:latin typeface="Cambria Math" panose="02040503050406030204" pitchFamily="18" charset="0"/>
                            </a:rPr>
                            <m:t>𝑎</m:t>
                          </m:r>
                        </m:e>
                        <m:sub>
                          <m:r>
                            <a:rPr lang="en-US" sz="4400" b="0" i="1" dirty="0" smtClean="0">
                              <a:latin typeface="Cambria Math" panose="02040503050406030204" pitchFamily="18" charset="0"/>
                            </a:rPr>
                            <m:t>𝑖</m:t>
                          </m:r>
                        </m:sub>
                      </m:sSub>
                    </m:oMath>
                  </m:oMathPara>
                </a14:m>
                <a:endParaRPr lang="en-US" sz="4400" dirty="0"/>
              </a:p>
            </p:txBody>
          </p:sp>
        </mc:Choice>
        <mc:Fallback>
          <p:sp>
            <p:nvSpPr>
              <p:cNvPr id="2" name="Rectangle 1">
                <a:extLst>
                  <a:ext uri="{FF2B5EF4-FFF2-40B4-BE49-F238E27FC236}">
                    <a16:creationId xmlns:a16="http://schemas.microsoft.com/office/drawing/2014/main" id="{8DF52CBA-F498-4E26-85C0-45464C081BF8}"/>
                  </a:ext>
                </a:extLst>
              </p:cNvPr>
              <p:cNvSpPr>
                <a:spLocks noRot="1" noChangeAspect="1" noMove="1" noResize="1" noEditPoints="1" noAdjustHandles="1" noChangeArrowheads="1" noChangeShapeType="1" noTextEdit="1"/>
              </p:cNvSpPr>
              <p:nvPr/>
            </p:nvSpPr>
            <p:spPr>
              <a:xfrm>
                <a:off x="3078481" y="2886456"/>
                <a:ext cx="914400" cy="91440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Oval 2">
                <a:extLst>
                  <a:ext uri="{FF2B5EF4-FFF2-40B4-BE49-F238E27FC236}">
                    <a16:creationId xmlns:a16="http://schemas.microsoft.com/office/drawing/2014/main" id="{5E772087-4E78-4258-A408-835BCC0D723C}"/>
                  </a:ext>
                </a:extLst>
              </p:cNvPr>
              <p:cNvSpPr/>
              <p:nvPr/>
            </p:nvSpPr>
            <p:spPr>
              <a:xfrm>
                <a:off x="3090673" y="1313688"/>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1</m:t>
                          </m:r>
                        </m:sub>
                      </m:sSub>
                    </m:oMath>
                  </m:oMathPara>
                </a14:m>
                <a:endParaRPr lang="en-US" sz="4400" i="1" dirty="0">
                  <a:solidFill>
                    <a:prstClr val="white"/>
                  </a:solidFill>
                </a:endParaRPr>
              </a:p>
            </p:txBody>
          </p:sp>
        </mc:Choice>
        <mc:Fallback>
          <p:sp>
            <p:nvSpPr>
              <p:cNvPr id="3" name="Oval 2">
                <a:extLst>
                  <a:ext uri="{FF2B5EF4-FFF2-40B4-BE49-F238E27FC236}">
                    <a16:creationId xmlns:a16="http://schemas.microsoft.com/office/drawing/2014/main" id="{5E772087-4E78-4258-A408-835BCC0D723C}"/>
                  </a:ext>
                </a:extLst>
              </p:cNvPr>
              <p:cNvSpPr>
                <a:spLocks noRot="1" noChangeAspect="1" noMove="1" noResize="1" noEditPoints="1" noAdjustHandles="1" noChangeArrowheads="1" noChangeShapeType="1" noTextEdit="1"/>
              </p:cNvSpPr>
              <p:nvPr/>
            </p:nvSpPr>
            <p:spPr>
              <a:xfrm>
                <a:off x="3090673" y="1313688"/>
                <a:ext cx="914400" cy="914400"/>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EABAC050-7710-4476-AFD0-11DD73E1A43D}"/>
                  </a:ext>
                </a:extLst>
              </p:cNvPr>
              <p:cNvSpPr/>
              <p:nvPr/>
            </p:nvSpPr>
            <p:spPr>
              <a:xfrm>
                <a:off x="3090673" y="439521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2</m:t>
                          </m:r>
                        </m:sub>
                      </m:sSub>
                    </m:oMath>
                  </m:oMathPara>
                </a14:m>
                <a:endParaRPr lang="en-US" sz="4400" i="1" dirty="0">
                  <a:solidFill>
                    <a:prstClr val="white"/>
                  </a:solidFill>
                </a:endParaRPr>
              </a:p>
            </p:txBody>
          </p:sp>
        </mc:Choice>
        <mc:Fallback>
          <p:sp>
            <p:nvSpPr>
              <p:cNvPr id="5" name="Oval 4">
                <a:extLst>
                  <a:ext uri="{FF2B5EF4-FFF2-40B4-BE49-F238E27FC236}">
                    <a16:creationId xmlns:a16="http://schemas.microsoft.com/office/drawing/2014/main" id="{EABAC050-7710-4476-AFD0-11DD73E1A43D}"/>
                  </a:ext>
                </a:extLst>
              </p:cNvPr>
              <p:cNvSpPr>
                <a:spLocks noRot="1" noChangeAspect="1" noMove="1" noResize="1" noEditPoints="1" noAdjustHandles="1" noChangeArrowheads="1" noChangeShapeType="1" noTextEdit="1"/>
              </p:cNvSpPr>
              <p:nvPr/>
            </p:nvSpPr>
            <p:spPr>
              <a:xfrm>
                <a:off x="3090673" y="4395216"/>
                <a:ext cx="914400" cy="914400"/>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65BEA72C-CB78-459E-BC64-A1A9A730D7C4}"/>
                  </a:ext>
                </a:extLst>
              </p:cNvPr>
              <p:cNvSpPr/>
              <p:nvPr/>
            </p:nvSpPr>
            <p:spPr>
              <a:xfrm>
                <a:off x="1392175"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3</m:t>
                          </m:r>
                        </m:sub>
                      </m:sSub>
                    </m:oMath>
                  </m:oMathPara>
                </a14:m>
                <a:endParaRPr lang="en-US" sz="4400" i="1" dirty="0">
                  <a:solidFill>
                    <a:prstClr val="white"/>
                  </a:solidFill>
                </a:endParaRPr>
              </a:p>
            </p:txBody>
          </p:sp>
        </mc:Choice>
        <mc:Fallback>
          <p:sp>
            <p:nvSpPr>
              <p:cNvPr id="6" name="Oval 5">
                <a:extLst>
                  <a:ext uri="{FF2B5EF4-FFF2-40B4-BE49-F238E27FC236}">
                    <a16:creationId xmlns:a16="http://schemas.microsoft.com/office/drawing/2014/main" id="{65BEA72C-CB78-459E-BC64-A1A9A730D7C4}"/>
                  </a:ext>
                </a:extLst>
              </p:cNvPr>
              <p:cNvSpPr>
                <a:spLocks noRot="1" noChangeAspect="1" noMove="1" noResize="1" noEditPoints="1" noAdjustHandles="1" noChangeArrowheads="1" noChangeShapeType="1" noTextEdit="1"/>
              </p:cNvSpPr>
              <p:nvPr/>
            </p:nvSpPr>
            <p:spPr>
              <a:xfrm>
                <a:off x="1392175" y="2886456"/>
                <a:ext cx="914400" cy="914400"/>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B36FD3ED-4E2D-4EB2-AA11-EE9EBCDC5F95}"/>
                  </a:ext>
                </a:extLst>
              </p:cNvPr>
              <p:cNvSpPr/>
              <p:nvPr/>
            </p:nvSpPr>
            <p:spPr>
              <a:xfrm>
                <a:off x="4661917"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4</m:t>
                          </m:r>
                        </m:sub>
                      </m:sSub>
                    </m:oMath>
                  </m:oMathPara>
                </a14:m>
                <a:endParaRPr lang="en-US" sz="4400" i="1" dirty="0">
                  <a:solidFill>
                    <a:prstClr val="white"/>
                  </a:solidFill>
                </a:endParaRPr>
              </a:p>
            </p:txBody>
          </p:sp>
        </mc:Choice>
        <mc:Fallback>
          <p:sp>
            <p:nvSpPr>
              <p:cNvPr id="7" name="Oval 6">
                <a:extLst>
                  <a:ext uri="{FF2B5EF4-FFF2-40B4-BE49-F238E27FC236}">
                    <a16:creationId xmlns:a16="http://schemas.microsoft.com/office/drawing/2014/main" id="{B36FD3ED-4E2D-4EB2-AA11-EE9EBCDC5F95}"/>
                  </a:ext>
                </a:extLst>
              </p:cNvPr>
              <p:cNvSpPr>
                <a:spLocks noRot="1" noChangeAspect="1" noMove="1" noResize="1" noEditPoints="1" noAdjustHandles="1" noChangeArrowheads="1" noChangeShapeType="1" noTextEdit="1"/>
              </p:cNvSpPr>
              <p:nvPr/>
            </p:nvSpPr>
            <p:spPr>
              <a:xfrm>
                <a:off x="4661917" y="2886456"/>
                <a:ext cx="914400" cy="914400"/>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0">
                    <a:tc>
                      <a:txBody>
                        <a:bodyPr/>
                        <a:lstStyle/>
                        <a:p>
                          <a:pPr algn="ctr"/>
                          <a:r>
                            <a:rPr lang="en-US" sz="2800" b="0" dirty="0">
                              <a:solidFill>
                                <a:schemeClr val="tx1"/>
                              </a:solidFill>
                            </a:rPr>
                            <a:t>Target</a:t>
                          </a:r>
                        </a:p>
                        <a:p>
                          <a:pPr algn="ctr"/>
                          <a:r>
                            <a:rPr lang="en-US" sz="2800" b="0" dirty="0">
                              <a:solidFill>
                                <a:schemeClr val="tx1"/>
                              </a:solidFill>
                            </a:rPr>
                            <a:t>(</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a:solidFill>
                                <a:schemeClr val="tx1"/>
                              </a:solidFill>
                            </a:rPr>
                            <a:t>Social Support</a:t>
                          </a:r>
                        </a:p>
                        <a:p>
                          <a:pPr algn="ctr"/>
                          <a:r>
                            <a:rPr lang="en-US" sz="2800" b="0" dirty="0">
                              <a:solidFill>
                                <a:schemeClr val="tx1"/>
                              </a:solidFill>
                            </a:rPr>
                            <a:t>Score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𝑢</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5559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1</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2</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3</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1803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4</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Choice>
        <mc:Fallback>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9448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5806" r="-222951" b="-2387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5432" t="-5806" r="-741" b="-238710"/>
                          </a:stretch>
                        </a:blipFill>
                      </a:tcPr>
                    </a:tc>
                    <a:extLst>
                      <a:ext uri="{0D108BD9-81ED-4DB2-BD59-A6C34878D82A}">
                        <a16:rowId xmlns:a16="http://schemas.microsoft.com/office/drawing/2014/main" val="815555954"/>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192941" r="-222951" b="-335294"/>
                          </a:stretch>
                        </a:blip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289535" r="-222951" b="-231395"/>
                          </a:stretch>
                        </a:blip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394118" r="-222951" b="-134118"/>
                          </a:stretch>
                        </a:blip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494118" r="-222951" b="-34118"/>
                          </a:stretch>
                        </a:blip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Fallback>
      </mc:AlternateContent>
    </p:spTree>
    <p:extLst>
      <p:ext uri="{BB962C8B-B14F-4D97-AF65-F5344CB8AC3E}">
        <p14:creationId xmlns:p14="http://schemas.microsoft.com/office/powerpoint/2010/main" val="3821043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B1F91-FC51-4EF4-9643-D1FB11D9A6D3}"/>
              </a:ext>
            </a:extLst>
          </p:cNvPr>
          <p:cNvPicPr>
            <a:picLocks noChangeAspect="1"/>
          </p:cNvPicPr>
          <p:nvPr/>
        </p:nvPicPr>
        <p:blipFill>
          <a:blip r:embed="rId2"/>
          <a:stretch>
            <a:fillRect/>
          </a:stretch>
        </p:blipFill>
        <p:spPr>
          <a:xfrm>
            <a:off x="2008277" y="1432387"/>
            <a:ext cx="8175445" cy="3993226"/>
          </a:xfrm>
          <a:prstGeom prst="rect">
            <a:avLst/>
          </a:prstGeom>
        </p:spPr>
      </p:pic>
    </p:spTree>
    <p:extLst>
      <p:ext uri="{BB962C8B-B14F-4D97-AF65-F5344CB8AC3E}">
        <p14:creationId xmlns:p14="http://schemas.microsoft.com/office/powerpoint/2010/main" val="25206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606218" y="82518"/>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154340"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175426" y="3507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855758" y="329469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529473" y="401570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218678" y="40320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218678" y="4032035"/>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2984762" y="41825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2984762" y="4182525"/>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529473"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529473" y="3140334"/>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119838" y="998079"/>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236467" y="19514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813283" y="1479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494971" y="196078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184176" y="193940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184176" y="1939404"/>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2950260" y="208989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2950260" y="2089894"/>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557968" y="1024462"/>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557968" y="1024462"/>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140937" y="1426807"/>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140937" y="1426807"/>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217028" y="139762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217028" y="1397627"/>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154496" y="360914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154496" y="3609148"/>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444392" y="15046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531940" y="164645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606218" y="177956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824607" y="1790563"/>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050847" y="179056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192251" y="16680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968725" y="2577175"/>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968725" y="2577175"/>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188259" y="3276103"/>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188259" y="1024462"/>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9860" y="13851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358512" y="202732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037245" y="2296941"/>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037245" y="2296941"/>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358512" y="303545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9860" y="358531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056346" y="1335149"/>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056346" y="1335149"/>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122261" y="3598732"/>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4883563" y="3206323"/>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003311" y="82518"/>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083018"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083018" y="536062"/>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083391"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166946" y="41813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166946" y="4181358"/>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194162" y="418458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194162" y="4184588"/>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166946"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166946" y="3140334"/>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083391" y="10184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200020" y="1971761"/>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776836" y="1500278"/>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458524" y="1981115"/>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147729" y="19597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147729" y="1959735"/>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7913813" y="21102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7913813" y="2110225"/>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521521" y="1044793"/>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521521" y="1044793"/>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126006" y="144713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126006" y="1447138"/>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180581" y="14179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180581" y="1417958"/>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673443" y="364334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673443" y="3643349"/>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407945" y="15249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495493" y="166678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569771" y="179989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788160" y="181089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014400" y="181089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155804" y="16883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5877755" y="2326181"/>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5877755" y="2326181"/>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055660" y="3289616"/>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055660" y="103797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628022" y="139863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225913" y="204083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8990710" y="2310454"/>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8990710" y="2310454"/>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225913" y="3048968"/>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628022" y="359882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054210" y="3612245"/>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9985474" y="321689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194162"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194162" y="3140334"/>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113208" y="225850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113208" y="2258504"/>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157883" y="207304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122634" y="2278722"/>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122634" y="2278722"/>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251200" y="2056425"/>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9959923" y="1481146"/>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9959923" y="1481146"/>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029080" y="536062"/>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029080" y="536062"/>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ACA77B-B550-4EAA-A6F3-A90DC7457358}"/>
              </a:ext>
            </a:extLst>
          </p:cNvPr>
          <p:cNvPicPr>
            <a:picLocks noChangeAspect="1"/>
          </p:cNvPicPr>
          <p:nvPr/>
        </p:nvPicPr>
        <p:blipFill>
          <a:blip r:embed="rId2"/>
          <a:stretch>
            <a:fillRect/>
          </a:stretch>
        </p:blipFill>
        <p:spPr>
          <a:xfrm>
            <a:off x="962723" y="1173284"/>
            <a:ext cx="10266554" cy="4511431"/>
          </a:xfrm>
          <a:prstGeom prst="rect">
            <a:avLst/>
          </a:prstGeom>
        </p:spPr>
      </p:pic>
    </p:spTree>
    <p:extLst>
      <p:ext uri="{BB962C8B-B14F-4D97-AF65-F5344CB8AC3E}">
        <p14:creationId xmlns:p14="http://schemas.microsoft.com/office/powerpoint/2010/main" val="233902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FEA26B47-872D-4B61-88A6-FE024FCF0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29" y="1213334"/>
            <a:ext cx="5734934" cy="4301201"/>
          </a:xfrm>
          <a:prstGeom prst="rect">
            <a:avLst/>
          </a:prstGeom>
        </p:spPr>
      </p:pic>
    </p:spTree>
    <p:extLst>
      <p:ext uri="{BB962C8B-B14F-4D97-AF65-F5344CB8AC3E}">
        <p14:creationId xmlns:p14="http://schemas.microsoft.com/office/powerpoint/2010/main" val="298212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1182</Words>
  <Application>Microsoft Office PowerPoint</Application>
  <PresentationFormat>Widescreen</PresentationFormat>
  <Paragraphs>144</Paragraphs>
  <Slides>16</Slides>
  <Notes>7</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52</cp:revision>
  <dcterms:created xsi:type="dcterms:W3CDTF">2020-03-07T22:41:56Z</dcterms:created>
  <dcterms:modified xsi:type="dcterms:W3CDTF">2020-03-18T22:31:27Z</dcterms:modified>
</cp:coreProperties>
</file>