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b86b47e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b86b47e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b86b47e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b86b47e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b86b47e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b86b47e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b86b47e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b86b47e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3b86b47e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3b86b47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b86b47e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b86b47e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b86b47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b86b47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in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WealthKernel: investment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job out of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examples in this will be C++ though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b86b47e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b86b47e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b86b47e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b86b47e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considered good practice - both OOP and non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smells: what makes bad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into OOP focus and looking into common industry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Invite you into some practice classes I’ve made for you to extend and show practical examples of the design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the workshop with Q&amp;A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b86b47e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b86b47e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cut off / abbreviate unnecessarily - e.g. student or nottinghamTrentStudent instead of ntuStudent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be difficult to choose, not always clear </a:t>
            </a:r>
            <a:r>
              <a:rPr lang="en"/>
              <a:t>what</a:t>
            </a:r>
            <a:r>
              <a:rPr lang="en"/>
              <a:t> the best name 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b86b47e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b86b47e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refactoring? - re-writing code to make it better / cleaner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b86b47e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b86b47e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b86b47e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b86b47e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spend long on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principle is single </a:t>
            </a:r>
            <a:r>
              <a:rPr lang="en"/>
              <a:t>responsibility</a:t>
            </a:r>
            <a:r>
              <a:rPr lang="en"/>
              <a:t>, meaning a class or function should have one responsibility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Open-closed means can extend (e.g. inherit and override) but not modify what something already does, e.g. a repository should always be a repository, it should always read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means that given an Animal, you can assign a Dog or Cat type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means you have a set of interfaces that do not have redundant methods, for example you aren’t forces to implement Bark() for a Cat and vice versa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states you should avoid concretes until they’re needed. If a Person has a Cat, let it take the Animal class instead so that it also supports Dog! (Unless a Person absolutely can’t have a Dog)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b86b47e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b86b47e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51C7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51C7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ang.llvm.org/extra/clang-tid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Design and Good Practices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Luke Billington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Design patterns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go overboard on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force design patterns when you don’t need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KISS: keep it simple, stupid!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everything uses a “layered architecture”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Separation of code by some kind of layers, e.g. ‘logic layer’ and ‘data layer’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note that you are in charge of keeping that separation clear!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it obvious where pieces of a program live / go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 logic and data layers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built for CRUD (create, read, update, delete)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does no logic except for data mapping /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name repositories after what they access, e.g. PatientsRepository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built for housing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name controllers after what they use logic on, e.g. PatientController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creating concretes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71900" y="1919075"/>
            <a:ext cx="488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</a:t>
            </a:r>
            <a:r>
              <a:rPr lang="en"/>
              <a:t>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an interface such as an Animal, </a:t>
            </a:r>
            <a:r>
              <a:rPr lang="en"/>
              <a:t>when do I create a Dog?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logic to a set of 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Abstracts logic away to create an object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9168" l="7684" r="7777" t="9045"/>
          <a:stretch/>
        </p:blipFill>
        <p:spPr>
          <a:xfrm>
            <a:off x="5516025" y="1919075"/>
            <a:ext cx="3363898" cy="27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systems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events when things happen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to events and run logic based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event architectures: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“Reactive” (subscribe to events)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CQRS (command-query responsibility segregation)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patients CLI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 </a:t>
            </a: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Quickly: Who am I?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Luke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Graduated July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at WealthKernel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main language at work is C# (but we’re doing C++ today)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some knowledge of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using OOP /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Aimed at second and final years (but all are welcome)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Relates heavily to AAD and SDI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Covering design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into </a:t>
            </a:r>
            <a:r>
              <a:rPr lang="en"/>
              <a:t>good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Content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471900" y="3125225"/>
            <a:ext cx="82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1669000" y="2501225"/>
            <a:ext cx="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4042975" y="2501225"/>
            <a:ext cx="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6"/>
          <p:cNvSpPr txBox="1"/>
          <p:nvPr/>
        </p:nvSpPr>
        <p:spPr>
          <a:xfrm>
            <a:off x="755650" y="2126075"/>
            <a:ext cx="1826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Good Practices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335425" y="1958300"/>
            <a:ext cx="1415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Introducing the Patients CLI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104950" y="3813500"/>
            <a:ext cx="130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617825" y="1775475"/>
            <a:ext cx="1208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Questions and closing notes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2756100" y="3125225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" name="Google Shape;94;p16"/>
          <p:cNvCxnSpPr/>
          <p:nvPr/>
        </p:nvCxnSpPr>
        <p:spPr>
          <a:xfrm>
            <a:off x="5541450" y="3125225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7221875" y="2501225"/>
            <a:ext cx="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6" name="Google Shape;96;p16"/>
          <p:cNvSpPr txBox="1"/>
          <p:nvPr/>
        </p:nvSpPr>
        <p:spPr>
          <a:xfrm>
            <a:off x="4890300" y="3738725"/>
            <a:ext cx="1302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good code using good practices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your variables well, and don’t be afraid to make them loooong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should be descriptive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names will imply what a variable contains or what a function does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Sometimes, naming is hard!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and 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using a linter / code analysis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CLang-Tidy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good code using good practices #2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you choose weird / uncommon practices, at least make it 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Consistency teaches people who look at your code how to read 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afraid of refactoring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code quality / readability is poor, refactor!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Refactoring can be a chore, but it keeps code clean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should I refactor?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or functions become too big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rule of </a:t>
            </a:r>
            <a:r>
              <a:rPr lang="en"/>
              <a:t>thumb, keep files max 400-500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it becomes hard to read /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there’s duplication of code, make it reusable (where possible)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purposes (don’t over-optimise to begin with!)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- a pretty </a:t>
            </a:r>
            <a:r>
              <a:rPr i="1" lang="en"/>
              <a:t>solid</a:t>
            </a:r>
            <a:r>
              <a:rPr lang="en"/>
              <a:t> set of principles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 (it should do one thing, and do that one thing well)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Open-closed (allow extension, but not modification)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Liskov substitution (when using inheritance, you can substitute for 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segregation (only use interfaces that are needed!)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inversion (favour abstracts/interfaces instead of concretes)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Patients CLI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Purpl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