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Black-bold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7c049c0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7c049c0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d8dff5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d8dff5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c049c0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c049c0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c049c0e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c049c0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api/get-started/your-first-extension" TargetMode="External"/><Relationship Id="rId4" Type="http://schemas.openxmlformats.org/officeDocument/2006/relationships/hyperlink" Target="https://code.visualstudio.com/api/references/vscode-api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3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Let’s Make: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b="1"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VS Code Extension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2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Speaker: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Hannah Jacob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425" y="2291700"/>
            <a:ext cx="1209125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251" y="2245588"/>
            <a:ext cx="1267474" cy="12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Things you’ll need: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 (The recommended version is fine) - </a:t>
            </a:r>
            <a:r>
              <a:rPr lang="en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Git/GitHub Desktop - </a:t>
            </a:r>
            <a:r>
              <a:rPr lang="en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Yeoman + VS Code Extension Generator (You’ll need to do this in your CLI)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npm install -g yo generator-code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2976" y="4801697"/>
            <a:ext cx="1033375" cy="2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688" y="692800"/>
            <a:ext cx="8520600" cy="10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Let’s Begin!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05" y="2018285"/>
            <a:ext cx="1786800" cy="176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606" y="2018250"/>
            <a:ext cx="1786798" cy="17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Resources: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setup tutorial - </a:t>
            </a:r>
            <a:r>
              <a:rPr lang="en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 API Setup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Documentation - </a:t>
            </a:r>
            <a:r>
              <a:rPr lang="en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 API Documentation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2976" y="4801697"/>
            <a:ext cx="1033375" cy="2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688" y="692800"/>
            <a:ext cx="8520600" cy="10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Thanks for joining us!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05" y="2018285"/>
            <a:ext cx="1786800" cy="176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606" y="2018250"/>
            <a:ext cx="1786798" cy="17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