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69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0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20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42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26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758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8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20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4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3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8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9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6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4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02A5-8E60-4D7F-87DE-4CB55F827E6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2DF44A-98BE-4993-9B23-940BB9434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4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BLE mouse with </a:t>
            </a:r>
            <a:br>
              <a:rPr lang="en-US" altLang="zh-TW" dirty="0" smtClean="0"/>
            </a:br>
            <a:r>
              <a:rPr lang="en-US" altLang="zh-TW" dirty="0" smtClean="0"/>
              <a:t>handwriting recognition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</a:t>
            </a:r>
            <a:r>
              <a:rPr lang="zh-TW" altLang="en-US" dirty="0"/>
              <a:t>人</a:t>
            </a:r>
            <a:r>
              <a:rPr lang="zh-TW" altLang="en-US" dirty="0" smtClean="0"/>
              <a:t>廣 王奕倫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6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22" y="1270000"/>
            <a:ext cx="6293464" cy="4721225"/>
          </a:xfrm>
        </p:spPr>
      </p:pic>
    </p:spTree>
    <p:extLst>
      <p:ext uri="{BB962C8B-B14F-4D97-AF65-F5344CB8AC3E}">
        <p14:creationId xmlns:p14="http://schemas.microsoft.com/office/powerpoint/2010/main" val="39325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Components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Raspberry Pi</a:t>
            </a:r>
          </a:p>
          <a:p>
            <a:r>
              <a:rPr lang="en-US" altLang="zh-TW" sz="2400" dirty="0" smtClean="0"/>
              <a:t>CC26X2</a:t>
            </a:r>
          </a:p>
          <a:p>
            <a:r>
              <a:rPr lang="en-US" altLang="zh-TW" sz="2400" dirty="0" smtClean="0"/>
              <a:t>ADXL345</a:t>
            </a:r>
          </a:p>
          <a:p>
            <a:r>
              <a:rPr lang="en-US" altLang="zh-TW" sz="2400" dirty="0" err="1" smtClean="0"/>
              <a:t>PiCamera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09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CC26X2</a:t>
            </a:r>
            <a:endParaRPr lang="zh-TW" altLang="en-US" sz="44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43" y="2275840"/>
            <a:ext cx="7033601" cy="316849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5039360" y="4541520"/>
            <a:ext cx="6698753" cy="1060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Raspberry Pi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117" y="2119948"/>
            <a:ext cx="6916683" cy="388143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81280" y="3698683"/>
            <a:ext cx="3792993" cy="198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4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Handwriting Recognitions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PiCamera</a:t>
            </a:r>
            <a:r>
              <a:rPr lang="en-US" altLang="zh-TW" sz="2400" dirty="0" smtClean="0"/>
              <a:t> to capture image.</a:t>
            </a:r>
          </a:p>
          <a:p>
            <a:r>
              <a:rPr lang="en-US" altLang="zh-TW" sz="2400" dirty="0" smtClean="0"/>
              <a:t>Python + </a:t>
            </a:r>
            <a:r>
              <a:rPr lang="en-US" altLang="zh-TW" sz="2400" dirty="0" err="1" smtClean="0"/>
              <a:t>OpenCV</a:t>
            </a:r>
            <a:r>
              <a:rPr lang="en-US" altLang="zh-TW" sz="2400" dirty="0" smtClean="0"/>
              <a:t> + Tesseract</a:t>
            </a:r>
          </a:p>
          <a:p>
            <a:pPr lvl="1"/>
            <a:r>
              <a:rPr lang="en-US" altLang="zh-TW" sz="2400" dirty="0" smtClean="0"/>
              <a:t>Object Movement Tracking</a:t>
            </a:r>
          </a:p>
          <a:p>
            <a:pPr lvl="1"/>
            <a:r>
              <a:rPr lang="en-US" altLang="zh-TW" sz="2400" dirty="0" smtClean="0"/>
              <a:t>Output Trajectory Image</a:t>
            </a:r>
          </a:p>
          <a:p>
            <a:pPr lvl="1"/>
            <a:r>
              <a:rPr lang="en-US" altLang="zh-TW" sz="2400" dirty="0" smtClean="0"/>
              <a:t>Word Recognitions with Tesseract</a:t>
            </a:r>
            <a:endParaRPr lang="zh-TW" altLang="en-US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pic>
        <p:nvPicPr>
          <p:cNvPr id="1026" name="Picture 2" descr="https://scontent-hkg3-1.xx.fbcdn.net/v/t1.15752-9/50411523_1999595377007385_7749462565083676672_n.png?_nc_cat=109&amp;_nc_ht=scontent-hkg3-1.xx&amp;oh=120ddb8ac6b86b3dcc5ed54f6e21ad19&amp;oe=5CBADF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15" y="3632834"/>
            <a:ext cx="2160905" cy="21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6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Trajectory =&gt; Handwritten Words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1" y="1434339"/>
            <a:ext cx="3064856" cy="22986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95" y="1562156"/>
            <a:ext cx="3220279" cy="24152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61" y="1376055"/>
            <a:ext cx="3220279" cy="24152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7" y="4078185"/>
            <a:ext cx="3220279" cy="24152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44" y="3977365"/>
            <a:ext cx="3220279" cy="24152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42" y="3732981"/>
            <a:ext cx="3220279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Tesseract Training</a:t>
            </a:r>
            <a:endParaRPr lang="zh-TW" altLang="en-US" dirty="0"/>
          </a:p>
        </p:txBody>
      </p:sp>
      <p:pic>
        <p:nvPicPr>
          <p:cNvPr id="2050" name="Picture 2" descr="https://scontent-hkg3-1.xx.fbcdn.net/v/t1.15752-9/50078606_2064454393639093_5229413572425023488_n.png?_nc_cat=111&amp;_nc_ht=scontent-hkg3-1.xx&amp;oh=30f015bd02a3c938427f319e2378c034&amp;oe=5CB45F5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853" y="2160588"/>
            <a:ext cx="690033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4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Add lower case character and punctuation mark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362303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55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BLE mouse with  handwriting recognition</vt:lpstr>
      <vt:lpstr>PowerPoint 簡報</vt:lpstr>
      <vt:lpstr>Components</vt:lpstr>
      <vt:lpstr>CC26X2</vt:lpstr>
      <vt:lpstr>Raspberry Pi</vt:lpstr>
      <vt:lpstr>Handwriting Recognitions</vt:lpstr>
      <vt:lpstr>Object Trajectory =&gt; Handwritten Words</vt:lpstr>
      <vt:lpstr>Tesseract Training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mouse with  handwriting recognition</dc:title>
  <dc:creator>Allen</dc:creator>
  <cp:lastModifiedBy>Allen</cp:lastModifiedBy>
  <cp:revision>7</cp:revision>
  <dcterms:created xsi:type="dcterms:W3CDTF">2019-01-18T05:25:49Z</dcterms:created>
  <dcterms:modified xsi:type="dcterms:W3CDTF">2019-01-18T06:44:21Z</dcterms:modified>
</cp:coreProperties>
</file>