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6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6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43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2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5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8F9A-393B-493F-897B-4A83277010B9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AAF4-EDE7-4FA7-80B1-307654E33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11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we’ve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STM with </a:t>
            </a:r>
            <a:r>
              <a:rPr lang="en-US" altLang="zh-TW" dirty="0" err="1" smtClean="0"/>
              <a:t>Rpi</a:t>
            </a:r>
            <a:r>
              <a:rPr lang="en-US" altLang="zh-TW" dirty="0" smtClean="0"/>
              <a:t> via WI-FI</a:t>
            </a:r>
          </a:p>
          <a:p>
            <a:endParaRPr lang="zh-TW" altLang="en-US" dirty="0"/>
          </a:p>
        </p:txBody>
      </p:sp>
      <p:pic>
        <p:nvPicPr>
          <p:cNvPr id="1026" name="Picture 2" descr="https://scontent.ftpe11-2.fna.fbcdn.net/v/t1.15752-9/s2048x2048/80710574_2762261760479134_6680837992753397760_n.png?_nc_cat=104&amp;_nc_ohc=IZ3qRYWffJ4AQn8tEQCwWKbvwPuh8zrvwNYEqQVo1Bg1dXgqErZD4nATg&amp;_nc_ht=scontent.ftpe11-2.fna&amp;oh=1ddbbbe2738613c8b3724c851ee59930&amp;oe=5EADDE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6239" r="2121" b="16264"/>
          <a:stretch/>
        </p:blipFill>
        <p:spPr bwMode="auto">
          <a:xfrm>
            <a:off x="1763688" y="2348880"/>
            <a:ext cx="5616624" cy="388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we’ve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smartphone with STM via BLE</a:t>
            </a:r>
          </a:p>
          <a:p>
            <a:endParaRPr lang="zh-TW" altLang="en-US" dirty="0"/>
          </a:p>
        </p:txBody>
      </p:sp>
      <p:pic>
        <p:nvPicPr>
          <p:cNvPr id="2050" name="Picture 2" descr="https://scontent.ftpe11-2.fna.fbcdn.net/v/t1.15752-9/s2048x2048/80365774_759577394544692_3275294063670067200_n.png?_nc_cat=108&amp;_nc_ohc=v1PaNDB-IuEAQnn81xlxnBrFcffYVOJ0fyN9YAIPBOkEmryGYdDZzvPfw&amp;_nc_ht=scontent.ftpe11-2.fna&amp;oh=b6d39df9352ba4b90f905a38c16d0c6b&amp;oe=5EAD0CD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77295" r="47459" b="5158"/>
          <a:stretch/>
        </p:blipFill>
        <p:spPr bwMode="auto">
          <a:xfrm>
            <a:off x="179512" y="3429000"/>
            <a:ext cx="4588680" cy="23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tpe11-1.fna.fbcdn.net/v/t1.15752-9/80247133_1030166130709728_2031494044672065536_n.jpg?_nc_cat=100&amp;_nc_ohc=UhtVt62Mg78AQnFjzTMwTW8nViPG1CzlTnsWr4405841QylGCmAUvr9Ew&amp;_nc_ht=scontent.ftpe11-1.fna&amp;oh=5c935855501487a503fad4e86a2e1c20&amp;oe=5EAD9B8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r="5627" b="55972"/>
          <a:stretch/>
        </p:blipFill>
        <p:spPr bwMode="auto">
          <a:xfrm>
            <a:off x="5220072" y="3303375"/>
            <a:ext cx="3640561" cy="262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7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we’ve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</a:t>
            </a:r>
            <a:r>
              <a:rPr lang="en-US" altLang="zh-TW" dirty="0" err="1" smtClean="0"/>
              <a:t>bluetooth</a:t>
            </a:r>
            <a:r>
              <a:rPr lang="en-US" altLang="zh-TW" dirty="0" smtClean="0"/>
              <a:t> speaker with </a:t>
            </a:r>
            <a:r>
              <a:rPr lang="en-US" altLang="zh-TW" dirty="0" err="1" smtClean="0"/>
              <a:t>rpi</a:t>
            </a:r>
            <a:r>
              <a:rPr lang="en-US" altLang="zh-TW" dirty="0" smtClean="0"/>
              <a:t> via </a:t>
            </a:r>
            <a:r>
              <a:rPr lang="en-US" altLang="zh-TW" dirty="0" err="1" smtClean="0"/>
              <a:t>rpi</a:t>
            </a:r>
            <a:r>
              <a:rPr lang="en-US" altLang="zh-TW" dirty="0" smtClean="0"/>
              <a:t> build in module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6"/>
            <a:ext cx="7128792" cy="362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2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Trying to integrate </a:t>
            </a:r>
            <a:r>
              <a:rPr lang="en-US" altLang="zh-TW" dirty="0" err="1" smtClean="0"/>
              <a:t>tcp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ble</a:t>
            </a:r>
            <a:r>
              <a:rPr lang="en-US" altLang="zh-TW" dirty="0" smtClean="0"/>
              <a:t> on </a:t>
            </a:r>
            <a:r>
              <a:rPr lang="en-US" altLang="zh-TW" dirty="0" err="1" smtClean="0"/>
              <a:t>stm</a:t>
            </a:r>
            <a:r>
              <a:rPr lang="en-US" altLang="zh-TW" dirty="0" smtClean="0"/>
              <a:t> 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79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What we’ve done</vt:lpstr>
      <vt:lpstr>What we’ve done</vt:lpstr>
      <vt:lpstr>What we’ve done</vt:lpstr>
      <vt:lpstr>Difficulties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2019-12-26T16:16:48Z</dcterms:created>
  <dcterms:modified xsi:type="dcterms:W3CDTF">2019-12-27T03:17:15Z</dcterms:modified>
</cp:coreProperties>
</file>