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1" r:id="rId6"/>
    <p:sldId id="263" r:id="rId7"/>
    <p:sldId id="265" r:id="rId8"/>
    <p:sldId id="258" r:id="rId9"/>
    <p:sldId id="260" r:id="rId10"/>
    <p:sldId id="262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00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自帶</a:t>
            </a:r>
            <a:r>
              <a:rPr lang="en-US" altLang="zh-TW" dirty="0" smtClean="0"/>
              <a:t>BGM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48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00" y="233362"/>
            <a:ext cx="7943850" cy="639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352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Smart Home is a major part of the IOT application</a:t>
            </a:r>
          </a:p>
          <a:p>
            <a:r>
              <a:rPr lang="en-US" altLang="zh-TW" dirty="0" smtClean="0"/>
              <a:t>When you’re listening music, and you want to move to another room</a:t>
            </a:r>
          </a:p>
          <a:p>
            <a:r>
              <a:rPr lang="en-US" altLang="zh-TW" dirty="0" smtClean="0"/>
              <a:t>Our system enables the music “move with you” to another room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206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/>
          <p:cNvGrpSpPr/>
          <p:nvPr/>
        </p:nvGrpSpPr>
        <p:grpSpPr>
          <a:xfrm>
            <a:off x="1043608" y="188640"/>
            <a:ext cx="8041513" cy="6408712"/>
            <a:chOff x="1043608" y="188640"/>
            <a:chExt cx="8041513" cy="6408712"/>
          </a:xfrm>
        </p:grpSpPr>
        <p:sp>
          <p:nvSpPr>
            <p:cNvPr id="5" name="等腰三角形 4"/>
            <p:cNvSpPr/>
            <p:nvPr/>
          </p:nvSpPr>
          <p:spPr>
            <a:xfrm>
              <a:off x="1043608" y="188640"/>
              <a:ext cx="7416824" cy="2592288"/>
            </a:xfrm>
            <a:prstGeom prst="triangle">
              <a:avLst/>
            </a:prstGeom>
            <a:noFill/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3" name="群組 42"/>
            <p:cNvGrpSpPr/>
            <p:nvPr/>
          </p:nvGrpSpPr>
          <p:grpSpPr>
            <a:xfrm>
              <a:off x="1403648" y="319179"/>
              <a:ext cx="7681473" cy="6278173"/>
              <a:chOff x="1403648" y="319179"/>
              <a:chExt cx="7681473" cy="6278173"/>
            </a:xfrm>
          </p:grpSpPr>
          <p:sp>
            <p:nvSpPr>
              <p:cNvPr id="4" name="圓角矩形 3"/>
              <p:cNvSpPr/>
              <p:nvPr/>
            </p:nvSpPr>
            <p:spPr>
              <a:xfrm>
                <a:off x="3592426" y="934908"/>
                <a:ext cx="2151816" cy="576064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 smtClean="0">
                    <a:solidFill>
                      <a:schemeClr val="tx2">
                        <a:lumMod val="75000"/>
                      </a:schemeClr>
                    </a:solidFill>
                  </a:rPr>
                  <a:t>Server</a:t>
                </a:r>
                <a:endParaRPr lang="zh-TW" altLang="en-US" sz="3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03648" y="2780928"/>
                <a:ext cx="6696744" cy="3816424"/>
              </a:xfrm>
              <a:prstGeom prst="rect">
                <a:avLst/>
              </a:prstGeom>
              <a:noFill/>
              <a:ln w="7937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圓角矩形 6"/>
              <p:cNvSpPr/>
              <p:nvPr/>
            </p:nvSpPr>
            <p:spPr>
              <a:xfrm>
                <a:off x="1524296" y="2924944"/>
                <a:ext cx="2151816" cy="3456384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3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3" name="群組 12"/>
              <p:cNvGrpSpPr/>
              <p:nvPr/>
            </p:nvGrpSpPr>
            <p:grpSpPr>
              <a:xfrm>
                <a:off x="4067944" y="4653136"/>
                <a:ext cx="1345428" cy="216024"/>
                <a:chOff x="4175956" y="4668549"/>
                <a:chExt cx="1345428" cy="216024"/>
              </a:xfrm>
            </p:grpSpPr>
            <p:sp>
              <p:nvSpPr>
                <p:cNvPr id="8" name="橢圓 7"/>
                <p:cNvSpPr/>
                <p:nvPr/>
              </p:nvSpPr>
              <p:spPr>
                <a:xfrm>
                  <a:off x="4175956" y="4668549"/>
                  <a:ext cx="21602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橢圓 8"/>
                <p:cNvSpPr/>
                <p:nvPr/>
              </p:nvSpPr>
              <p:spPr>
                <a:xfrm>
                  <a:off x="4535996" y="4668549"/>
                  <a:ext cx="21602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" name="橢圓 9"/>
                <p:cNvSpPr/>
                <p:nvPr/>
              </p:nvSpPr>
              <p:spPr>
                <a:xfrm>
                  <a:off x="4932040" y="4668549"/>
                  <a:ext cx="21602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橢圓 10"/>
                <p:cNvSpPr/>
                <p:nvPr/>
              </p:nvSpPr>
              <p:spPr>
                <a:xfrm>
                  <a:off x="5305360" y="4668549"/>
                  <a:ext cx="21602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2" name="圓角矩形 11"/>
              <p:cNvSpPr/>
              <p:nvPr/>
            </p:nvSpPr>
            <p:spPr>
              <a:xfrm>
                <a:off x="5804560" y="2924944"/>
                <a:ext cx="2151816" cy="3456384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3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1763688" y="2924944"/>
                <a:ext cx="15841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Room 1</a:t>
                </a:r>
                <a:endParaRPr lang="zh-TW" alt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6084168" y="2924944"/>
                <a:ext cx="15841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Room N</a:t>
                </a:r>
                <a:endParaRPr lang="zh-TW" alt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6" name="左-右雙向箭號 15"/>
              <p:cNvSpPr/>
              <p:nvPr/>
            </p:nvSpPr>
            <p:spPr>
              <a:xfrm rot="18698679">
                <a:off x="2471186" y="1982226"/>
                <a:ext cx="1594135" cy="489291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左-右雙向箭號 16"/>
              <p:cNvSpPr/>
              <p:nvPr/>
            </p:nvSpPr>
            <p:spPr>
              <a:xfrm rot="3141093">
                <a:off x="5520770" y="1931767"/>
                <a:ext cx="1513309" cy="489291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圓角矩形 19"/>
              <p:cNvSpPr/>
              <p:nvPr/>
            </p:nvSpPr>
            <p:spPr>
              <a:xfrm>
                <a:off x="1904444" y="3429000"/>
                <a:ext cx="1391520" cy="576064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2">
                        <a:lumMod val="75000"/>
                      </a:schemeClr>
                    </a:solidFill>
                  </a:rPr>
                  <a:t>Stereo</a:t>
                </a:r>
                <a:endParaRPr lang="zh-TW" altLang="en-US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圓角矩形 20"/>
              <p:cNvSpPr/>
              <p:nvPr/>
            </p:nvSpPr>
            <p:spPr>
              <a:xfrm>
                <a:off x="1904444" y="4185084"/>
                <a:ext cx="1391520" cy="576064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2">
                        <a:lumMod val="75000"/>
                      </a:schemeClr>
                    </a:solidFill>
                  </a:rPr>
                  <a:t>L</a:t>
                </a:r>
                <a:r>
                  <a:rPr lang="en-US" altLang="zh-TW" sz="2400" dirty="0" smtClean="0">
                    <a:solidFill>
                      <a:schemeClr val="tx2">
                        <a:lumMod val="75000"/>
                      </a:schemeClr>
                    </a:solidFill>
                  </a:rPr>
                  <a:t>ight</a:t>
                </a:r>
                <a:endParaRPr lang="zh-TW" altLang="en-US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圓角矩形 21"/>
              <p:cNvSpPr/>
              <p:nvPr/>
            </p:nvSpPr>
            <p:spPr>
              <a:xfrm>
                <a:off x="1904444" y="4941168"/>
                <a:ext cx="1391520" cy="576064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2">
                        <a:lumMod val="75000"/>
                      </a:schemeClr>
                    </a:solidFill>
                  </a:rPr>
                  <a:t>Air con</a:t>
                </a:r>
                <a:endParaRPr lang="zh-TW" altLang="en-US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23" name="群組 22"/>
              <p:cNvGrpSpPr/>
              <p:nvPr/>
            </p:nvGrpSpPr>
            <p:grpSpPr>
              <a:xfrm rot="5400000">
                <a:off x="2264237" y="5894511"/>
                <a:ext cx="708718" cy="108012"/>
                <a:chOff x="4175956" y="4668549"/>
                <a:chExt cx="1345428" cy="216024"/>
              </a:xfrm>
            </p:grpSpPr>
            <p:sp>
              <p:nvSpPr>
                <p:cNvPr id="24" name="橢圓 23"/>
                <p:cNvSpPr/>
                <p:nvPr/>
              </p:nvSpPr>
              <p:spPr>
                <a:xfrm>
                  <a:off x="4175956" y="4668549"/>
                  <a:ext cx="21602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" name="橢圓 24"/>
                <p:cNvSpPr/>
                <p:nvPr/>
              </p:nvSpPr>
              <p:spPr>
                <a:xfrm>
                  <a:off x="4535996" y="4668549"/>
                  <a:ext cx="21602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橢圓 25"/>
                <p:cNvSpPr/>
                <p:nvPr/>
              </p:nvSpPr>
              <p:spPr>
                <a:xfrm>
                  <a:off x="4932040" y="4668549"/>
                  <a:ext cx="21602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橢圓 26"/>
                <p:cNvSpPr/>
                <p:nvPr/>
              </p:nvSpPr>
              <p:spPr>
                <a:xfrm>
                  <a:off x="5305360" y="4668549"/>
                  <a:ext cx="21602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8" name="圓角矩形 27"/>
              <p:cNvSpPr/>
              <p:nvPr/>
            </p:nvSpPr>
            <p:spPr>
              <a:xfrm>
                <a:off x="6180496" y="3429000"/>
                <a:ext cx="1391520" cy="576064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2">
                        <a:lumMod val="75000"/>
                      </a:schemeClr>
                    </a:solidFill>
                  </a:rPr>
                  <a:t>Stereo</a:t>
                </a:r>
                <a:endParaRPr lang="zh-TW" altLang="en-US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180496" y="4185084"/>
                <a:ext cx="1391520" cy="576064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2">
                        <a:lumMod val="75000"/>
                      </a:schemeClr>
                    </a:solidFill>
                  </a:rPr>
                  <a:t>L</a:t>
                </a:r>
                <a:r>
                  <a:rPr lang="en-US" altLang="zh-TW" sz="2400" dirty="0" smtClean="0">
                    <a:solidFill>
                      <a:schemeClr val="tx2">
                        <a:lumMod val="75000"/>
                      </a:schemeClr>
                    </a:solidFill>
                  </a:rPr>
                  <a:t>ight</a:t>
                </a:r>
                <a:endParaRPr lang="zh-TW" altLang="en-US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180496" y="4941168"/>
                <a:ext cx="1391520" cy="576064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2">
                        <a:lumMod val="75000"/>
                      </a:schemeClr>
                    </a:solidFill>
                  </a:rPr>
                  <a:t>Air con</a:t>
                </a:r>
                <a:endParaRPr lang="zh-TW" altLang="en-US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31" name="群組 30"/>
              <p:cNvGrpSpPr/>
              <p:nvPr/>
            </p:nvGrpSpPr>
            <p:grpSpPr>
              <a:xfrm rot="5400000">
                <a:off x="6540289" y="5894511"/>
                <a:ext cx="708718" cy="108012"/>
                <a:chOff x="4175956" y="4668549"/>
                <a:chExt cx="1345428" cy="216024"/>
              </a:xfrm>
            </p:grpSpPr>
            <p:sp>
              <p:nvSpPr>
                <p:cNvPr id="32" name="橢圓 31"/>
                <p:cNvSpPr/>
                <p:nvPr/>
              </p:nvSpPr>
              <p:spPr>
                <a:xfrm>
                  <a:off x="4175956" y="4668549"/>
                  <a:ext cx="21602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3" name="橢圓 32"/>
                <p:cNvSpPr/>
                <p:nvPr/>
              </p:nvSpPr>
              <p:spPr>
                <a:xfrm>
                  <a:off x="4535996" y="4668549"/>
                  <a:ext cx="21602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4" name="橢圓 33"/>
                <p:cNvSpPr/>
                <p:nvPr/>
              </p:nvSpPr>
              <p:spPr>
                <a:xfrm>
                  <a:off x="4932040" y="4668549"/>
                  <a:ext cx="21602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5" name="橢圓 34"/>
                <p:cNvSpPr/>
                <p:nvPr/>
              </p:nvSpPr>
              <p:spPr>
                <a:xfrm>
                  <a:off x="5305360" y="4668549"/>
                  <a:ext cx="21602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37" name="弧形箭號 (下彎) 36"/>
              <p:cNvSpPr/>
              <p:nvPr/>
            </p:nvSpPr>
            <p:spPr>
              <a:xfrm>
                <a:off x="5255085" y="319179"/>
                <a:ext cx="2586673" cy="509642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圓角矩形 38"/>
              <p:cNvSpPr/>
              <p:nvPr/>
            </p:nvSpPr>
            <p:spPr>
              <a:xfrm>
                <a:off x="6933305" y="923485"/>
                <a:ext cx="2151816" cy="576064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dirty="0" smtClean="0">
                    <a:solidFill>
                      <a:schemeClr val="tx2">
                        <a:lumMod val="75000"/>
                      </a:schemeClr>
                    </a:solidFill>
                  </a:rPr>
                  <a:t>Application</a:t>
                </a:r>
                <a:endParaRPr lang="zh-TW" altLang="en-US" sz="32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" name="文字方塊 40"/>
              <p:cNvSpPr txBox="1"/>
              <p:nvPr/>
            </p:nvSpPr>
            <p:spPr>
              <a:xfrm>
                <a:off x="5701348" y="461820"/>
                <a:ext cx="15121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smtClean="0"/>
                  <a:t>HTTP</a:t>
                </a:r>
                <a:endParaRPr lang="zh-TW" altLang="en-US" sz="2400" dirty="0"/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3695744" y="1835241"/>
                <a:ext cx="2256568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smtClean="0"/>
                  <a:t>TCP, UDP, BLE, Bluetooth</a:t>
                </a:r>
                <a:endParaRPr lang="zh-TW" alt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685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/>
          <p:cNvGrpSpPr/>
          <p:nvPr/>
        </p:nvGrpSpPr>
        <p:grpSpPr>
          <a:xfrm>
            <a:off x="827584" y="396885"/>
            <a:ext cx="7920880" cy="6272475"/>
            <a:chOff x="827584" y="396885"/>
            <a:chExt cx="7920880" cy="6272475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9736">
              <a:off x="1605193" y="3595452"/>
              <a:ext cx="957074" cy="766422"/>
            </a:xfrm>
            <a:prstGeom prst="rect">
              <a:avLst/>
            </a:prstGeom>
          </p:spPr>
        </p:pic>
        <p:grpSp>
          <p:nvGrpSpPr>
            <p:cNvPr id="35" name="群組 34"/>
            <p:cNvGrpSpPr/>
            <p:nvPr/>
          </p:nvGrpSpPr>
          <p:grpSpPr>
            <a:xfrm>
              <a:off x="827584" y="396885"/>
              <a:ext cx="7920880" cy="6272475"/>
              <a:chOff x="827584" y="396885"/>
              <a:chExt cx="7920880" cy="6272475"/>
            </a:xfrm>
          </p:grpSpPr>
          <p:grpSp>
            <p:nvGrpSpPr>
              <p:cNvPr id="22" name="群組 21"/>
              <p:cNvGrpSpPr/>
              <p:nvPr/>
            </p:nvGrpSpPr>
            <p:grpSpPr>
              <a:xfrm>
                <a:off x="827584" y="1908121"/>
                <a:ext cx="3096344" cy="4761239"/>
                <a:chOff x="827584" y="1908121"/>
                <a:chExt cx="3096344" cy="4761239"/>
              </a:xfrm>
            </p:grpSpPr>
            <p:grpSp>
              <p:nvGrpSpPr>
                <p:cNvPr id="13" name="群組 12"/>
                <p:cNvGrpSpPr/>
                <p:nvPr/>
              </p:nvGrpSpPr>
              <p:grpSpPr>
                <a:xfrm>
                  <a:off x="827584" y="1908121"/>
                  <a:ext cx="3096344" cy="4761239"/>
                  <a:chOff x="827584" y="1908121"/>
                  <a:chExt cx="3096344" cy="4761239"/>
                </a:xfrm>
              </p:grpSpPr>
              <p:sp>
                <p:nvSpPr>
                  <p:cNvPr id="7" name="圓角矩形 6"/>
                  <p:cNvSpPr/>
                  <p:nvPr/>
                </p:nvSpPr>
                <p:spPr>
                  <a:xfrm>
                    <a:off x="827584" y="1988840"/>
                    <a:ext cx="3096344" cy="4680520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3600" dirty="0">
                      <a:solidFill>
                        <a:schemeClr val="tx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8" name="文字方塊 7"/>
                  <p:cNvSpPr txBox="1"/>
                  <p:nvPr/>
                </p:nvSpPr>
                <p:spPr>
                  <a:xfrm>
                    <a:off x="1619672" y="1908121"/>
                    <a:ext cx="158417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32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rPr>
                      <a:t>Room 1</a:t>
                    </a:r>
                    <a:endParaRPr lang="zh-TW" altLang="en-US" sz="32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9" name="圓角矩形 8"/>
                  <p:cNvSpPr/>
                  <p:nvPr/>
                </p:nvSpPr>
                <p:spPr>
                  <a:xfrm>
                    <a:off x="1469814" y="2708920"/>
                    <a:ext cx="1883892" cy="720080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rPr>
                      <a:t>BLE scanner</a:t>
                    </a:r>
                    <a:endParaRPr lang="zh-TW" altLang="en-US" sz="2400" dirty="0">
                      <a:solidFill>
                        <a:schemeClr val="tx2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10" name="圖片 9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15616" y="4317603"/>
                    <a:ext cx="1428750" cy="1428750"/>
                  </a:xfrm>
                  <a:prstGeom prst="rect">
                    <a:avLst/>
                  </a:prstGeom>
                </p:spPr>
              </p:pic>
              <p:sp>
                <p:nvSpPr>
                  <p:cNvPr id="11" name="圓角矩形 10"/>
                  <p:cNvSpPr/>
                  <p:nvPr/>
                </p:nvSpPr>
                <p:spPr>
                  <a:xfrm>
                    <a:off x="1433810" y="5927401"/>
                    <a:ext cx="1883892" cy="720080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3200" dirty="0" smtClean="0">
                        <a:solidFill>
                          <a:schemeClr val="tx2">
                            <a:lumMod val="75000"/>
                          </a:schemeClr>
                        </a:solidFill>
                      </a:rPr>
                      <a:t>Stereo</a:t>
                    </a:r>
                    <a:endParaRPr lang="zh-TW" altLang="en-US" sz="3200" dirty="0">
                      <a:solidFill>
                        <a:schemeClr val="tx2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1" name="文字方塊 20"/>
                <p:cNvSpPr txBox="1"/>
                <p:nvPr/>
              </p:nvSpPr>
              <p:spPr>
                <a:xfrm>
                  <a:off x="2730682" y="5373216"/>
                  <a:ext cx="5870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/>
                    <a:t>ON</a:t>
                  </a:r>
                  <a:endParaRPr lang="zh-TW" altLang="en-US" sz="2400" dirty="0"/>
                </a:p>
              </p:txBody>
            </p:sp>
          </p:grpSp>
          <p:grpSp>
            <p:nvGrpSpPr>
              <p:cNvPr id="23" name="群組 22"/>
              <p:cNvGrpSpPr/>
              <p:nvPr/>
            </p:nvGrpSpPr>
            <p:grpSpPr>
              <a:xfrm>
                <a:off x="5652120" y="1908121"/>
                <a:ext cx="3096344" cy="4761239"/>
                <a:chOff x="827584" y="1908121"/>
                <a:chExt cx="3096344" cy="4761239"/>
              </a:xfrm>
            </p:grpSpPr>
            <p:grpSp>
              <p:nvGrpSpPr>
                <p:cNvPr id="24" name="群組 23"/>
                <p:cNvGrpSpPr/>
                <p:nvPr/>
              </p:nvGrpSpPr>
              <p:grpSpPr>
                <a:xfrm>
                  <a:off x="827584" y="1908121"/>
                  <a:ext cx="3096344" cy="4761239"/>
                  <a:chOff x="827584" y="1908121"/>
                  <a:chExt cx="3096344" cy="4761239"/>
                </a:xfrm>
              </p:grpSpPr>
              <p:sp>
                <p:nvSpPr>
                  <p:cNvPr id="26" name="圓角矩形 25"/>
                  <p:cNvSpPr/>
                  <p:nvPr/>
                </p:nvSpPr>
                <p:spPr>
                  <a:xfrm>
                    <a:off x="827584" y="1988840"/>
                    <a:ext cx="3096344" cy="4680520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3600" dirty="0">
                      <a:solidFill>
                        <a:schemeClr val="tx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7" name="文字方塊 26"/>
                  <p:cNvSpPr txBox="1"/>
                  <p:nvPr/>
                </p:nvSpPr>
                <p:spPr>
                  <a:xfrm>
                    <a:off x="1619672" y="1908121"/>
                    <a:ext cx="158417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32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rPr>
                      <a:t>Room 2</a:t>
                    </a:r>
                    <a:endParaRPr lang="zh-TW" altLang="en-US" sz="32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28" name="圓角矩形 27"/>
                  <p:cNvSpPr/>
                  <p:nvPr/>
                </p:nvSpPr>
                <p:spPr>
                  <a:xfrm>
                    <a:off x="1469814" y="2708920"/>
                    <a:ext cx="1883892" cy="720080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rPr>
                      <a:t>BLE scanner</a:t>
                    </a:r>
                    <a:endParaRPr lang="zh-TW" altLang="en-US" sz="2400" dirty="0">
                      <a:solidFill>
                        <a:schemeClr val="tx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0" name="圓角矩形 29"/>
                  <p:cNvSpPr/>
                  <p:nvPr/>
                </p:nvSpPr>
                <p:spPr>
                  <a:xfrm>
                    <a:off x="1433810" y="5927401"/>
                    <a:ext cx="1883892" cy="720080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3200" dirty="0" smtClean="0">
                        <a:solidFill>
                          <a:schemeClr val="tx2">
                            <a:lumMod val="75000"/>
                          </a:schemeClr>
                        </a:solidFill>
                      </a:rPr>
                      <a:t>Stereo</a:t>
                    </a:r>
                    <a:endParaRPr lang="zh-TW" altLang="en-US" sz="3200" dirty="0">
                      <a:solidFill>
                        <a:schemeClr val="tx2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5" name="文字方塊 24"/>
                <p:cNvSpPr txBox="1"/>
                <p:nvPr/>
              </p:nvSpPr>
              <p:spPr>
                <a:xfrm>
                  <a:off x="2730682" y="5373216"/>
                  <a:ext cx="6703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/>
                    <a:t>OFF</a:t>
                  </a:r>
                  <a:endParaRPr lang="zh-TW" altLang="en-US" sz="2400" dirty="0"/>
                </a:p>
              </p:txBody>
            </p:sp>
          </p:grpSp>
          <p:sp>
            <p:nvSpPr>
              <p:cNvPr id="32" name="圓角矩形 31"/>
              <p:cNvSpPr/>
              <p:nvPr/>
            </p:nvSpPr>
            <p:spPr>
              <a:xfrm>
                <a:off x="3491880" y="396885"/>
                <a:ext cx="2664296" cy="86409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dirty="0" smtClean="0">
                    <a:solidFill>
                      <a:schemeClr val="tx2">
                        <a:lumMod val="75000"/>
                      </a:schemeClr>
                    </a:solidFill>
                  </a:rPr>
                  <a:t>Server</a:t>
                </a:r>
                <a:endParaRPr lang="zh-TW" altLang="en-US" sz="32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" name="左-右雙向箭號 32"/>
              <p:cNvSpPr/>
              <p:nvPr/>
            </p:nvSpPr>
            <p:spPr>
              <a:xfrm rot="18488449">
                <a:off x="3102074" y="1786091"/>
                <a:ext cx="1584177" cy="511835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左-右雙向箭號 33"/>
              <p:cNvSpPr/>
              <p:nvPr/>
            </p:nvSpPr>
            <p:spPr>
              <a:xfrm rot="14215622">
                <a:off x="5003358" y="1808472"/>
                <a:ext cx="1584177" cy="511835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151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827584" y="396885"/>
            <a:ext cx="7920880" cy="6272475"/>
            <a:chOff x="827584" y="396885"/>
            <a:chExt cx="7920880" cy="6272475"/>
          </a:xfrm>
        </p:grpSpPr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9736">
              <a:off x="6221694" y="3589411"/>
              <a:ext cx="957074" cy="766422"/>
            </a:xfrm>
            <a:prstGeom prst="rect">
              <a:avLst/>
            </a:prstGeom>
          </p:spPr>
        </p:pic>
        <p:grpSp>
          <p:nvGrpSpPr>
            <p:cNvPr id="26" name="群組 25"/>
            <p:cNvGrpSpPr/>
            <p:nvPr/>
          </p:nvGrpSpPr>
          <p:grpSpPr>
            <a:xfrm>
              <a:off x="827584" y="396885"/>
              <a:ext cx="7920880" cy="6272475"/>
              <a:chOff x="827584" y="396885"/>
              <a:chExt cx="7920880" cy="6272475"/>
            </a:xfrm>
          </p:grpSpPr>
          <p:grpSp>
            <p:nvGrpSpPr>
              <p:cNvPr id="27" name="群組 26"/>
              <p:cNvGrpSpPr/>
              <p:nvPr/>
            </p:nvGrpSpPr>
            <p:grpSpPr>
              <a:xfrm>
                <a:off x="827584" y="1908121"/>
                <a:ext cx="6587022" cy="4761239"/>
                <a:chOff x="827584" y="1908121"/>
                <a:chExt cx="6587022" cy="4761239"/>
              </a:xfrm>
            </p:grpSpPr>
            <p:grpSp>
              <p:nvGrpSpPr>
                <p:cNvPr id="38" name="群組 37"/>
                <p:cNvGrpSpPr/>
                <p:nvPr/>
              </p:nvGrpSpPr>
              <p:grpSpPr>
                <a:xfrm>
                  <a:off x="827584" y="1908121"/>
                  <a:ext cx="6587022" cy="4761239"/>
                  <a:chOff x="827584" y="1908121"/>
                  <a:chExt cx="6587022" cy="4761239"/>
                </a:xfrm>
              </p:grpSpPr>
              <p:sp>
                <p:nvSpPr>
                  <p:cNvPr id="40" name="圓角矩形 39"/>
                  <p:cNvSpPr/>
                  <p:nvPr/>
                </p:nvSpPr>
                <p:spPr>
                  <a:xfrm>
                    <a:off x="827584" y="1988840"/>
                    <a:ext cx="3096344" cy="4680520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3600" dirty="0">
                      <a:solidFill>
                        <a:schemeClr val="tx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1" name="文字方塊 40"/>
                  <p:cNvSpPr txBox="1"/>
                  <p:nvPr/>
                </p:nvSpPr>
                <p:spPr>
                  <a:xfrm>
                    <a:off x="1619672" y="1908121"/>
                    <a:ext cx="158417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32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rPr>
                      <a:t>Room 1</a:t>
                    </a:r>
                    <a:endParaRPr lang="zh-TW" altLang="en-US" sz="32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42" name="圓角矩形 41"/>
                  <p:cNvSpPr/>
                  <p:nvPr/>
                </p:nvSpPr>
                <p:spPr>
                  <a:xfrm>
                    <a:off x="1469814" y="2708920"/>
                    <a:ext cx="1883892" cy="720080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rPr>
                      <a:t>BLE scanner</a:t>
                    </a:r>
                    <a:endParaRPr lang="zh-TW" altLang="en-US" sz="2400" dirty="0">
                      <a:solidFill>
                        <a:schemeClr val="tx2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43" name="圖片 42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85856" y="4314320"/>
                    <a:ext cx="1428750" cy="1428750"/>
                  </a:xfrm>
                  <a:prstGeom prst="rect">
                    <a:avLst/>
                  </a:prstGeom>
                </p:spPr>
              </p:pic>
              <p:sp>
                <p:nvSpPr>
                  <p:cNvPr id="44" name="圓角矩形 43"/>
                  <p:cNvSpPr/>
                  <p:nvPr/>
                </p:nvSpPr>
                <p:spPr>
                  <a:xfrm>
                    <a:off x="1433810" y="5927401"/>
                    <a:ext cx="1883892" cy="720080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3200" dirty="0" smtClean="0">
                        <a:solidFill>
                          <a:schemeClr val="tx2">
                            <a:lumMod val="75000"/>
                          </a:schemeClr>
                        </a:solidFill>
                      </a:rPr>
                      <a:t>Stereo</a:t>
                    </a:r>
                    <a:endParaRPr lang="zh-TW" altLang="en-US" sz="3200" dirty="0">
                      <a:solidFill>
                        <a:schemeClr val="tx2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9" name="文字方塊 38"/>
                <p:cNvSpPr txBox="1"/>
                <p:nvPr/>
              </p:nvSpPr>
              <p:spPr>
                <a:xfrm>
                  <a:off x="2730682" y="5373216"/>
                  <a:ext cx="6703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/>
                    <a:t>OFF</a:t>
                  </a:r>
                  <a:endParaRPr lang="zh-TW" altLang="en-US" sz="2400" dirty="0"/>
                </a:p>
              </p:txBody>
            </p:sp>
          </p:grpSp>
          <p:grpSp>
            <p:nvGrpSpPr>
              <p:cNvPr id="28" name="群組 27"/>
              <p:cNvGrpSpPr/>
              <p:nvPr/>
            </p:nvGrpSpPr>
            <p:grpSpPr>
              <a:xfrm>
                <a:off x="5652120" y="1908121"/>
                <a:ext cx="3096344" cy="4761239"/>
                <a:chOff x="827584" y="1908121"/>
                <a:chExt cx="3096344" cy="4761239"/>
              </a:xfrm>
            </p:grpSpPr>
            <p:grpSp>
              <p:nvGrpSpPr>
                <p:cNvPr id="32" name="群組 31"/>
                <p:cNvGrpSpPr/>
                <p:nvPr/>
              </p:nvGrpSpPr>
              <p:grpSpPr>
                <a:xfrm>
                  <a:off x="827584" y="1908121"/>
                  <a:ext cx="3096344" cy="4761239"/>
                  <a:chOff x="827584" y="1908121"/>
                  <a:chExt cx="3096344" cy="4761239"/>
                </a:xfrm>
              </p:grpSpPr>
              <p:sp>
                <p:nvSpPr>
                  <p:cNvPr id="34" name="圓角矩形 33"/>
                  <p:cNvSpPr/>
                  <p:nvPr/>
                </p:nvSpPr>
                <p:spPr>
                  <a:xfrm>
                    <a:off x="827584" y="1988840"/>
                    <a:ext cx="3096344" cy="4680520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3600" dirty="0">
                      <a:solidFill>
                        <a:schemeClr val="tx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5" name="文字方塊 34"/>
                  <p:cNvSpPr txBox="1"/>
                  <p:nvPr/>
                </p:nvSpPr>
                <p:spPr>
                  <a:xfrm>
                    <a:off x="1619672" y="1908121"/>
                    <a:ext cx="158417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32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rPr>
                      <a:t>Room 2</a:t>
                    </a:r>
                    <a:endParaRPr lang="zh-TW" altLang="en-US" sz="32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6" name="圓角矩形 35"/>
                  <p:cNvSpPr/>
                  <p:nvPr/>
                </p:nvSpPr>
                <p:spPr>
                  <a:xfrm>
                    <a:off x="1469814" y="2708920"/>
                    <a:ext cx="1883892" cy="720080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rPr>
                      <a:t>BLE scanner</a:t>
                    </a:r>
                    <a:endParaRPr lang="zh-TW" altLang="en-US" sz="2400" dirty="0">
                      <a:solidFill>
                        <a:schemeClr val="tx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7" name="圓角矩形 36"/>
                  <p:cNvSpPr/>
                  <p:nvPr/>
                </p:nvSpPr>
                <p:spPr>
                  <a:xfrm>
                    <a:off x="1433810" y="5927401"/>
                    <a:ext cx="1883892" cy="720080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3200" dirty="0" smtClean="0">
                        <a:solidFill>
                          <a:schemeClr val="tx2">
                            <a:lumMod val="75000"/>
                          </a:schemeClr>
                        </a:solidFill>
                      </a:rPr>
                      <a:t>Stereo</a:t>
                    </a:r>
                    <a:endParaRPr lang="zh-TW" altLang="en-US" sz="3200" dirty="0">
                      <a:solidFill>
                        <a:schemeClr val="tx2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3" name="文字方塊 32"/>
                <p:cNvSpPr txBox="1"/>
                <p:nvPr/>
              </p:nvSpPr>
              <p:spPr>
                <a:xfrm>
                  <a:off x="2730682" y="5373216"/>
                  <a:ext cx="5870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/>
                    <a:t>ON</a:t>
                  </a:r>
                  <a:endParaRPr lang="zh-TW" altLang="en-US" sz="2400" dirty="0"/>
                </a:p>
              </p:txBody>
            </p:sp>
          </p:grpSp>
          <p:sp>
            <p:nvSpPr>
              <p:cNvPr id="29" name="圓角矩形 28"/>
              <p:cNvSpPr/>
              <p:nvPr/>
            </p:nvSpPr>
            <p:spPr>
              <a:xfrm>
                <a:off x="3491880" y="396885"/>
                <a:ext cx="2664296" cy="86409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dirty="0" smtClean="0">
                    <a:solidFill>
                      <a:schemeClr val="tx2">
                        <a:lumMod val="75000"/>
                      </a:schemeClr>
                    </a:solidFill>
                  </a:rPr>
                  <a:t>Server</a:t>
                </a:r>
                <a:endParaRPr lang="zh-TW" altLang="en-US" sz="32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" name="左-右雙向箭號 29"/>
              <p:cNvSpPr/>
              <p:nvPr/>
            </p:nvSpPr>
            <p:spPr>
              <a:xfrm rot="18488449">
                <a:off x="3102074" y="1786091"/>
                <a:ext cx="1584177" cy="511835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左-右雙向箭號 30"/>
              <p:cNvSpPr/>
              <p:nvPr/>
            </p:nvSpPr>
            <p:spPr>
              <a:xfrm rot="14215622">
                <a:off x="5003358" y="1808472"/>
                <a:ext cx="1584177" cy="511835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511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Materials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Rpi</a:t>
            </a:r>
            <a:r>
              <a:rPr lang="en-US" altLang="zh-TW" dirty="0" smtClean="0"/>
              <a:t>(Server)</a:t>
            </a:r>
          </a:p>
          <a:p>
            <a:r>
              <a:rPr lang="en-US" altLang="zh-TW" dirty="0" smtClean="0"/>
              <a:t>STM32(BLE scanner) * 2</a:t>
            </a:r>
          </a:p>
          <a:p>
            <a:r>
              <a:rPr lang="en-US" altLang="zh-TW" dirty="0" smtClean="0"/>
              <a:t>Bluetooth speaker * 2</a:t>
            </a:r>
          </a:p>
          <a:p>
            <a:r>
              <a:rPr lang="en-US" altLang="zh-TW" dirty="0" smtClean="0"/>
              <a:t>Smartphone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391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Thanks for listening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40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804601"/>
            <a:ext cx="7403355" cy="586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350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827584" y="396885"/>
            <a:ext cx="7920880" cy="6272475"/>
            <a:chOff x="827584" y="396885"/>
            <a:chExt cx="7920880" cy="627247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9736">
              <a:off x="1605193" y="3595452"/>
              <a:ext cx="957074" cy="766422"/>
            </a:xfrm>
            <a:prstGeom prst="rect">
              <a:avLst/>
            </a:prstGeom>
          </p:spPr>
        </p:pic>
        <p:grpSp>
          <p:nvGrpSpPr>
            <p:cNvPr id="7" name="群組 6"/>
            <p:cNvGrpSpPr/>
            <p:nvPr/>
          </p:nvGrpSpPr>
          <p:grpSpPr>
            <a:xfrm>
              <a:off x="827584" y="396885"/>
              <a:ext cx="7920880" cy="6272475"/>
              <a:chOff x="827584" y="396885"/>
              <a:chExt cx="7920880" cy="6272475"/>
            </a:xfrm>
          </p:grpSpPr>
          <p:grpSp>
            <p:nvGrpSpPr>
              <p:cNvPr id="8" name="群組 7"/>
              <p:cNvGrpSpPr/>
              <p:nvPr/>
            </p:nvGrpSpPr>
            <p:grpSpPr>
              <a:xfrm>
                <a:off x="827584" y="1908121"/>
                <a:ext cx="3096344" cy="4761239"/>
                <a:chOff x="827584" y="1908121"/>
                <a:chExt cx="3096344" cy="4761239"/>
              </a:xfrm>
            </p:grpSpPr>
            <p:grpSp>
              <p:nvGrpSpPr>
                <p:cNvPr id="19" name="群組 18"/>
                <p:cNvGrpSpPr/>
                <p:nvPr/>
              </p:nvGrpSpPr>
              <p:grpSpPr>
                <a:xfrm>
                  <a:off x="827584" y="1908121"/>
                  <a:ext cx="3096344" cy="4761239"/>
                  <a:chOff x="827584" y="1908121"/>
                  <a:chExt cx="3096344" cy="4761239"/>
                </a:xfrm>
              </p:grpSpPr>
              <p:sp>
                <p:nvSpPr>
                  <p:cNvPr id="21" name="圓角矩形 20"/>
                  <p:cNvSpPr/>
                  <p:nvPr/>
                </p:nvSpPr>
                <p:spPr>
                  <a:xfrm>
                    <a:off x="827584" y="1988840"/>
                    <a:ext cx="3096344" cy="4680520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3600" dirty="0">
                      <a:solidFill>
                        <a:schemeClr val="tx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2" name="文字方塊 21"/>
                  <p:cNvSpPr txBox="1"/>
                  <p:nvPr/>
                </p:nvSpPr>
                <p:spPr>
                  <a:xfrm>
                    <a:off x="1619672" y="1908121"/>
                    <a:ext cx="158417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32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rPr>
                      <a:t>Room 1</a:t>
                    </a:r>
                    <a:endParaRPr lang="zh-TW" altLang="en-US" sz="32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23" name="圓角矩形 22"/>
                  <p:cNvSpPr/>
                  <p:nvPr/>
                </p:nvSpPr>
                <p:spPr>
                  <a:xfrm>
                    <a:off x="1469814" y="2708920"/>
                    <a:ext cx="1883892" cy="720080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rPr>
                      <a:t>BLE scanner</a:t>
                    </a:r>
                    <a:endParaRPr lang="zh-TW" altLang="en-US" sz="2400" dirty="0">
                      <a:solidFill>
                        <a:schemeClr val="tx2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24" name="圖片 23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15616" y="4317603"/>
                    <a:ext cx="1428750" cy="1428750"/>
                  </a:xfrm>
                  <a:prstGeom prst="rect">
                    <a:avLst/>
                  </a:prstGeom>
                </p:spPr>
              </p:pic>
              <p:sp>
                <p:nvSpPr>
                  <p:cNvPr id="25" name="圓角矩形 24"/>
                  <p:cNvSpPr/>
                  <p:nvPr/>
                </p:nvSpPr>
                <p:spPr>
                  <a:xfrm>
                    <a:off x="1433810" y="5927401"/>
                    <a:ext cx="1883892" cy="720080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3200" dirty="0" smtClean="0">
                        <a:solidFill>
                          <a:schemeClr val="tx2">
                            <a:lumMod val="75000"/>
                          </a:schemeClr>
                        </a:solidFill>
                      </a:rPr>
                      <a:t>Stereo</a:t>
                    </a:r>
                    <a:endParaRPr lang="zh-TW" altLang="en-US" sz="3200" dirty="0">
                      <a:solidFill>
                        <a:schemeClr val="tx2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0" name="文字方塊 19"/>
                <p:cNvSpPr txBox="1"/>
                <p:nvPr/>
              </p:nvSpPr>
              <p:spPr>
                <a:xfrm>
                  <a:off x="2730682" y="5373216"/>
                  <a:ext cx="5870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/>
                    <a:t>ON</a:t>
                  </a:r>
                  <a:endParaRPr lang="zh-TW" altLang="en-US" sz="2400" dirty="0"/>
                </a:p>
              </p:txBody>
            </p:sp>
          </p:grpSp>
          <p:grpSp>
            <p:nvGrpSpPr>
              <p:cNvPr id="9" name="群組 8"/>
              <p:cNvGrpSpPr/>
              <p:nvPr/>
            </p:nvGrpSpPr>
            <p:grpSpPr>
              <a:xfrm>
                <a:off x="5652120" y="1908121"/>
                <a:ext cx="3096344" cy="4761239"/>
                <a:chOff x="827584" y="1908121"/>
                <a:chExt cx="3096344" cy="4761239"/>
              </a:xfrm>
            </p:grpSpPr>
            <p:grpSp>
              <p:nvGrpSpPr>
                <p:cNvPr id="13" name="群組 12"/>
                <p:cNvGrpSpPr/>
                <p:nvPr/>
              </p:nvGrpSpPr>
              <p:grpSpPr>
                <a:xfrm>
                  <a:off x="827584" y="1908121"/>
                  <a:ext cx="3096344" cy="4761239"/>
                  <a:chOff x="827584" y="1908121"/>
                  <a:chExt cx="3096344" cy="4761239"/>
                </a:xfrm>
              </p:grpSpPr>
              <p:sp>
                <p:nvSpPr>
                  <p:cNvPr id="15" name="圓角矩形 14"/>
                  <p:cNvSpPr/>
                  <p:nvPr/>
                </p:nvSpPr>
                <p:spPr>
                  <a:xfrm>
                    <a:off x="827584" y="1988840"/>
                    <a:ext cx="3096344" cy="4680520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3600" dirty="0">
                      <a:solidFill>
                        <a:schemeClr val="tx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6" name="文字方塊 15"/>
                  <p:cNvSpPr txBox="1"/>
                  <p:nvPr/>
                </p:nvSpPr>
                <p:spPr>
                  <a:xfrm>
                    <a:off x="1619672" y="1908121"/>
                    <a:ext cx="158417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32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rPr>
                      <a:t>Room 2</a:t>
                    </a:r>
                    <a:endParaRPr lang="zh-TW" altLang="en-US" sz="32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7" name="圓角矩形 16"/>
                  <p:cNvSpPr/>
                  <p:nvPr/>
                </p:nvSpPr>
                <p:spPr>
                  <a:xfrm>
                    <a:off x="1469814" y="2708920"/>
                    <a:ext cx="1883892" cy="720080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rPr>
                      <a:t>BLE scanner</a:t>
                    </a:r>
                    <a:endParaRPr lang="zh-TW" altLang="en-US" sz="2400" dirty="0">
                      <a:solidFill>
                        <a:schemeClr val="tx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8" name="圓角矩形 17"/>
                  <p:cNvSpPr/>
                  <p:nvPr/>
                </p:nvSpPr>
                <p:spPr>
                  <a:xfrm>
                    <a:off x="1433810" y="5927401"/>
                    <a:ext cx="1883892" cy="720080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3200" dirty="0" smtClean="0">
                        <a:solidFill>
                          <a:schemeClr val="tx2">
                            <a:lumMod val="75000"/>
                          </a:schemeClr>
                        </a:solidFill>
                      </a:rPr>
                      <a:t>Stereo</a:t>
                    </a:r>
                    <a:endParaRPr lang="zh-TW" altLang="en-US" sz="3200" dirty="0">
                      <a:solidFill>
                        <a:schemeClr val="tx2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4" name="文字方塊 13"/>
                <p:cNvSpPr txBox="1"/>
                <p:nvPr/>
              </p:nvSpPr>
              <p:spPr>
                <a:xfrm>
                  <a:off x="2730682" y="5373216"/>
                  <a:ext cx="6703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/>
                    <a:t>OFF</a:t>
                  </a:r>
                  <a:endParaRPr lang="zh-TW" altLang="en-US" sz="2400" dirty="0"/>
                </a:p>
              </p:txBody>
            </p:sp>
          </p:grpSp>
          <p:sp>
            <p:nvSpPr>
              <p:cNvPr id="10" name="圓角矩形 9"/>
              <p:cNvSpPr/>
              <p:nvPr/>
            </p:nvSpPr>
            <p:spPr>
              <a:xfrm>
                <a:off x="3491880" y="396885"/>
                <a:ext cx="2664296" cy="86409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dirty="0" smtClean="0">
                    <a:solidFill>
                      <a:schemeClr val="tx2">
                        <a:lumMod val="75000"/>
                      </a:schemeClr>
                    </a:solidFill>
                  </a:rPr>
                  <a:t>Server</a:t>
                </a:r>
                <a:endParaRPr lang="zh-TW" altLang="en-US" sz="32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左-右雙向箭號 10"/>
              <p:cNvSpPr/>
              <p:nvPr/>
            </p:nvSpPr>
            <p:spPr>
              <a:xfrm rot="18488449">
                <a:off x="3102074" y="1786091"/>
                <a:ext cx="1584177" cy="511835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左-右雙向箭號 11"/>
              <p:cNvSpPr/>
              <p:nvPr/>
            </p:nvSpPr>
            <p:spPr>
              <a:xfrm rot="14215622">
                <a:off x="5003358" y="1808472"/>
                <a:ext cx="1584177" cy="511835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319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117</Words>
  <Application>Microsoft Office PowerPoint</Application>
  <PresentationFormat>如螢幕大小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自帶BGM</vt:lpstr>
      <vt:lpstr>Motivation</vt:lpstr>
      <vt:lpstr>PowerPoint 簡報</vt:lpstr>
      <vt:lpstr>PowerPoint 簡報</vt:lpstr>
      <vt:lpstr>PowerPoint 簡報</vt:lpstr>
      <vt:lpstr>Materials</vt:lpstr>
      <vt:lpstr>Thanks for listening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31</cp:revision>
  <dcterms:created xsi:type="dcterms:W3CDTF">2019-12-02T11:35:21Z</dcterms:created>
  <dcterms:modified xsi:type="dcterms:W3CDTF">2019-12-02T15:02:57Z</dcterms:modified>
</cp:coreProperties>
</file>