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Fall detection/prediction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B05901038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陳元芃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B05901164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曹峻豪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B05901071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孫鍾恩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0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Testing result – </a:t>
            </a:r>
            <a:r>
              <a:rPr lang="en-US" altLang="zh-TW" cap="none" dirty="0" smtClean="0"/>
              <a:t>run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39" y="1836304"/>
            <a:ext cx="9614921" cy="5021696"/>
          </a:xfrm>
        </p:spPr>
      </p:pic>
    </p:spTree>
    <p:extLst>
      <p:ext uri="{BB962C8B-B14F-4D97-AF65-F5344CB8AC3E}">
        <p14:creationId xmlns:p14="http://schemas.microsoft.com/office/powerpoint/2010/main" val="33963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Inference result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2" y="1884485"/>
            <a:ext cx="10262475" cy="4973515"/>
          </a:xfrm>
        </p:spPr>
      </p:pic>
    </p:spTree>
    <p:extLst>
      <p:ext uri="{BB962C8B-B14F-4D97-AF65-F5344CB8AC3E}">
        <p14:creationId xmlns:p14="http://schemas.microsoft.com/office/powerpoint/2010/main" val="3209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Error message in </a:t>
            </a:r>
            <a:r>
              <a:rPr lang="en-US" altLang="zh-TW" cap="none" dirty="0" err="1" smtClean="0"/>
              <a:t>mbed</a:t>
            </a:r>
            <a:endParaRPr lang="zh-TW" altLang="en-US" cap="none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5" y="1820008"/>
            <a:ext cx="10539890" cy="2375571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05" y="4385713"/>
            <a:ext cx="9313589" cy="24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Motivation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/>
              <a:t>Falls in the elderly have always been a serious medical and social problem. To detect and predict falls, a hidden Markov model (HMM)-based method using tri-axial accelerations of human body is proposed 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2131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 smtClean="0"/>
              <a:t>How to realize</a:t>
            </a:r>
            <a:r>
              <a:rPr lang="zh-TW" altLang="en-US" sz="4800" cap="none" dirty="0" smtClean="0"/>
              <a:t> </a:t>
            </a:r>
            <a:r>
              <a:rPr lang="en-US" altLang="zh-TW" sz="4800" cap="none" dirty="0" smtClean="0"/>
              <a:t>?</a:t>
            </a:r>
            <a:endParaRPr lang="zh-TW" altLang="en-US" sz="48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cap="none" dirty="0" smtClean="0"/>
              <a:t>We train </a:t>
            </a:r>
            <a:r>
              <a:rPr lang="en-US" altLang="zh-TW" sz="2800" cap="none" dirty="0" smtClean="0"/>
              <a:t>three hmm models for </a:t>
            </a:r>
            <a:r>
              <a:rPr lang="en-US" altLang="zh-TW" sz="2800" cap="none" dirty="0" smtClean="0"/>
              <a:t>running</a:t>
            </a:r>
            <a:r>
              <a:rPr lang="en-US" altLang="zh-TW" sz="2800" cap="none" dirty="0" smtClean="0"/>
              <a:t>, </a:t>
            </a:r>
            <a:r>
              <a:rPr lang="en-US" altLang="zh-TW" sz="2800" cap="none" dirty="0" smtClean="0"/>
              <a:t>walking </a:t>
            </a:r>
            <a:r>
              <a:rPr lang="en-US" altLang="zh-TW" sz="2800" cap="none" dirty="0" smtClean="0"/>
              <a:t>,</a:t>
            </a:r>
            <a:r>
              <a:rPr lang="en-US" altLang="zh-TW" sz="2800" cap="none" dirty="0"/>
              <a:t> </a:t>
            </a:r>
            <a:r>
              <a:rPr lang="en-US" altLang="zh-TW" sz="2800" cap="none" dirty="0" smtClean="0"/>
              <a:t>falling prediction and </a:t>
            </a:r>
            <a:r>
              <a:rPr lang="en-US" altLang="zh-TW" sz="2800" cap="none" dirty="0" smtClean="0"/>
              <a:t>falling. </a:t>
            </a:r>
            <a:r>
              <a:rPr lang="en-US" altLang="zh-TW" sz="2800" cap="none" dirty="0"/>
              <a:t>E</a:t>
            </a:r>
            <a:r>
              <a:rPr lang="en-US" altLang="zh-TW" sz="2800" cap="none" dirty="0" smtClean="0"/>
              <a:t>ach model has three states and eight observations. The window size (observation sequence length) is </a:t>
            </a:r>
            <a:r>
              <a:rPr lang="en-US" altLang="zh-TW" sz="2800" cap="none" dirty="0" smtClean="0"/>
              <a:t>1.5sec </a:t>
            </a:r>
            <a:r>
              <a:rPr lang="en-US" altLang="zh-TW" sz="2800" cap="none" dirty="0" smtClean="0"/>
              <a:t>with stride equals to </a:t>
            </a:r>
            <a:r>
              <a:rPr lang="en-US" altLang="zh-TW" sz="2800" cap="none" dirty="0" smtClean="0"/>
              <a:t>0.01sec</a:t>
            </a:r>
            <a:r>
              <a:rPr lang="en-US" altLang="zh-TW" sz="2800" cap="none" dirty="0" smtClean="0"/>
              <a:t>.</a:t>
            </a:r>
            <a:endParaRPr lang="zh-TW" altLang="en-US" sz="2800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" b="1"/>
          <a:stretch/>
        </p:blipFill>
        <p:spPr>
          <a:xfrm>
            <a:off x="1094750" y="4000500"/>
            <a:ext cx="5913273" cy="2857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08023" y="4415667"/>
            <a:ext cx="467733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t>Red line would be the desired output probability of the model of falling predict that we intend to achieve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/>
              <a:t>Collect the </a:t>
            </a:r>
            <a:r>
              <a:rPr lang="en-US" altLang="zh-TW" cap="none" dirty="0" smtClean="0"/>
              <a:t>dataset:</a:t>
            </a:r>
          </a:p>
          <a:p>
            <a:r>
              <a:rPr lang="en-US" altLang="zh-TW" cap="none" dirty="0" smtClean="0"/>
              <a:t>31 samples </a:t>
            </a:r>
            <a:r>
              <a:rPr lang="en-US" altLang="zh-TW" cap="none" dirty="0"/>
              <a:t>for </a:t>
            </a:r>
            <a:r>
              <a:rPr lang="en-US" altLang="zh-TW" cap="none" dirty="0" smtClean="0"/>
              <a:t>predict fall</a:t>
            </a:r>
          </a:p>
          <a:p>
            <a:r>
              <a:rPr lang="en-US" altLang="zh-TW" cap="none" dirty="0" smtClean="0"/>
              <a:t>31 samples for falling</a:t>
            </a:r>
          </a:p>
          <a:p>
            <a:r>
              <a:rPr lang="en-US" altLang="zh-TW" cap="none" dirty="0" smtClean="0"/>
              <a:t>17 samples for running</a:t>
            </a:r>
          </a:p>
          <a:p>
            <a:r>
              <a:rPr lang="en-US" altLang="zh-TW" cap="none" smtClean="0"/>
              <a:t>16 samples </a:t>
            </a:r>
            <a:r>
              <a:rPr lang="en-US" altLang="zh-TW" cap="none" dirty="0" smtClean="0"/>
              <a:t>for walking</a:t>
            </a:r>
            <a:endParaRPr lang="en-US" altLang="zh-TW" cap="none" dirty="0"/>
          </a:p>
          <a:p>
            <a:endParaRPr lang="zh-TW" altLang="en-US" dirty="0"/>
          </a:p>
        </p:txBody>
      </p:sp>
      <p:pic>
        <p:nvPicPr>
          <p:cNvPr id="4" name="video-157742987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61386" y="1166080"/>
            <a:ext cx="2987308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/>
        </p:blipFill>
        <p:spPr>
          <a:xfrm>
            <a:off x="2553024" y="0"/>
            <a:ext cx="7085952" cy="6842191"/>
          </a:xfrm>
        </p:spPr>
      </p:pic>
    </p:spTree>
    <p:extLst>
      <p:ext uri="{BB962C8B-B14F-4D97-AF65-F5344CB8AC3E}">
        <p14:creationId xmlns:p14="http://schemas.microsoft.com/office/powerpoint/2010/main" val="23291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Data structure – sliding window implementation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" y="3093720"/>
            <a:ext cx="12129247" cy="2061857"/>
          </a:xfrm>
        </p:spPr>
      </p:pic>
    </p:spTree>
    <p:extLst>
      <p:ext uri="{BB962C8B-B14F-4D97-AF65-F5344CB8AC3E}">
        <p14:creationId xmlns:p14="http://schemas.microsoft.com/office/powerpoint/2010/main" val="40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</a:t>
            </a:r>
            <a:r>
              <a:rPr lang="en-US" altLang="zh-TW" cap="none" dirty="0" smtClean="0"/>
              <a:t>esting result - walk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9"/>
          <a:stretch/>
        </p:blipFill>
        <p:spPr>
          <a:xfrm>
            <a:off x="1423119" y="2373923"/>
            <a:ext cx="9345762" cy="4484077"/>
          </a:xfrm>
        </p:spPr>
      </p:pic>
    </p:spTree>
    <p:extLst>
      <p:ext uri="{BB962C8B-B14F-4D97-AF65-F5344CB8AC3E}">
        <p14:creationId xmlns:p14="http://schemas.microsoft.com/office/powerpoint/2010/main" val="7787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</a:t>
            </a:r>
            <a:r>
              <a:rPr lang="en-US" altLang="zh-TW" cap="none" dirty="0" smtClean="0"/>
              <a:t>esting result - pre</a:t>
            </a:r>
            <a:endParaRPr lang="zh-TW" altLang="en-US" cap="none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16" y="1940799"/>
            <a:ext cx="9396568" cy="4917201"/>
          </a:xfrm>
        </p:spPr>
      </p:pic>
    </p:spTree>
    <p:extLst>
      <p:ext uri="{BB962C8B-B14F-4D97-AF65-F5344CB8AC3E}">
        <p14:creationId xmlns:p14="http://schemas.microsoft.com/office/powerpoint/2010/main" val="580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</a:t>
            </a:r>
            <a:r>
              <a:rPr lang="en-US" altLang="zh-TW" cap="none" dirty="0" smtClean="0"/>
              <a:t>esting result – fall</a:t>
            </a:r>
            <a:endParaRPr lang="zh-TW" altLang="en-US" cap="none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74" y="1881554"/>
            <a:ext cx="9562251" cy="4976446"/>
          </a:xfrm>
        </p:spPr>
      </p:pic>
    </p:spTree>
    <p:extLst>
      <p:ext uri="{BB962C8B-B14F-4D97-AF65-F5344CB8AC3E}">
        <p14:creationId xmlns:p14="http://schemas.microsoft.com/office/powerpoint/2010/main" val="22197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56</TotalTime>
  <Words>171</Words>
  <Application>Microsoft Office PowerPoint</Application>
  <PresentationFormat>寬螢幕</PresentationFormat>
  <Paragraphs>22</Paragraphs>
  <Slides>12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Tw Cen MT</vt:lpstr>
      <vt:lpstr>小水滴</vt:lpstr>
      <vt:lpstr>Fall detection/prediction</vt:lpstr>
      <vt:lpstr>Motivation</vt:lpstr>
      <vt:lpstr>How to realize ?</vt:lpstr>
      <vt:lpstr>Training</vt:lpstr>
      <vt:lpstr>PowerPoint 簡報</vt:lpstr>
      <vt:lpstr>Data structure – sliding window implementation</vt:lpstr>
      <vt:lpstr>Testing result - walk</vt:lpstr>
      <vt:lpstr>Testing result - pre</vt:lpstr>
      <vt:lpstr>Testing result – fall</vt:lpstr>
      <vt:lpstr>Testing result – run</vt:lpstr>
      <vt:lpstr>Inference result</vt:lpstr>
      <vt:lpstr>Error message in mbed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detection/prediction</dc:title>
  <dc:creator>allan</dc:creator>
  <cp:lastModifiedBy>allan</cp:lastModifiedBy>
  <cp:revision>6</cp:revision>
  <dcterms:created xsi:type="dcterms:W3CDTF">2019-12-27T06:50:12Z</dcterms:created>
  <dcterms:modified xsi:type="dcterms:W3CDTF">2019-12-27T07:46:30Z</dcterms:modified>
</cp:coreProperties>
</file>