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6450028&amp;fbclid=IwAR0fl7iUpQPKfRoHR2hfrsqBYb75hSIcL7nZDpujWrt03dZXQChh-hx6_Y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/>
              <a:t>F</a:t>
            </a:r>
            <a:r>
              <a:rPr lang="en-US" altLang="zh-TW" cap="none" smtClean="0"/>
              <a:t>all </a:t>
            </a:r>
            <a:r>
              <a:rPr lang="en-US" altLang="zh-TW" cap="none" dirty="0" smtClean="0"/>
              <a:t>detection/prediction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電機四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B05901038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陳元芃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B05901164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曹峻豪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B05901071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鍾恩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8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/>
              <a:t>Motivation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cap="none" dirty="0"/>
              <a:t>Falls in the elderly have always been a serious medical and social problem. To detect and predict falls, a hidden Markov model (HMM)-based method using tri-axial accelerations of human body is proposed </a:t>
            </a:r>
            <a:endParaRPr lang="zh-TW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6001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 smtClean="0"/>
              <a:t>How to realize</a:t>
            </a:r>
            <a:r>
              <a:rPr lang="zh-TW" altLang="en-US" sz="4800" cap="none" dirty="0" smtClean="0"/>
              <a:t> </a:t>
            </a:r>
            <a:r>
              <a:rPr lang="en-US" altLang="zh-TW" sz="4800" cap="none" dirty="0" smtClean="0"/>
              <a:t>?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cap="none" dirty="0" smtClean="0"/>
              <a:t>We will train three hmm models for standing, walking and falling. </a:t>
            </a:r>
            <a:r>
              <a:rPr lang="en-US" altLang="zh-TW" sz="2800" cap="none" dirty="0"/>
              <a:t>E</a:t>
            </a:r>
            <a:r>
              <a:rPr lang="en-US" altLang="zh-TW" sz="2800" cap="none" dirty="0" smtClean="0"/>
              <a:t>ach model has three states and eight observations. The window size (observation sequence length) is 5sec with stride equals to 0.5sec.</a:t>
            </a:r>
            <a:endParaRPr lang="zh-TW" altLang="en-US" sz="2800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" b="1"/>
          <a:stretch/>
        </p:blipFill>
        <p:spPr>
          <a:xfrm>
            <a:off x="1094750" y="4000500"/>
            <a:ext cx="5913273" cy="2857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08023" y="4415667"/>
            <a:ext cx="4677335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Red line would be the desired output probability of the model of falling predict that we intend to achieve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/>
              <a:t>T</a:t>
            </a:r>
            <a:r>
              <a:rPr lang="en-US" altLang="zh-TW" sz="4800" cap="none" dirty="0" smtClean="0"/>
              <a:t>raining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4400" y="2367092"/>
            <a:ext cx="10363826" cy="3424107"/>
          </a:xfrm>
        </p:spPr>
        <p:txBody>
          <a:bodyPr>
            <a:normAutofit/>
          </a:bodyPr>
          <a:lstStyle/>
          <a:p>
            <a:r>
              <a:rPr lang="en-US" altLang="zh-TW" sz="2800" cap="none" dirty="0" smtClean="0"/>
              <a:t>Collect the dataset of 50~100 sample for each model</a:t>
            </a:r>
          </a:p>
          <a:p>
            <a:r>
              <a:rPr lang="en-US" altLang="zh-TW" sz="2800" cap="none" dirty="0" smtClean="0"/>
              <a:t>Using </a:t>
            </a:r>
            <a:r>
              <a:rPr lang="en-US" altLang="zh-TW" sz="2800" cap="none" dirty="0" err="1" smtClean="0"/>
              <a:t>sklearn</a:t>
            </a:r>
            <a:r>
              <a:rPr lang="en-US" altLang="zh-TW" sz="2800" cap="none" dirty="0" smtClean="0"/>
              <a:t> </a:t>
            </a:r>
            <a:r>
              <a:rPr lang="en-US" altLang="zh-TW" sz="2800" cap="none" dirty="0" err="1" smtClean="0"/>
              <a:t>MultinomialHMM</a:t>
            </a:r>
            <a:r>
              <a:rPr lang="en-US" altLang="zh-TW" sz="2800" cap="none" dirty="0" smtClean="0"/>
              <a:t> to realize the discrete version of hmm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6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 smtClean="0"/>
              <a:t>Inference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cap="none" dirty="0" smtClean="0"/>
              <a:t>We will run Viterbi algorithm to compute the likelihood of each model</a:t>
            </a:r>
          </a:p>
          <a:p>
            <a:r>
              <a:rPr lang="en-US" altLang="zh-TW" sz="2800" cap="none" dirty="0" smtClean="0"/>
              <a:t>All the inference will be done on STM32, need not any external operation</a:t>
            </a:r>
            <a:endParaRPr lang="zh-TW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6799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/>
              <a:t>Expected Results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cap="none" dirty="0"/>
              <a:t>A wearable motion detection device using tri-axial </a:t>
            </a:r>
            <a:r>
              <a:rPr lang="en-US" altLang="zh-TW" sz="2800" cap="none" dirty="0" smtClean="0"/>
              <a:t>accelerometer in STM32 is </a:t>
            </a:r>
            <a:r>
              <a:rPr lang="en-US" altLang="zh-TW" sz="2800" cap="none" dirty="0"/>
              <a:t>designed and realized, which can detect and predict </a:t>
            </a:r>
            <a:r>
              <a:rPr lang="en-US" altLang="zh-TW" sz="2800" cap="none" dirty="0" smtClean="0"/>
              <a:t>falls (also for walking and standing). </a:t>
            </a:r>
            <a:endParaRPr lang="zh-TW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53863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/>
              <a:t>Preliminary </a:t>
            </a:r>
            <a:r>
              <a:rPr lang="en-US" altLang="zh-TW" sz="4800" cap="none" dirty="0" smtClean="0"/>
              <a:t>Lab/Try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sz="2800" cap="none" dirty="0"/>
              <a:t>U</a:t>
            </a:r>
            <a:r>
              <a:rPr lang="en-US" altLang="zh-TW" sz="2800" cap="none" dirty="0" smtClean="0"/>
              <a:t>se </a:t>
            </a:r>
            <a:r>
              <a:rPr lang="en-US" altLang="zh-TW" sz="2800" cap="none" dirty="0" err="1" smtClean="0"/>
              <a:t>Rpi</a:t>
            </a:r>
            <a:r>
              <a:rPr lang="en-US" altLang="zh-TW" sz="2800" cap="none" dirty="0" smtClean="0"/>
              <a:t> as the socket server to connect to the STM32 and read the acceleration value</a:t>
            </a:r>
          </a:p>
          <a:p>
            <a:r>
              <a:rPr lang="en-US" altLang="zh-TW" sz="2800" cap="none" dirty="0" smtClean="0"/>
              <a:t>Read paper and design the hmm structure that we will train soon</a:t>
            </a:r>
          </a:p>
          <a:p>
            <a:endParaRPr lang="en-US" altLang="zh-TW" cap="none" dirty="0" smtClean="0"/>
          </a:p>
        </p:txBody>
      </p:sp>
    </p:spTree>
    <p:extLst>
      <p:ext uri="{BB962C8B-B14F-4D97-AF65-F5344CB8AC3E}">
        <p14:creationId xmlns:p14="http://schemas.microsoft.com/office/powerpoint/2010/main" val="82677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/>
              <a:t>References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sz="2800" dirty="0">
                <a:hlinkClick r:id="rId2"/>
              </a:rPr>
              <a:t>https://ieeexplore.ieee.org/stamp/stamp.jsp?tp=&amp;arnumber=6450028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28310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184</TotalTime>
  <Words>232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Tw Cen MT</vt:lpstr>
      <vt:lpstr>小水滴</vt:lpstr>
      <vt:lpstr>Fall detection/prediction</vt:lpstr>
      <vt:lpstr>Motivation</vt:lpstr>
      <vt:lpstr>How to realize ?</vt:lpstr>
      <vt:lpstr>Training</vt:lpstr>
      <vt:lpstr>Inference</vt:lpstr>
      <vt:lpstr>Expected Results</vt:lpstr>
      <vt:lpstr>Preliminary Lab/Try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Masturbation detection/prediction</dc:title>
  <dc:creator>allan</dc:creator>
  <cp:lastModifiedBy>allan</cp:lastModifiedBy>
  <cp:revision>13</cp:revision>
  <dcterms:created xsi:type="dcterms:W3CDTF">2019-12-05T14:47:43Z</dcterms:created>
  <dcterms:modified xsi:type="dcterms:W3CDTF">2019-12-05T17:52:06Z</dcterms:modified>
</cp:coreProperties>
</file>