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4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434" autoAdjust="0"/>
  </p:normalViewPr>
  <p:slideViewPr>
    <p:cSldViewPr snapToGrid="0">
      <p:cViewPr>
        <p:scale>
          <a:sx n="72" d="100"/>
          <a:sy n="72" d="100"/>
        </p:scale>
        <p:origin x="1709" y="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1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06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4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5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78C3D3-9375-4C05-B723-23F606BDE86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56600BF-79FD-43EF-9663-5F4421B72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s.mbed.com/docs/mbed-os/v5.14/apis/bluetooth.html" TargetMode="External"/><Relationship Id="rId2" Type="http://schemas.openxmlformats.org/officeDocument/2006/relationships/hyperlink" Target="http://esys.ee.ntu.edu.tw/pluginfile.php/416/mod_resource/content/3/STM32%20IoT%20node-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mdesigncontest.com/share/" TargetMode="External"/><Relationship Id="rId4" Type="http://schemas.openxmlformats.org/officeDocument/2006/relationships/hyperlink" Target="https://en.wikipedia.org/wiki/Network_soc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A16A-071A-407D-B1B7-9BCCD76C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483864"/>
            <a:ext cx="11471565" cy="17393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Motion detection based on STM32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38D2D-148E-430E-BA43-76783550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200" dirty="0"/>
              <a:t>with auto recognition presented by Raspberry Pi</a:t>
            </a:r>
          </a:p>
          <a:p>
            <a:endParaRPr lang="en-US" altLang="zh-CN" sz="3200" dirty="0"/>
          </a:p>
          <a:p>
            <a:r>
              <a:rPr lang="en-US" altLang="zh-CN" sz="2600" dirty="0"/>
              <a:t>By </a:t>
            </a:r>
            <a:r>
              <a:rPr lang="en-US" altLang="zh-CN" sz="2600" i="1" dirty="0"/>
              <a:t>Javier Sanguino (t08901105) </a:t>
            </a:r>
            <a:r>
              <a:rPr lang="en-US" altLang="zh-CN" sz="2600" dirty="0"/>
              <a:t>and </a:t>
            </a:r>
            <a:r>
              <a:rPr lang="en-US" altLang="zh-CN" sz="2600" i="1" dirty="0"/>
              <a:t>Shi-Chi Chang(t08902308)</a:t>
            </a:r>
            <a:endParaRPr lang="zh-CN" alt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95136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Both team members have great interest in basketball (coach and fan)</a:t>
            </a:r>
          </a:p>
          <a:p>
            <a:r>
              <a:rPr lang="de-DE" dirty="0"/>
              <a:t>Came with the idea after reading an article in the Internet that predicted that garething the statictics in the NBA will be automatic.</a:t>
            </a:r>
          </a:p>
          <a:p>
            <a:r>
              <a:rPr lang="de-DE" dirty="0"/>
              <a:t>We know that in the Spanish National Basketball League (it is known for being the second best in the world) they use still paper and pen to annotate the stats of a game.</a:t>
            </a:r>
          </a:p>
          <a:p>
            <a:r>
              <a:rPr lang="de-DE" dirty="0"/>
              <a:t>Driven also by a teaching goal. How do coaches tell little kids that they are doing a movement wrong? Are they well prepared for such a big responsability? Usually the coaches of little children have little experience.  </a:t>
            </a:r>
          </a:p>
          <a:p>
            <a:r>
              <a:rPr lang="de-DE" dirty="0"/>
              <a:t>We do not aim to implement a fully functional system (pass, rebound, steal…) but to show that with the appropiate sensor technology (smart clothes) we could implement such a system</a:t>
            </a:r>
          </a:p>
        </p:txBody>
      </p:sp>
    </p:spTree>
    <p:extLst>
      <p:ext uri="{BB962C8B-B14F-4D97-AF65-F5344CB8AC3E}">
        <p14:creationId xmlns:p14="http://schemas.microsoft.com/office/powerpoint/2010/main" val="427808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F7E9D-584C-4259-B1B2-1E1D8B26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CF6-3BE3-48C5-9180-378B161E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Application scenario:</a:t>
            </a:r>
          </a:p>
          <a:p>
            <a:pPr marL="0" indent="0">
              <a:buNone/>
            </a:pPr>
            <a:r>
              <a:rPr lang="en-US" altLang="zh-CN" dirty="0"/>
              <a:t>Action recognition on basketball training</a:t>
            </a:r>
          </a:p>
          <a:p>
            <a:pPr marL="0" indent="0">
              <a:buNone/>
            </a:pPr>
            <a:r>
              <a:rPr lang="en-US" altLang="zh-CN" b="1" dirty="0"/>
              <a:t>Expected function: </a:t>
            </a:r>
          </a:p>
          <a:p>
            <a:pPr marL="457200" indent="-457200">
              <a:buAutoNum type="arabicPeriod"/>
            </a:pPr>
            <a:r>
              <a:rPr lang="en-US" altLang="zh-CN" dirty="0"/>
              <a:t>Use motion sensor on STM32 to get data and send them into Raspberry Pi</a:t>
            </a:r>
          </a:p>
          <a:p>
            <a:pPr marL="457200" indent="-457200">
              <a:buAutoNum type="arabicPeriod"/>
            </a:pPr>
            <a:r>
              <a:rPr lang="en-US" altLang="zh-CN" dirty="0"/>
              <a:t>Raspberry will recognize what the user has just done : to pass the ball or shoot.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Raspberry will maintain a webserver presenting real-time results.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8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86EB8-966A-49AD-9B52-B901CC124D09}"/>
              </a:ext>
            </a:extLst>
          </p:cNvPr>
          <p:cNvSpPr/>
          <p:nvPr/>
        </p:nvSpPr>
        <p:spPr>
          <a:xfrm>
            <a:off x="6253316" y="2170963"/>
            <a:ext cx="4495309" cy="37283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4A1BCC-FCBA-44F2-B105-71F742FA95EB}"/>
              </a:ext>
            </a:extLst>
          </p:cNvPr>
          <p:cNvSpPr/>
          <p:nvPr/>
        </p:nvSpPr>
        <p:spPr>
          <a:xfrm>
            <a:off x="1286059" y="2170963"/>
            <a:ext cx="4495309" cy="37283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F855DA-8243-4C72-AC93-5F0A8AB5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173953-1291-4978-B6D6-833BCFA6273B}"/>
              </a:ext>
            </a:extLst>
          </p:cNvPr>
          <p:cNvSpPr/>
          <p:nvPr/>
        </p:nvSpPr>
        <p:spPr>
          <a:xfrm>
            <a:off x="1758007" y="3344934"/>
            <a:ext cx="1492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player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43E049-1489-4A81-B69A-13FE52F479EA}"/>
              </a:ext>
            </a:extLst>
          </p:cNvPr>
          <p:cNvSpPr/>
          <p:nvPr/>
        </p:nvSpPr>
        <p:spPr>
          <a:xfrm>
            <a:off x="3966332" y="3344934"/>
            <a:ext cx="1492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STM32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E05667-CACA-4E03-8F82-91F49111811A}"/>
              </a:ext>
            </a:extLst>
          </p:cNvPr>
          <p:cNvSpPr/>
          <p:nvPr/>
        </p:nvSpPr>
        <p:spPr>
          <a:xfrm>
            <a:off x="6623008" y="3344934"/>
            <a:ext cx="1492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BB781D-DB6B-435F-A980-14F83A98B9F2}"/>
              </a:ext>
            </a:extLst>
          </p:cNvPr>
          <p:cNvSpPr/>
          <p:nvPr/>
        </p:nvSpPr>
        <p:spPr>
          <a:xfrm>
            <a:off x="8893277" y="3344934"/>
            <a:ext cx="14925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A3769-BAE6-4D9B-9FDA-A94FE73FA18D}"/>
              </a:ext>
            </a:extLst>
          </p:cNvPr>
          <p:cNvCxnSpPr>
            <a:stCxn id="3" idx="3"/>
          </p:cNvCxnSpPr>
          <p:nvPr/>
        </p:nvCxnSpPr>
        <p:spPr>
          <a:xfrm>
            <a:off x="3250544" y="3802134"/>
            <a:ext cx="715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A57C03-7690-4FFA-BE69-115F1BD026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58869" y="3802134"/>
            <a:ext cx="116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E7301F-5B4E-407F-9D9C-1B7B6D437B33}"/>
              </a:ext>
            </a:extLst>
          </p:cNvPr>
          <p:cNvCxnSpPr/>
          <p:nvPr/>
        </p:nvCxnSpPr>
        <p:spPr>
          <a:xfrm>
            <a:off x="8177489" y="3802134"/>
            <a:ext cx="715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16BE6-EE59-4FBE-A2A1-F29E808D64E1}"/>
              </a:ext>
            </a:extLst>
          </p:cNvPr>
          <p:cNvSpPr txBox="1"/>
          <p:nvPr/>
        </p:nvSpPr>
        <p:spPr>
          <a:xfrm>
            <a:off x="3250544" y="3055866"/>
            <a:ext cx="92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Motion sensor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3F6184-3958-4B79-9940-B22865352835}"/>
              </a:ext>
            </a:extLst>
          </p:cNvPr>
          <p:cNvSpPr txBox="1"/>
          <p:nvPr/>
        </p:nvSpPr>
        <p:spPr>
          <a:xfrm>
            <a:off x="5604387" y="3114859"/>
            <a:ext cx="101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Wireless connect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165E0-42BE-4A09-8B1B-9D6D61EB27C2}"/>
              </a:ext>
            </a:extLst>
          </p:cNvPr>
          <p:cNvSpPr txBox="1"/>
          <p:nvPr/>
        </p:nvSpPr>
        <p:spPr>
          <a:xfrm>
            <a:off x="7922834" y="311485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ethernet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AE6DE5-90FB-43DD-8535-3C36D29E8BA6}"/>
              </a:ext>
            </a:extLst>
          </p:cNvPr>
          <p:cNvSpPr txBox="1"/>
          <p:nvPr/>
        </p:nvSpPr>
        <p:spPr>
          <a:xfrm>
            <a:off x="1443375" y="2312547"/>
            <a:ext cx="33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 Sensor(can be offline)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039973-E61B-4AA3-910E-5003021AA81E}"/>
              </a:ext>
            </a:extLst>
          </p:cNvPr>
          <p:cNvSpPr txBox="1"/>
          <p:nvPr/>
        </p:nvSpPr>
        <p:spPr>
          <a:xfrm>
            <a:off x="6441113" y="2287164"/>
            <a:ext cx="21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3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2E7F-8C90-4F8E-9D8B-224795A2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Results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DFC24-1DF0-4701-8505-3D18E0D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STM32 will communicate with raspberry with Bluetooth. Raspberry will keep listening a notify data characteristic. </a:t>
            </a:r>
          </a:p>
          <a:p>
            <a:r>
              <a:rPr lang="en-US" altLang="zh-CN" dirty="0"/>
              <a:t>Raspberry will connect to the internet to let us get its information,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the data statistic can be easily shared and saved.</a:t>
            </a:r>
          </a:p>
          <a:p>
            <a:r>
              <a:rPr lang="en-US" altLang="zh-CN" dirty="0"/>
              <a:t>A per-trained ML model will run in raspberry pi to make classification.</a:t>
            </a:r>
          </a:p>
          <a:p>
            <a:r>
              <a:rPr lang="en-US" altLang="zh-CN" sz="2800" dirty="0"/>
              <a:t>The final result: The ARM board will automatically collect necessary data, and raspberry pi will tell us which type of motion the player has done, and give a statistics report.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6D13-42E5-48D4-94D8-AFDC973E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Process/preliminary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EF6C9-C8A4-44C5-8064-7D2557D2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We will use prototype development:</a:t>
            </a:r>
          </a:p>
          <a:p>
            <a:r>
              <a:rPr lang="en-US" altLang="zh-CN" dirty="0"/>
              <a:t>In stage 1, we will establish a simple BLE communication model between STM32 and pi. </a:t>
            </a:r>
          </a:p>
          <a:p>
            <a:r>
              <a:rPr lang="en-US" altLang="zh-CN" dirty="0"/>
              <a:t>In stage 2,we will try to modify BLE details, to get motion data partition with a threshold. And let raspberry pi store and show these data.</a:t>
            </a:r>
          </a:p>
          <a:p>
            <a:r>
              <a:rPr lang="en-US" altLang="zh-CN" dirty="0"/>
              <a:t>In stage 3, we will gather all the data using this functionality to label if the movement is either a pass or a shoot. </a:t>
            </a:r>
          </a:p>
          <a:p>
            <a:r>
              <a:rPr lang="en-US" altLang="zh-CN" dirty="0"/>
              <a:t>In stage 4,we will train a ML model  (outside of the Raspberry Pi). We will use one used for image classification (we will consider the data to be an image of size #sensors x time instants) </a:t>
            </a:r>
          </a:p>
          <a:p>
            <a:r>
              <a:rPr lang="en-US" altLang="zh-CN" dirty="0"/>
              <a:t>In stage 5, we will load the model in the </a:t>
            </a:r>
            <a:r>
              <a:rPr lang="en-US" altLang="zh-CN" dirty="0" err="1"/>
              <a:t>RaspPi</a:t>
            </a:r>
            <a:r>
              <a:rPr lang="en-US" altLang="zh-CN" dirty="0"/>
              <a:t> and try to build a web server visualize the data easier.</a:t>
            </a:r>
          </a:p>
          <a:p>
            <a:r>
              <a:rPr lang="en-US" altLang="zh-CN" dirty="0"/>
              <a:t>In Subsequent stages, we will figure out if we can set a “buffer” in BLE , which will let our application functional at offline condition. </a:t>
            </a:r>
          </a:p>
          <a:p>
            <a:pPr marL="0" indent="0">
              <a:buNone/>
            </a:pPr>
            <a:r>
              <a:rPr lang="en-US" altLang="zh-CN" dirty="0"/>
              <a:t>Currently we are working on stage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5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6D13-42E5-48D4-94D8-AFDC973E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EF6C9-C8A4-44C5-8064-7D2557D2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STM32 IoT node Example: a sensor node with socket client via </a:t>
            </a:r>
            <a:r>
              <a:rPr lang="en-US" altLang="zh-CN" dirty="0" err="1"/>
              <a:t>wifi</a:t>
            </a:r>
            <a:r>
              <a:rPr lang="en-US" altLang="zh-CN" dirty="0"/>
              <a:t> interface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http://esys.ee.ntu.edu.tw/pluginfile.php/416/mod_resource/content/3/STM32%20IoT%20node-.pdf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US" altLang="zh-CN" dirty="0"/>
              <a:t>ARM BLE API: </a:t>
            </a:r>
            <a:r>
              <a:rPr lang="en-US" altLang="zh-CN" u="sng" dirty="0">
                <a:hlinkClick r:id="rId3"/>
              </a:rPr>
              <a:t>https://os.mbed.com/docs/mbed-os/v5.14/apis/bluetooth.html</a:t>
            </a:r>
            <a:endParaRPr lang="zh-CN" altLang="zh-CN" dirty="0"/>
          </a:p>
          <a:p>
            <a:endParaRPr lang="zh-CN" altLang="zh-CN" dirty="0"/>
          </a:p>
          <a:p>
            <a:pPr lvl="0"/>
            <a:r>
              <a:rPr lang="en-US" altLang="zh-CN" dirty="0"/>
              <a:t>Common Theory of Machine Learning, which will prove why these motions can be classified.</a:t>
            </a:r>
            <a:endParaRPr lang="zh-CN" altLang="zh-CN" dirty="0"/>
          </a:p>
          <a:p>
            <a:endParaRPr lang="zh-CN" altLang="zh-CN" dirty="0"/>
          </a:p>
          <a:p>
            <a:pPr lvl="0"/>
            <a:r>
              <a:rPr lang="en-US" altLang="zh-CN" dirty="0"/>
              <a:t>Socket programming in C++ (</a:t>
            </a:r>
            <a:r>
              <a:rPr lang="en-US" altLang="zh-CN" u="sng" dirty="0">
                <a:hlinkClick r:id="rId4"/>
              </a:rPr>
              <a:t>https://en.wikipedia.org/wiki/Network_socket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zh-CN" dirty="0"/>
          </a:p>
          <a:p>
            <a:pPr lvl="0"/>
            <a:r>
              <a:rPr lang="en-US" altLang="zh-CN" dirty="0"/>
              <a:t>Others : </a:t>
            </a:r>
            <a:r>
              <a:rPr lang="en-US" altLang="zh-CN" u="sng" dirty="0">
                <a:hlinkClick r:id="rId5"/>
              </a:rPr>
              <a:t>http://www.armdesigncontest.com/share/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858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155</TotalTime>
  <Words>646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Corbel</vt:lpstr>
      <vt:lpstr>Wingdings</vt:lpstr>
      <vt:lpstr>带状</vt:lpstr>
      <vt:lpstr>Motion detection based on STM32  </vt:lpstr>
      <vt:lpstr>Motivation </vt:lpstr>
      <vt:lpstr>Introduction</vt:lpstr>
      <vt:lpstr>Data flow</vt:lpstr>
      <vt:lpstr>Expected Results</vt:lpstr>
      <vt:lpstr>Design Process/preliminary lab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 based on STM32  with auto recognition presented by Raspberry Pi</dc:title>
  <dc:creator>Lin Riino</dc:creator>
  <cp:lastModifiedBy>Lin Riino</cp:lastModifiedBy>
  <cp:revision>12</cp:revision>
  <dcterms:created xsi:type="dcterms:W3CDTF">2019-12-04T06:50:58Z</dcterms:created>
  <dcterms:modified xsi:type="dcterms:W3CDTF">2019-12-06T08:22:13Z</dcterms:modified>
</cp:coreProperties>
</file>