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1281-0D9C-B345-ACA6-E61F49F5D6F5}" type="datetimeFigureOut">
              <a:rPr kumimoji="1" lang="zh-TW" altLang="en-US" smtClean="0"/>
              <a:t>2020/12/25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08FF-6268-2F46-847B-7AA52753C9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1639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1281-0D9C-B345-ACA6-E61F49F5D6F5}" type="datetimeFigureOut">
              <a:rPr kumimoji="1" lang="zh-TW" altLang="en-US" smtClean="0"/>
              <a:t>2020/12/25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08FF-6268-2F46-847B-7AA52753C9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4791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1281-0D9C-B345-ACA6-E61F49F5D6F5}" type="datetimeFigureOut">
              <a:rPr kumimoji="1" lang="zh-TW" altLang="en-US" smtClean="0"/>
              <a:t>2020/12/25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08FF-6268-2F46-847B-7AA52753C9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6460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1281-0D9C-B345-ACA6-E61F49F5D6F5}" type="datetimeFigureOut">
              <a:rPr kumimoji="1" lang="zh-TW" altLang="en-US" smtClean="0"/>
              <a:t>2020/12/25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08FF-6268-2F46-847B-7AA52753C9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9281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1281-0D9C-B345-ACA6-E61F49F5D6F5}" type="datetimeFigureOut">
              <a:rPr kumimoji="1" lang="zh-TW" altLang="en-US" smtClean="0"/>
              <a:t>2020/12/25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08FF-6268-2F46-847B-7AA52753C9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3699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1281-0D9C-B345-ACA6-E61F49F5D6F5}" type="datetimeFigureOut">
              <a:rPr kumimoji="1" lang="zh-TW" altLang="en-US" smtClean="0"/>
              <a:t>2020/12/25</a:t>
            </a:fld>
            <a:endParaRPr kumimoji="1"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08FF-6268-2F46-847B-7AA52753C9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85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1281-0D9C-B345-ACA6-E61F49F5D6F5}" type="datetimeFigureOut">
              <a:rPr kumimoji="1" lang="zh-TW" altLang="en-US" smtClean="0"/>
              <a:t>2020/12/25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08FF-6268-2F46-847B-7AA52753C90A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31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1281-0D9C-B345-ACA6-E61F49F5D6F5}" type="datetimeFigureOut">
              <a:rPr kumimoji="1" lang="zh-TW" altLang="en-US" smtClean="0"/>
              <a:t>2020/12/25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08FF-6268-2F46-847B-7AA52753C9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089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1281-0D9C-B345-ACA6-E61F49F5D6F5}" type="datetimeFigureOut">
              <a:rPr kumimoji="1" lang="zh-TW" altLang="en-US" smtClean="0"/>
              <a:t>2020/12/25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08FF-6268-2F46-847B-7AA52753C9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370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1281-0D9C-B345-ACA6-E61F49F5D6F5}" type="datetimeFigureOut">
              <a:rPr kumimoji="1" lang="zh-TW" altLang="en-US" smtClean="0"/>
              <a:t>2020/12/25</a:t>
            </a:fld>
            <a:endParaRPr kumimoji="1"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08FF-6268-2F46-847B-7AA52753C9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8562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5761281-0D9C-B345-ACA6-E61F49F5D6F5}" type="datetimeFigureOut">
              <a:rPr kumimoji="1" lang="zh-TW" altLang="en-US" smtClean="0"/>
              <a:t>2020/12/25</a:t>
            </a:fld>
            <a:endParaRPr kumimoji="1"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08FF-6268-2F46-847B-7AA52753C9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88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5761281-0D9C-B345-ACA6-E61F49F5D6F5}" type="datetimeFigureOut">
              <a:rPr kumimoji="1" lang="zh-TW" altLang="en-US" smtClean="0"/>
              <a:t>2020/12/25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19508FF-6268-2F46-847B-7AA52753C9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957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9AC04A-4DD9-7A45-9BF8-D77015D21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0321"/>
            <a:ext cx="9144000" cy="3029224"/>
          </a:xfrm>
        </p:spPr>
        <p:txBody>
          <a:bodyPr>
            <a:normAutofit/>
          </a:bodyPr>
          <a:lstStyle/>
          <a:p>
            <a:r>
              <a:rPr kumimoji="1" lang="zh-TW" altLang="en-US" dirty="0"/>
              <a:t>嵌入式系統</a:t>
            </a:r>
            <a:br>
              <a:rPr kumimoji="1" lang="en-US" altLang="zh-TW" dirty="0"/>
            </a:br>
            <a:r>
              <a:rPr kumimoji="1" lang="zh-TW" altLang="en-US" dirty="0"/>
              <a:t>期末專題</a:t>
            </a:r>
            <a:br>
              <a:rPr kumimoji="1" lang="en-US" altLang="zh-TW" dirty="0"/>
            </a:br>
            <a:br>
              <a:rPr kumimoji="1" lang="en-US" altLang="zh-TW" dirty="0"/>
            </a:br>
            <a:br>
              <a:rPr kumimoji="1" lang="en-US" altLang="zh-TW" dirty="0"/>
            </a:br>
            <a:r>
              <a:rPr kumimoji="1" lang="en-US" altLang="zh-TW" dirty="0"/>
              <a:t>Checkpoint 2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869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ADA8DA-2324-D648-96AE-8DC9B0AD7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459" y="426698"/>
            <a:ext cx="7729728" cy="1188720"/>
          </a:xfrm>
        </p:spPr>
        <p:txBody>
          <a:bodyPr>
            <a:normAutofit/>
          </a:bodyPr>
          <a:lstStyle/>
          <a:p>
            <a:r>
              <a:rPr kumimoji="1" lang="zh-TW" altLang="en-US" sz="2800" b="1" dirty="0"/>
              <a:t>配置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81C8BB-8B71-2A4E-A345-F29E79431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17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使用者端</a:t>
            </a:r>
            <a:endParaRPr kumimoji="1" lang="en-US" altLang="zh-TW" dirty="0"/>
          </a:p>
          <a:p>
            <a:pPr marL="514350" indent="-514350">
              <a:buAutoNum type="arabicPeriod"/>
            </a:pPr>
            <a:r>
              <a:rPr kumimoji="1" lang="zh-TW" altLang="en-US" dirty="0"/>
              <a:t>使用者介面（目前為</a:t>
            </a:r>
            <a:r>
              <a:rPr kumimoji="1" lang="en-US" altLang="zh-TW" dirty="0"/>
              <a:t>terminal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pPr marL="514350" indent="-514350">
              <a:buAutoNum type="arabicPeriod"/>
            </a:pPr>
            <a:r>
              <a:rPr kumimoji="1" lang="zh-TW" altLang="en-US" dirty="0"/>
              <a:t>土壤監測儀（</a:t>
            </a:r>
            <a:r>
              <a:rPr kumimoji="1" lang="en-US" altLang="zh-TW" dirty="0" err="1"/>
              <a:t>STMnode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伺服器端：</a:t>
            </a:r>
            <a:r>
              <a:rPr kumimoji="1" lang="en-US" altLang="zh-TW" dirty="0" err="1"/>
              <a:t>Rpi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溝通方式</a:t>
            </a:r>
            <a:r>
              <a:rPr kumimoji="1" lang="en-US" altLang="zh-TW" dirty="0"/>
              <a:t>: </a:t>
            </a:r>
            <a:r>
              <a:rPr kumimoji="1" lang="en-US" altLang="zh-TW" dirty="0" err="1"/>
              <a:t>wifi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9445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533755-6813-5B49-9797-0A172BDCF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1520"/>
            <a:ext cx="7729728" cy="1188720"/>
          </a:xfrm>
        </p:spPr>
        <p:txBody>
          <a:bodyPr>
            <a:normAutofit/>
          </a:bodyPr>
          <a:lstStyle/>
          <a:p>
            <a:r>
              <a:rPr kumimoji="1" lang="zh-TW" altLang="en-US" sz="2800" dirty="0"/>
              <a:t>運作方式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7675B2-AD0B-014F-82BA-28C481BA9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848" y="2406870"/>
            <a:ext cx="10363200" cy="3333158"/>
          </a:xfrm>
        </p:spPr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伺服器端</a:t>
            </a:r>
            <a:r>
              <a:rPr kumimoji="1" lang="en-US" altLang="zh-TW" dirty="0"/>
              <a:t>: </a:t>
            </a:r>
          </a:p>
          <a:p>
            <a:pPr marL="0" indent="0">
              <a:buNone/>
            </a:pPr>
            <a:r>
              <a:rPr kumimoji="1" lang="en-US" altLang="zh-TW" dirty="0"/>
              <a:t>1.</a:t>
            </a:r>
            <a:r>
              <a:rPr kumimoji="1" lang="zh-TW" altLang="en-US" dirty="0"/>
              <a:t>定時跟</a:t>
            </a:r>
            <a:r>
              <a:rPr kumimoji="1" lang="en-US" altLang="zh-TW" dirty="0" err="1"/>
              <a:t>stmnode</a:t>
            </a:r>
            <a:r>
              <a:rPr kumimoji="1" lang="zh-TW" altLang="en-US" dirty="0"/>
              <a:t>要土壤濕度的值，並記錄進資料庫裡，如果此時有使用者介面正連著伺服器，如有缺水情形則會傳送缺水信息給使用者介面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2.</a:t>
            </a:r>
            <a:r>
              <a:rPr kumimoji="1" lang="zh-TW" altLang="en-US" dirty="0"/>
              <a:t>當接收到使用者介面的指令，根據指令回傳所需的數據以及目前須水情形。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3.</a:t>
            </a:r>
            <a:r>
              <a:rPr kumimoji="1" lang="zh-TW" altLang="en-US" dirty="0"/>
              <a:t>每筆</a:t>
            </a:r>
            <a:r>
              <a:rPr kumimoji="1" lang="en-US" altLang="zh-TW" dirty="0" err="1"/>
              <a:t>stmnode</a:t>
            </a:r>
            <a:r>
              <a:rPr kumimoji="1" lang="zh-TW" altLang="en-US" dirty="0"/>
              <a:t>的土壤數據記錄方式為（記錄時間</a:t>
            </a:r>
            <a:r>
              <a:rPr kumimoji="1" lang="en-US" altLang="zh-TW" dirty="0"/>
              <a:t>,</a:t>
            </a:r>
            <a:r>
              <a:rPr kumimoji="1" lang="zh-TW" altLang="en-US" dirty="0"/>
              <a:t>土壤濕度），一筆</a:t>
            </a:r>
            <a:r>
              <a:rPr kumimoji="1" lang="en-US" altLang="zh-TW" dirty="0" err="1"/>
              <a:t>stmnode</a:t>
            </a:r>
            <a:r>
              <a:rPr kumimoji="1" lang="zh-TW" altLang="en-US" dirty="0"/>
              <a:t>最多儲存</a:t>
            </a:r>
            <a:r>
              <a:rPr kumimoji="1" lang="en-US" altLang="zh-TW" dirty="0"/>
              <a:t>10</a:t>
            </a:r>
            <a:r>
              <a:rPr kumimoji="1" lang="zh-TW" altLang="en-US" dirty="0"/>
              <a:t>個</a:t>
            </a:r>
            <a:r>
              <a:rPr kumimoji="1" lang="en-US" altLang="zh-TW" dirty="0"/>
              <a:t>tuple</a:t>
            </a:r>
            <a:r>
              <a:rPr kumimoji="1"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7256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CA867B-E2C6-474F-A910-40E53E5A9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24" y="1741543"/>
            <a:ext cx="11101552" cy="530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dirty="0"/>
              <a:t>使用者介面：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1.</a:t>
            </a:r>
            <a:r>
              <a:rPr kumimoji="1" lang="zh-TW" altLang="en-US" dirty="0"/>
              <a:t>傳送註冊指令給伺服器，把使用的偵測器</a:t>
            </a:r>
            <a:r>
              <a:rPr kumimoji="1" lang="en-US" altLang="zh-TW" dirty="0" err="1"/>
              <a:t>ip</a:t>
            </a:r>
            <a:r>
              <a:rPr kumimoji="1" lang="zh-TW" altLang="en-US" dirty="0"/>
              <a:t>跟介面</a:t>
            </a:r>
            <a:r>
              <a:rPr kumimoji="1" lang="en-US" altLang="zh-TW" dirty="0" err="1"/>
              <a:t>ip</a:t>
            </a:r>
            <a:r>
              <a:rPr kumimoji="1" lang="zh-TW" altLang="en-US" dirty="0"/>
              <a:t>綁定，使得伺服器可以知道哪個偵測器是哪個使用者的（目前設計是單一使用者可以有複數偵測器，但偵測器</a:t>
            </a:r>
            <a:r>
              <a:rPr kumimoji="1" lang="en-US" altLang="zh-TW" dirty="0" err="1"/>
              <a:t>ip</a:t>
            </a:r>
            <a:r>
              <a:rPr kumimoji="1" lang="zh-TW" altLang="en-US" dirty="0"/>
              <a:t>必須不同）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2.</a:t>
            </a:r>
            <a:r>
              <a:rPr kumimoji="1" lang="zh-TW" altLang="en-US" dirty="0"/>
              <a:t>傳送偵測指令，讓伺服器回傳數據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3</a:t>
            </a:r>
            <a:r>
              <a:rPr kumimoji="1" lang="zh-TW" altLang="en-US" dirty="0"/>
              <a:t>傳送數據列指令，讓伺服器回傳所有有紀錄的數據（可以繪製成圖表以及預測缺水時間用，不過目前還沒應用）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4.</a:t>
            </a:r>
            <a:r>
              <a:rPr kumimoji="1" lang="zh-TW" altLang="en-US" dirty="0"/>
              <a:t>目前是用</a:t>
            </a:r>
            <a:r>
              <a:rPr kumimoji="1" lang="en-US" altLang="zh-TW" dirty="0"/>
              <a:t>terminal</a:t>
            </a:r>
            <a:r>
              <a:rPr kumimoji="1" lang="zh-TW" altLang="en-US" dirty="0"/>
              <a:t>實現非同步執行的方式連線，所以可以接收缺水資訊同時發送指令，之後可能會設計</a:t>
            </a:r>
            <a:r>
              <a:rPr kumimoji="1" lang="en-US" altLang="zh-TW" dirty="0" err="1"/>
              <a:t>gui</a:t>
            </a:r>
            <a:r>
              <a:rPr kumimoji="1" lang="zh-TW" altLang="en-US" dirty="0"/>
              <a:t>介面來方便使用者使用</a:t>
            </a:r>
            <a:endParaRPr kumimoji="1" lang="en-US" altLang="zh-TW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2A4EF79-82BB-7B45-98DA-9B528CB3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1520"/>
            <a:ext cx="7729728" cy="1188720"/>
          </a:xfrm>
        </p:spPr>
        <p:txBody>
          <a:bodyPr>
            <a:normAutofit/>
          </a:bodyPr>
          <a:lstStyle/>
          <a:p>
            <a:r>
              <a:rPr kumimoji="1" lang="zh-TW" altLang="en-US" sz="2800" dirty="0"/>
              <a:t>運作方式</a:t>
            </a:r>
          </a:p>
        </p:txBody>
      </p:sp>
    </p:spTree>
    <p:extLst>
      <p:ext uri="{BB962C8B-B14F-4D97-AF65-F5344CB8AC3E}">
        <p14:creationId xmlns:p14="http://schemas.microsoft.com/office/powerpoint/2010/main" val="2880421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A3467D-E5BF-1849-8958-53BA87E81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931" y="178358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土壤偵測器（</a:t>
            </a:r>
            <a:r>
              <a:rPr kumimoji="1" lang="en-US" altLang="zh-TW" dirty="0" err="1"/>
              <a:t>STMnode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1.</a:t>
            </a:r>
            <a:r>
              <a:rPr kumimoji="1" lang="zh-TW" altLang="en-US" dirty="0"/>
              <a:t>跟伺服器保持連線並接受指令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2.</a:t>
            </a:r>
            <a:r>
              <a:rPr kumimoji="1" lang="zh-TW" altLang="en-US" dirty="0"/>
              <a:t>指令為傳輸數據時，會每隔</a:t>
            </a:r>
            <a:r>
              <a:rPr kumimoji="1" lang="en-US" altLang="zh-TW" dirty="0"/>
              <a:t>0.05</a:t>
            </a:r>
            <a:r>
              <a:rPr kumimoji="1" lang="zh-TW" altLang="en-US" dirty="0"/>
              <a:t>秒發送偵測到的數據重複</a:t>
            </a:r>
            <a:r>
              <a:rPr kumimoji="1" lang="en-US" altLang="zh-TW" dirty="0"/>
              <a:t>10</a:t>
            </a:r>
            <a:r>
              <a:rPr kumimoji="1" lang="zh-TW" altLang="en-US" dirty="0"/>
              <a:t>次，伺服器端會把接受到的數據取中間值作為此偵測器偵測到的值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3.</a:t>
            </a:r>
            <a:r>
              <a:rPr kumimoji="1" lang="zh-TW" altLang="en-US" dirty="0"/>
              <a:t>指令為澆水的過程尚未實現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641D0A9-0904-7340-9AE2-99B4C53CF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1520"/>
            <a:ext cx="7729728" cy="1188720"/>
          </a:xfrm>
        </p:spPr>
        <p:txBody>
          <a:bodyPr>
            <a:normAutofit/>
          </a:bodyPr>
          <a:lstStyle/>
          <a:p>
            <a:r>
              <a:rPr kumimoji="1" lang="zh-TW" altLang="en-US" sz="2800" dirty="0"/>
              <a:t>運作方式</a:t>
            </a:r>
          </a:p>
        </p:txBody>
      </p:sp>
    </p:spTree>
    <p:extLst>
      <p:ext uri="{BB962C8B-B14F-4D97-AF65-F5344CB8AC3E}">
        <p14:creationId xmlns:p14="http://schemas.microsoft.com/office/powerpoint/2010/main" val="162113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0492C5-6560-9C49-937F-D895D4421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7437"/>
            <a:ext cx="7729728" cy="1188720"/>
          </a:xfrm>
        </p:spPr>
        <p:txBody>
          <a:bodyPr/>
          <a:lstStyle/>
          <a:p>
            <a:r>
              <a:rPr kumimoji="1" lang="zh-TW" altLang="en-US" dirty="0"/>
              <a:t>未來進度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5E3F07-B2B5-DA42-BDCB-81A13C4A5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143" y="1996913"/>
            <a:ext cx="7729728" cy="310198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1.</a:t>
            </a:r>
            <a:r>
              <a:rPr kumimoji="1" lang="zh-TW" altLang="en-US" dirty="0"/>
              <a:t>預測澆水時間的功能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2.</a:t>
            </a:r>
            <a:r>
              <a:rPr kumimoji="1" lang="zh-TW" altLang="en-US" dirty="0"/>
              <a:t>根據目前濕度決定下次偵測時間的功能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3.</a:t>
            </a:r>
            <a:r>
              <a:rPr kumimoji="1" lang="zh-TW" altLang="en-US" dirty="0"/>
              <a:t>澆水硬體配置完成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4.</a:t>
            </a:r>
            <a:r>
              <a:rPr kumimoji="1" lang="zh-TW" altLang="en-US" dirty="0"/>
              <a:t>澆水水量控制機制及檢查機制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5.</a:t>
            </a:r>
            <a:r>
              <a:rPr kumimoji="1" lang="zh-TW" altLang="en-US" dirty="0"/>
              <a:t>設計</a:t>
            </a:r>
            <a:r>
              <a:rPr kumimoji="1" lang="en-US" altLang="zh-TW" dirty="0"/>
              <a:t>GUI</a:t>
            </a:r>
            <a:r>
              <a:rPr kumimoji="1" lang="zh-TW" altLang="en-US" dirty="0"/>
              <a:t>使用者介面</a:t>
            </a:r>
          </a:p>
        </p:txBody>
      </p:sp>
    </p:spTree>
    <p:extLst>
      <p:ext uri="{BB962C8B-B14F-4D97-AF65-F5344CB8AC3E}">
        <p14:creationId xmlns:p14="http://schemas.microsoft.com/office/powerpoint/2010/main" val="812674447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{DFDB55F2-E72B-3142-844F-4D4CCDFD6270}tf10001120</Template>
  <TotalTime>42</TotalTime>
  <Words>368</Words>
  <Application>Microsoft Macintosh PowerPoint</Application>
  <PresentationFormat>寬螢幕</PresentationFormat>
  <Paragraphs>33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包裹</vt:lpstr>
      <vt:lpstr>嵌入式系統 期末專題   Checkpoint 2</vt:lpstr>
      <vt:lpstr>配置</vt:lpstr>
      <vt:lpstr>運作方式</vt:lpstr>
      <vt:lpstr>運作方式</vt:lpstr>
      <vt:lpstr>運作方式</vt:lpstr>
      <vt:lpstr>未來進度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嵌入式系統 期末專題   Checkpoint 2</dc:title>
  <dc:creator>Microsoft Office User</dc:creator>
  <cp:lastModifiedBy>Microsoft Office User</cp:lastModifiedBy>
  <cp:revision>5</cp:revision>
  <dcterms:created xsi:type="dcterms:W3CDTF">2020-12-24T19:11:50Z</dcterms:created>
  <dcterms:modified xsi:type="dcterms:W3CDTF">2020-12-24T19:54:20Z</dcterms:modified>
</cp:coreProperties>
</file>