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6cc7734346eaa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6cc7734346eaa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38abbe8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638abbe82_1_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0287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0287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e0287e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e0287e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0287ef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e0287ef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38abbe8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b638abbe82_1_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38abbe82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b638abbe8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38abbe8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638abbe82_1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a50fc1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a50fc1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https://docs.google.com/document/d/17EiVGn_aQuJ83O2xruDPOz6xIR-BHW7MCjttB2zVFxE/edit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64eccb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64eccb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6cc7734346eaa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6cc7734346eaa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a50fc1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a50fc1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6cc7734346eaa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6cc7734346eaa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6cc7734346eaa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6cc7734346eaa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2DUt7YJpmLNlJJ2gQWwjdJx7XX4oVDFa/view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qBfvY5dDyd_0E3DsVtIVinDnoPdMSdfT/view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Rn69533X-krXIreIXYhSJrR3WUsVo7Wk/view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GRD cultivator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cultivate your good habit of reading distance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B7B7B7"/>
                </a:solidFill>
              </a:rPr>
              <a:t>周光照 李達緯</a:t>
            </a:r>
            <a:endParaRPr sz="2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(4)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judgement of too near or too long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8293" l="10120" r="42165" t="13015"/>
          <a:stretch/>
        </p:blipFill>
        <p:spPr>
          <a:xfrm>
            <a:off x="3888100" y="268300"/>
            <a:ext cx="5255899" cy="48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199325" y="4104750"/>
            <a:ext cx="1694100" cy="44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Ranging &amp; 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254833" y="1141946"/>
            <a:ext cx="322288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Set 10000 if no signal detected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Once the distance changes, send new data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0" r="9586" t="0"/>
          <a:stretch/>
        </p:blipFill>
        <p:spPr>
          <a:xfrm>
            <a:off x="3669295" y="382249"/>
            <a:ext cx="5253392" cy="438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proper </a:t>
            </a:r>
            <a:r>
              <a:rPr lang="zh-TW"/>
              <a:t>posture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 title="IMG_455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5329766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</a:t>
            </a:r>
            <a:r>
              <a:rPr lang="zh-TW"/>
              <a:t>reading too 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7" title="IMG_456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00" y="1146175"/>
            <a:ext cx="5329766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 reading too 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 title="IMG_456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5329766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Work Distribution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李達緯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Python data processing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Websocket implementation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周光照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Mbed ranging sensor enablement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BLE server broadcast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◆"/>
            </a:pPr>
            <a:r>
              <a:rPr lang="zh-TW"/>
              <a:t>Web design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want to utilize the techniques we have learnt this semester to design a device helping people cultivate a good habit of reading.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Now that some people nowadays reading with the book holder, when the distance between our eyes and the book is shorter than </a:t>
            </a:r>
            <a:r>
              <a:rPr lang="zh-TW">
                <a:solidFill>
                  <a:srgbClr val="FF0000"/>
                </a:solidFill>
              </a:rPr>
              <a:t>35 cm</a:t>
            </a:r>
            <a:r>
              <a:rPr lang="zh-TW"/>
              <a:t>,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our BLE client device will raise the alarm.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transmit data via BLE once in a while for further analysis or minitoring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5074375" y="1146747"/>
            <a:ext cx="3800007" cy="379251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98989"/>
              </a:gs>
              <a:gs pos="50000">
                <a:srgbClr val="C7C7C7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306481" y="1146747"/>
            <a:ext cx="3810595" cy="37925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DF295"/>
              </a:gs>
              <a:gs pos="50000">
                <a:srgbClr val="D5F5BE"/>
              </a:gs>
              <a:gs pos="100000">
                <a:srgbClr val="EAFAD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</a:rPr>
              <a:t>Scenario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남자 사람 머리 · Pixabay의 무료 벡터 그래픽"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038" y="1653709"/>
            <a:ext cx="866077" cy="1289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7"/>
          <p:cNvCxnSpPr/>
          <p:nvPr/>
        </p:nvCxnSpPr>
        <p:spPr>
          <a:xfrm flipH="1">
            <a:off x="1476531" y="2345961"/>
            <a:ext cx="1199213" cy="514714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Placa STM32 Discovery Kit &lt;strong&gt;IoT&lt;/strong&gt; &lt;strong&gt;Node&lt;/strong&gt; - Embarcados" id="116" name="Google Shape;1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5599">
            <a:off x="1301745" y="3653341"/>
            <a:ext cx="889507" cy="64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7"/>
          <p:cNvCxnSpPr/>
          <p:nvPr/>
        </p:nvCxnSpPr>
        <p:spPr>
          <a:xfrm rot="10800000">
            <a:off x="899416" y="3804283"/>
            <a:ext cx="366600" cy="340500"/>
          </a:xfrm>
          <a:prstGeom prst="bentConnector3">
            <a:avLst>
              <a:gd fmla="val 101111" name="adj1"/>
            </a:avLst>
          </a:prstGeom>
          <a:noFill/>
          <a:ln cap="flat" cmpd="sng" w="3810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descr="List of &lt;strong&gt;Bluetooth&lt;/strong&gt; profiles - Wikipedia" id="118" name="Google Shape;1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8899" y="4292432"/>
            <a:ext cx="284812" cy="434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of &lt;strong&gt;Bluetooth&lt;/strong&gt; profiles - Wikipedia" id="119" name="Google Shape;11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2090" y="2860675"/>
            <a:ext cx="353937" cy="539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vitational &lt;strong&gt;waves&lt;/strong&gt; detected. Einstein was right … again | CQG+" id="120" name="Google Shape;12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491112">
            <a:off x="1718489" y="2966725"/>
            <a:ext cx="4250508" cy="174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trong&gt;Computer&lt;/strong&gt; White Background Images | AWB" id="121" name="Google Shape;12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6080" y="2525747"/>
            <a:ext cx="2267546" cy="185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ialog-warning-yellow.svg - Wikimedia Commons" id="122" name="Google Shape;122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89811" y="1653709"/>
            <a:ext cx="785975" cy="7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7"/>
          <p:cNvCxnSpPr/>
          <p:nvPr/>
        </p:nvCxnSpPr>
        <p:spPr>
          <a:xfrm flipH="1">
            <a:off x="3727281" y="2104743"/>
            <a:ext cx="2694189" cy="241218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24" name="Google Shape;124;p27"/>
          <p:cNvSpPr txBox="1"/>
          <p:nvPr/>
        </p:nvSpPr>
        <p:spPr>
          <a:xfrm>
            <a:off x="1675150" y="1258947"/>
            <a:ext cx="20011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BLE Server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6510345" y="1258947"/>
            <a:ext cx="1499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lt;strong&gt;Book holder&lt;/strong&gt; for paperbacks - Lifehacks Stack Exchange" id="126" name="Google Shape;12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7269" y="2461946"/>
            <a:ext cx="1271824" cy="111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Flow Chart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8195" l="0" r="0" t="8512"/>
          <a:stretch/>
        </p:blipFill>
        <p:spPr>
          <a:xfrm>
            <a:off x="311700" y="1080825"/>
            <a:ext cx="6503726" cy="4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Simple Filter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27940" l="3408" r="57326" t="42796"/>
          <a:stretch/>
        </p:blipFill>
        <p:spPr>
          <a:xfrm>
            <a:off x="311700" y="1152475"/>
            <a:ext cx="814959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 (1)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B7B7B7"/>
                </a:solidFill>
              </a:rPr>
              <a:t>BLE </a:t>
            </a:r>
            <a:r>
              <a:rPr lang="zh-TW">
                <a:solidFill>
                  <a:srgbClr val="B7B7B7"/>
                </a:solidFill>
              </a:rPr>
              <a:t>receiving data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28076" l="10488" r="43366" t="27136"/>
          <a:stretch/>
        </p:blipFill>
        <p:spPr>
          <a:xfrm>
            <a:off x="2629716" y="1586874"/>
            <a:ext cx="6514282" cy="355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605575" y="3388125"/>
            <a:ext cx="199200" cy="21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B7B7B7"/>
                </a:solidFill>
              </a:rPr>
              <a:t>web socket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12108" l="10750" r="27955" t="25312"/>
          <a:stretch/>
        </p:blipFill>
        <p:spPr>
          <a:xfrm>
            <a:off x="2194425" y="1152475"/>
            <a:ext cx="6949584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/>
          <p:nvPr/>
        </p:nvSpPr>
        <p:spPr>
          <a:xfrm>
            <a:off x="1333775" y="3418800"/>
            <a:ext cx="391800" cy="17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Multi-threading</a:t>
            </a:r>
            <a:r>
              <a:rPr lang="zh-TW">
                <a:solidFill>
                  <a:srgbClr val="000000"/>
                </a:solidFill>
              </a:rPr>
              <a:t> (3)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judgement of reading_mode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32320" l="10888" r="33329" t="11105"/>
          <a:stretch/>
        </p:blipFill>
        <p:spPr>
          <a:xfrm>
            <a:off x="2841550" y="1548425"/>
            <a:ext cx="6301949" cy="35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0800"/>
            <a:ext cx="2483600" cy="18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>
            <a:off x="452250" y="3756050"/>
            <a:ext cx="1226400" cy="27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Finite States of Reading Mode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57772" l="0" r="0" t="13645"/>
          <a:stretch/>
        </p:blipFill>
        <p:spPr>
          <a:xfrm>
            <a:off x="311700" y="3250125"/>
            <a:ext cx="8832300" cy="18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 rotWithShape="1">
          <a:blip r:embed="rId4">
            <a:alphaModFix/>
          </a:blip>
          <a:srcRect b="35194" l="10891" r="31298" t="41021"/>
          <a:stretch/>
        </p:blipFill>
        <p:spPr>
          <a:xfrm>
            <a:off x="311700" y="1152475"/>
            <a:ext cx="8832298" cy="2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/>
        </p:nvSpPr>
        <p:spPr>
          <a:xfrm>
            <a:off x="367950" y="3288475"/>
            <a:ext cx="44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reading_mode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