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67759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67759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677597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677597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a94584aa0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a94584aa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94584aa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a94584aa0_6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GRD cultivator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</a:t>
            </a:r>
            <a:r>
              <a:rPr lang="zh-TW"/>
              <a:t>1224 周光照 李達緯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BLE: notification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9459" l="9584" r="60140" t="77427"/>
          <a:stretch/>
        </p:blipFill>
        <p:spPr>
          <a:xfrm>
            <a:off x="311700" y="1152475"/>
            <a:ext cx="8520600" cy="20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Multi-thread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69946" l="6821" r="67209" t="14206"/>
          <a:stretch/>
        </p:blipFill>
        <p:spPr>
          <a:xfrm>
            <a:off x="311700" y="1152475"/>
            <a:ext cx="5792102" cy="206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4">
            <a:alphaModFix/>
          </a:blip>
          <a:srcRect b="56106" l="6891" r="64404" t="36972"/>
          <a:stretch/>
        </p:blipFill>
        <p:spPr>
          <a:xfrm>
            <a:off x="311700" y="3708975"/>
            <a:ext cx="6103800" cy="8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Sensor Data Transmission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With HW5 source code, we can easily modify it to allow required data transmission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However, the single-minded design of the BLE source code make it complex to merge with ranging sensor source code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Current idea is to put the functionality of ranging in the BLE module, so we can operate measuring and sending data in a single function call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After sending data successfully 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May add more device functionality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Create web socket server and web server to demonstrate the 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