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81a8a1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81a8a1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81a8a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81a8a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81a8a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81a8a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81a8a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81a8a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81a8a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81a8a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81a8a1a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81a8a1a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81a8a1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81a8a1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81a8a1a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81a8a1a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81a8a1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81a8a1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81a8a1a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81a8a1a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81a8a1a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81a8a1a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.mbed.com/teams/mbed-os-examples/code/mbed-os-example-mbed5-wifi//annotate/86dca48315d8/main.cpp/" TargetMode="External"/><Relationship Id="rId4" Type="http://schemas.openxmlformats.org/officeDocument/2006/relationships/hyperlink" Target="http://aprs.gids.nl/nmea/" TargetMode="External"/><Relationship Id="rId5" Type="http://schemas.openxmlformats.org/officeDocument/2006/relationships/hyperlink" Target="https://os.mbed.com/users/nliu96/code/GPS-Library/" TargetMode="External"/><Relationship Id="rId6" Type="http://schemas.openxmlformats.org/officeDocument/2006/relationships/hyperlink" Target="http://163.17.20.49/IJAIT/IJAIT%207(2)/IJAIT%207(2)_09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iPRQWVrca58" TargetMode="External"/><Relationship Id="rId4" Type="http://schemas.openxmlformats.org/officeDocument/2006/relationships/hyperlink" Target="https://youtu.be/Oq1QwztKsbk" TargetMode="External"/><Relationship Id="rId5" Type="http://schemas.openxmlformats.org/officeDocument/2006/relationships/hyperlink" Target="https://youtu.be/C6c5yXrH1K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ESYS-FINAL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TAKEAWAY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39150" y="3995400"/>
            <a:ext cx="53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FFFF"/>
                </a:solidFill>
              </a:rPr>
              <a:t>李俊廷、施冠宇、洪世昌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to be solved: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 up acceleration value is not precise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data might take a while for TTFF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signal is too weak indoor for neo-6m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https://os.mbed.com/teams/mbed-os-examples/code/mbed-os-example-mbed5-wifi//annotate/86dca48315d8/main.cpp/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http://aprs.gids.nl/nmea/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https://os.mbed.com/users/nliu96/code/GPS-Library/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基於加速度特徵值之模糊手勢識別系統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http://163.17.20.49/IJAIT/IJAIT%207(2)/IJAIT%207(2)_09.pdf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https://youtu.be/iPRQWVrca58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https://youtu.be/Oq1QwztKsbk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https://youtu.be/C6c5yXrH1KQ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Foopanda, uber eat often mess our orders.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Accident might happen to an elder who has no cell phone by herside.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Send a gps data when there is an accident happened.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module(neo-6m) &amp; STM32L4 </a:t>
            </a:r>
            <a:r>
              <a:rPr lang="zh-TW"/>
              <a:t>accelerometer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When an abnormal high acceleration on bike or motorbike sensed by the stm32,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=&gt;It will send a gps data(NMEA $GPRMC) to a webpage to let the customer knows.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蒐集並分析正常、急煞、轉彎、滑動、蛇行、傾斜等騎乘方式的加速度資料，判斷駕駛是否正常行駛。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24" y="1883450"/>
            <a:ext cx="4758175" cy="26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73" y="0"/>
            <a:ext cx="71166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06" y="0"/>
            <a:ext cx="7032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Fuzzy Classification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建立大小為80（約1s）的buffer，紀錄一秒內的加速度大小。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Axi表示為x軸加速度統計量所對應之歸屬函數程度，並將其畫分為 L=Low 、 M=Medium、H=High。而 i 分別代表為加速度大小H=(+1, inf)、M=(-1, +1)、L=(-inf, -1)。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Ayi, Azi同理。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Processing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使用fuzzy classification為每項騎乘方式分類。透過 x 軸、y 軸及 z軸的加速度值來決定其加速度的統計量，並設定模糊規則作為模糊分類器的規則庫。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example, </a:t>
            </a:r>
            <a:r>
              <a:rPr lang="zh-TW"/>
              <a:t>Rule1</a:t>
            </a:r>
            <a:r>
              <a:rPr lang="zh-TW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((AxM is L) or ((AxH is M) and (AxL is M)))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(AyL is L)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((AzH is M) and (AzL is M))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then (G is Brake)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75" y="1958676"/>
            <a:ext cx="3535725" cy="26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Transmit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透過wifi，在終端(mbed)建立socket client，將資料傳送給socket server(電腦)。為降低耗能，終端只在有不當駕駛行為時傳送通知，內容包含行駛方式與當前GPS定位。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